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embeddings/oleObject1.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28.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4" r:id="rId4"/>
  </p:sldMasterIdLst>
  <p:notesMasterIdLst>
    <p:notesMasterId r:id="rId25"/>
  </p:notesMasterIdLst>
  <p:sldIdLst>
    <p:sldId id="2147475164" r:id="rId5"/>
    <p:sldId id="2147475165" r:id="rId6"/>
    <p:sldId id="2147475166" r:id="rId7"/>
    <p:sldId id="2147475167" r:id="rId8"/>
    <p:sldId id="2147475168" r:id="rId9"/>
    <p:sldId id="2147475169" r:id="rId10"/>
    <p:sldId id="2147475170" r:id="rId11"/>
    <p:sldId id="2147475171" r:id="rId12"/>
    <p:sldId id="2147475172" r:id="rId13"/>
    <p:sldId id="2147475173" r:id="rId14"/>
    <p:sldId id="2147475174" r:id="rId15"/>
    <p:sldId id="2147475175" r:id="rId16"/>
    <p:sldId id="2147475176" r:id="rId17"/>
    <p:sldId id="2147475177" r:id="rId18"/>
    <p:sldId id="2147475178" r:id="rId19"/>
    <p:sldId id="2147475179" r:id="rId20"/>
    <p:sldId id="2147475180" r:id="rId21"/>
    <p:sldId id="2147475181" r:id="rId22"/>
    <p:sldId id="2147475182" r:id="rId23"/>
    <p:sldId id="2147475183" r:id="rId24"/>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Innovation Summary" id="{78A5903D-6208-45D6-94FE-D60BC299FECE}">
          <p14:sldIdLst>
            <p14:sldId id="2147475164"/>
            <p14:sldId id="2147475165"/>
            <p14:sldId id="2147475166"/>
            <p14:sldId id="2147475167"/>
            <p14:sldId id="2147475168"/>
          </p14:sldIdLst>
        </p14:section>
        <p14:section name="Innovation ranking" id="{9CBAFA9F-F1E5-47D6-9205-91893F817803}">
          <p14:sldIdLst>
            <p14:sldId id="2147475169"/>
            <p14:sldId id="2147475170"/>
            <p14:sldId id="2147475171"/>
            <p14:sldId id="2147475172"/>
            <p14:sldId id="2147475173"/>
          </p14:sldIdLst>
        </p14:section>
        <p14:section name="Innovation potential" id="{F4649D38-CBDF-4F3E-9F6C-0A7B106C8237}">
          <p14:sldIdLst>
            <p14:sldId id="2147475174"/>
            <p14:sldId id="2147475175"/>
            <p14:sldId id="2147475176"/>
            <p14:sldId id="2147475177"/>
            <p14:sldId id="2147475178"/>
          </p14:sldIdLst>
        </p14:section>
        <p14:section name="Innovation sourcing" id="{5A9A49CD-328C-48DA-BABF-EEE8F99D770C}">
          <p14:sldIdLst>
            <p14:sldId id="2147475179"/>
            <p14:sldId id="2147475180"/>
            <p14:sldId id="2147475181"/>
            <p14:sldId id="2147475182"/>
            <p14:sldId id="2147475183"/>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EABAB"/>
    <a:srgbClr val="BCBB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61C379-29A0-4008-AA74-7560A203FDDD}" v="98" dt="2025-07-24T09:00:02.1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7" autoAdjust="0"/>
    <p:restoredTop sz="94660"/>
  </p:normalViewPr>
  <p:slideViewPr>
    <p:cSldViewPr snapToGrid="0" showGuides="1">
      <p:cViewPr varScale="1">
        <p:scale>
          <a:sx n="122" d="100"/>
          <a:sy n="122" d="100"/>
        </p:scale>
        <p:origin x="355" y="3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notesMaster" Target="notesMasters/notes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30" Type="http://schemas.microsoft.com/office/2015/10/relationships/revisionInfo" Target="revisionInfo.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Kirkland Disposable Razors 20 pack </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E-7980-4C82-8C1C-32D5A7B4E44B}"/>
              </c:ext>
            </c:extLst>
          </c:dPt>
          <c:dPt>
            <c:idx val="1"/>
            <c:invertIfNegative val="1"/>
            <c:bubble3D val="0"/>
            <c:spPr>
              <a:solidFill>
                <a:srgbClr val="AEABAB"/>
              </a:solidFill>
            </c:spPr>
            <c:extLst>
              <c:ext xmlns:c16="http://schemas.microsoft.com/office/drawing/2014/chart" uri="{C3380CC4-5D6E-409C-BE32-E72D297353CC}">
                <c16:uniqueId val="{0000000F-7980-4C82-8C1C-32D5A7B4E44B}"/>
              </c:ext>
            </c:extLst>
          </c:dPt>
          <c:dPt>
            <c:idx val="2"/>
            <c:invertIfNegative val="1"/>
            <c:bubble3D val="0"/>
            <c:spPr>
              <a:solidFill>
                <a:srgbClr val="AEABAB"/>
              </a:solidFill>
            </c:spPr>
            <c:extLst>
              <c:ext xmlns:c16="http://schemas.microsoft.com/office/drawing/2014/chart" uri="{C3380CC4-5D6E-409C-BE32-E72D297353CC}">
                <c16:uniqueId val="{00000010-7980-4C82-8C1C-32D5A7B4E44B}"/>
              </c:ext>
            </c:extLst>
          </c:dPt>
          <c:dPt>
            <c:idx val="3"/>
            <c:invertIfNegative val="0"/>
            <c:bubble3D val="0"/>
            <c:spPr>
              <a:solidFill>
                <a:srgbClr val="006C6D"/>
              </a:solidFill>
            </c:spPr>
            <c:extLst>
              <c:ext xmlns:c16="http://schemas.microsoft.com/office/drawing/2014/chart" uri="{C3380CC4-5D6E-409C-BE32-E72D297353CC}">
                <c16:uniqueId val="{00000011-7980-4C82-8C1C-32D5A7B4E44B}"/>
              </c:ext>
            </c:extLst>
          </c:dPt>
          <c:dPt>
            <c:idx val="4"/>
            <c:invertIfNegative val="1"/>
            <c:bubble3D val="0"/>
            <c:spPr>
              <a:solidFill>
                <a:srgbClr val="AEABAB"/>
              </a:solidFill>
            </c:spPr>
            <c:extLst>
              <c:ext xmlns:c16="http://schemas.microsoft.com/office/drawing/2014/chart" uri="{C3380CC4-5D6E-409C-BE32-E72D297353CC}">
                <c16:uniqueId val="{00000012-7980-4C82-8C1C-32D5A7B4E44B}"/>
              </c:ext>
            </c:extLst>
          </c:dPt>
          <c:dPt>
            <c:idx val="5"/>
            <c:invertIfNegative val="1"/>
            <c:bubble3D val="0"/>
            <c:spPr>
              <a:solidFill>
                <a:srgbClr val="AEABAB"/>
              </a:solidFill>
            </c:spPr>
            <c:extLst>
              <c:ext xmlns:c16="http://schemas.microsoft.com/office/drawing/2014/chart" uri="{C3380CC4-5D6E-409C-BE32-E72D297353CC}">
                <c16:uniqueId val="{00000013-7980-4C82-8C1C-32D5A7B4E44B}"/>
              </c:ext>
            </c:extLst>
          </c:dPt>
          <c:dPt>
            <c:idx val="6"/>
            <c:invertIfNegative val="1"/>
            <c:bubble3D val="0"/>
            <c:spPr>
              <a:solidFill>
                <a:srgbClr val="AEABAB"/>
              </a:solidFill>
            </c:spPr>
            <c:extLst>
              <c:ext xmlns:c16="http://schemas.microsoft.com/office/drawing/2014/chart" uri="{C3380CC4-5D6E-409C-BE32-E72D297353CC}">
                <c16:uniqueId val="{00000014-7980-4C82-8C1C-32D5A7B4E44B}"/>
              </c:ext>
            </c:extLst>
          </c:dPt>
          <c:dPt>
            <c:idx val="7"/>
            <c:invertIfNegative val="1"/>
            <c:bubble3D val="0"/>
            <c:spPr>
              <a:solidFill>
                <a:srgbClr val="AEABAB"/>
              </a:solidFill>
            </c:spPr>
            <c:extLst>
              <c:ext xmlns:c16="http://schemas.microsoft.com/office/drawing/2014/chart" uri="{C3380CC4-5D6E-409C-BE32-E72D297353CC}">
                <c16:uniqueId val="{00000015-7980-4C82-8C1C-32D5A7B4E44B}"/>
              </c:ext>
            </c:extLst>
          </c:dPt>
          <c:dPt>
            <c:idx val="8"/>
            <c:invertIfNegative val="1"/>
            <c:bubble3D val="0"/>
            <c:spPr>
              <a:solidFill>
                <a:srgbClr val="AEABAB"/>
              </a:solidFill>
            </c:spPr>
            <c:extLst>
              <c:ext xmlns:c16="http://schemas.microsoft.com/office/drawing/2014/chart" uri="{C3380CC4-5D6E-409C-BE32-E72D297353CC}">
                <c16:uniqueId val="{00000016-7980-4C82-8C1C-32D5A7B4E44B}"/>
              </c:ext>
            </c:extLst>
          </c:dPt>
          <c:dPt>
            <c:idx val="9"/>
            <c:invertIfNegative val="1"/>
            <c:bubble3D val="0"/>
            <c:spPr>
              <a:solidFill>
                <a:srgbClr val="AEABAB"/>
              </a:solidFill>
            </c:spPr>
            <c:extLst>
              <c:ext xmlns:c16="http://schemas.microsoft.com/office/drawing/2014/chart" uri="{C3380CC4-5D6E-409C-BE32-E72D297353CC}">
                <c16:uniqueId val="{00000017-7980-4C82-8C1C-32D5A7B4E44B}"/>
              </c:ext>
            </c:extLst>
          </c:dPt>
          <c:dPt>
            <c:idx val="10"/>
            <c:invertIfNegative val="1"/>
            <c:bubble3D val="0"/>
            <c:spPr>
              <a:solidFill>
                <a:srgbClr val="AEABAB"/>
              </a:solidFill>
            </c:spPr>
            <c:extLst>
              <c:ext xmlns:c16="http://schemas.microsoft.com/office/drawing/2014/chart" uri="{C3380CC4-5D6E-409C-BE32-E72D297353CC}">
                <c16:uniqueId val="{00000018-7980-4C82-8C1C-32D5A7B4E44B}"/>
              </c:ext>
            </c:extLst>
          </c:dPt>
          <c:dPt>
            <c:idx val="11"/>
            <c:invertIfNegative val="1"/>
            <c:bubble3D val="0"/>
            <c:spPr>
              <a:solidFill>
                <a:srgbClr val="AEABAB"/>
              </a:solidFill>
            </c:spPr>
            <c:extLst>
              <c:ext xmlns:c16="http://schemas.microsoft.com/office/drawing/2014/chart" uri="{C3380CC4-5D6E-409C-BE32-E72D297353CC}">
                <c16:uniqueId val="{00000019-7980-4C82-8C1C-32D5A7B4E44B}"/>
              </c:ext>
            </c:extLst>
          </c:dPt>
          <c:dPt>
            <c:idx val="12"/>
            <c:invertIfNegative val="1"/>
            <c:bubble3D val="0"/>
            <c:spPr>
              <a:solidFill>
                <a:srgbClr val="AEABAB"/>
              </a:solidFill>
            </c:spPr>
            <c:extLst>
              <c:ext xmlns:c16="http://schemas.microsoft.com/office/drawing/2014/chart" uri="{C3380CC4-5D6E-409C-BE32-E72D297353CC}">
                <c16:uniqueId val="{0000001A-7980-4C82-8C1C-32D5A7B4E44B}"/>
              </c:ext>
            </c:extLst>
          </c:dPt>
          <c:dPt>
            <c:idx val="13"/>
            <c:invertIfNegative val="1"/>
            <c:bubble3D val="0"/>
            <c:spPr>
              <a:solidFill>
                <a:srgbClr val="AEABAB"/>
              </a:solidFill>
            </c:spPr>
            <c:extLst>
              <c:ext xmlns:c16="http://schemas.microsoft.com/office/drawing/2014/chart" uri="{C3380CC4-5D6E-409C-BE32-E72D297353CC}">
                <c16:uniqueId val="{0000001B-7980-4C82-8C1C-32D5A7B4E44B}"/>
              </c:ext>
            </c:extLst>
          </c:dPt>
          <c:dPt>
            <c:idx val="14"/>
            <c:invertIfNegative val="0"/>
            <c:bubble3D val="0"/>
            <c:extLst>
              <c:ext xmlns:c16="http://schemas.microsoft.com/office/drawing/2014/chart" uri="{C3380CC4-5D6E-409C-BE32-E72D297353CC}">
                <c16:uniqueId val="{0000001C-7980-4C82-8C1C-32D5A7B4E44B}"/>
              </c:ext>
            </c:extLst>
          </c:dPt>
          <c:dPt>
            <c:idx val="15"/>
            <c:invertIfNegative val="1"/>
            <c:bubble3D val="0"/>
            <c:spPr>
              <a:solidFill>
                <a:srgbClr val="AEABAB"/>
              </a:solidFill>
            </c:spPr>
            <c:extLst>
              <c:ext xmlns:c16="http://schemas.microsoft.com/office/drawing/2014/chart" uri="{C3380CC4-5D6E-409C-BE32-E72D297353CC}">
                <c16:uniqueId val="{0000001D-7980-4C82-8C1C-32D5A7B4E44B}"/>
              </c:ext>
            </c:extLst>
          </c:dPt>
          <c:dPt>
            <c:idx val="16"/>
            <c:invertIfNegative val="1"/>
            <c:bubble3D val="0"/>
            <c:spPr>
              <a:solidFill>
                <a:srgbClr val="AEABAB"/>
              </a:solidFill>
            </c:spPr>
            <c:extLst>
              <c:ext xmlns:c16="http://schemas.microsoft.com/office/drawing/2014/chart" uri="{C3380CC4-5D6E-409C-BE32-E72D297353CC}">
                <c16:uniqueId val="{0000001E-7980-4C82-8C1C-32D5A7B4E44B}"/>
              </c:ext>
            </c:extLst>
          </c:dPt>
          <c:dPt>
            <c:idx val="17"/>
            <c:invertIfNegative val="0"/>
            <c:bubble3D val="0"/>
            <c:extLst>
              <c:ext xmlns:c16="http://schemas.microsoft.com/office/drawing/2014/chart" uri="{C3380CC4-5D6E-409C-BE32-E72D297353CC}">
                <c16:uniqueId val="{0000001F-7980-4C82-8C1C-32D5A7B4E44B}"/>
              </c:ext>
            </c:extLst>
          </c:dPt>
          <c:dPt>
            <c:idx val="18"/>
            <c:invertIfNegative val="1"/>
            <c:bubble3D val="0"/>
            <c:spPr>
              <a:solidFill>
                <a:srgbClr val="AEABAB"/>
              </a:solidFill>
            </c:spPr>
            <c:extLst>
              <c:ext xmlns:c16="http://schemas.microsoft.com/office/drawing/2014/chart" uri="{C3380CC4-5D6E-409C-BE32-E72D297353CC}">
                <c16:uniqueId val="{00000020-7980-4C82-8C1C-32D5A7B4E44B}"/>
              </c:ext>
            </c:extLst>
          </c:dPt>
          <c:dPt>
            <c:idx val="19"/>
            <c:invertIfNegative val="1"/>
            <c:bubble3D val="0"/>
            <c:spPr>
              <a:solidFill>
                <a:srgbClr val="AEABAB"/>
              </a:solidFill>
            </c:spPr>
            <c:extLst>
              <c:ext xmlns:c16="http://schemas.microsoft.com/office/drawing/2014/chart" uri="{C3380CC4-5D6E-409C-BE32-E72D297353CC}">
                <c16:uniqueId val="{00000021-7980-4C82-8C1C-32D5A7B4E44B}"/>
              </c:ext>
            </c:extLst>
          </c:dPt>
          <c:dPt>
            <c:idx val="20"/>
            <c:invertIfNegative val="1"/>
            <c:bubble3D val="0"/>
            <c:spPr>
              <a:solidFill>
                <a:srgbClr val="AEABAB"/>
              </a:solidFill>
            </c:spPr>
            <c:extLst>
              <c:ext xmlns:c16="http://schemas.microsoft.com/office/drawing/2014/chart" uri="{C3380CC4-5D6E-409C-BE32-E72D297353CC}">
                <c16:uniqueId val="{00000022-7980-4C82-8C1C-32D5A7B4E44B}"/>
              </c:ext>
            </c:extLst>
          </c:dPt>
          <c:dPt>
            <c:idx val="21"/>
            <c:invertIfNegative val="1"/>
            <c:bubble3D val="0"/>
            <c:spPr>
              <a:solidFill>
                <a:srgbClr val="AEABAB"/>
              </a:solidFill>
            </c:spPr>
            <c:extLst>
              <c:ext xmlns:c16="http://schemas.microsoft.com/office/drawing/2014/chart" uri="{C3380CC4-5D6E-409C-BE32-E72D297353CC}">
                <c16:uniqueId val="{00000001-7980-4C82-8C1C-32D5A7B4E44B}"/>
              </c:ext>
            </c:extLst>
          </c:dPt>
          <c:dPt>
            <c:idx val="22"/>
            <c:invertIfNegative val="1"/>
            <c:bubble3D val="0"/>
            <c:spPr>
              <a:solidFill>
                <a:srgbClr val="AEABAB"/>
              </a:solidFill>
            </c:spPr>
            <c:extLst>
              <c:ext xmlns:c16="http://schemas.microsoft.com/office/drawing/2014/chart" uri="{C3380CC4-5D6E-409C-BE32-E72D297353CC}">
                <c16:uniqueId val="{00000023-7980-4C82-8C1C-32D5A7B4E44B}"/>
              </c:ext>
            </c:extLst>
          </c:dPt>
          <c:dPt>
            <c:idx val="23"/>
            <c:invertIfNegative val="1"/>
            <c:bubble3D val="0"/>
            <c:spPr>
              <a:solidFill>
                <a:srgbClr val="AEABAB"/>
              </a:solidFill>
            </c:spPr>
            <c:extLst>
              <c:ext xmlns:c16="http://schemas.microsoft.com/office/drawing/2014/chart" uri="{C3380CC4-5D6E-409C-BE32-E72D297353CC}">
                <c16:uniqueId val="{00000003-7980-4C82-8C1C-32D5A7B4E44B}"/>
              </c:ext>
            </c:extLst>
          </c:dPt>
          <c:dPt>
            <c:idx val="24"/>
            <c:invertIfNegative val="1"/>
            <c:bubble3D val="0"/>
            <c:spPr>
              <a:solidFill>
                <a:srgbClr val="AEABAB"/>
              </a:solidFill>
            </c:spPr>
            <c:extLst>
              <c:ext xmlns:c16="http://schemas.microsoft.com/office/drawing/2014/chart" uri="{C3380CC4-5D6E-409C-BE32-E72D297353CC}">
                <c16:uniqueId val="{00000024-7980-4C82-8C1C-32D5A7B4E44B}"/>
              </c:ext>
            </c:extLst>
          </c:dPt>
          <c:dPt>
            <c:idx val="25"/>
            <c:invertIfNegative val="1"/>
            <c:bubble3D val="0"/>
            <c:spPr>
              <a:solidFill>
                <a:srgbClr val="AEABAB"/>
              </a:solidFill>
            </c:spPr>
            <c:extLst>
              <c:ext xmlns:c16="http://schemas.microsoft.com/office/drawing/2014/chart" uri="{C3380CC4-5D6E-409C-BE32-E72D297353CC}">
                <c16:uniqueId val="{00000025-7980-4C82-8C1C-32D5A7B4E44B}"/>
              </c:ext>
            </c:extLst>
          </c:dPt>
          <c:dPt>
            <c:idx val="26"/>
            <c:invertIfNegative val="1"/>
            <c:bubble3D val="0"/>
            <c:spPr>
              <a:solidFill>
                <a:srgbClr val="AEABAB"/>
              </a:solidFill>
            </c:spPr>
            <c:extLst>
              <c:ext xmlns:c16="http://schemas.microsoft.com/office/drawing/2014/chart" uri="{C3380CC4-5D6E-409C-BE32-E72D297353CC}">
                <c16:uniqueId val="{00000026-7980-4C82-8C1C-32D5A7B4E44B}"/>
              </c:ext>
            </c:extLst>
          </c:dPt>
          <c:dPt>
            <c:idx val="27"/>
            <c:invertIfNegative val="1"/>
            <c:bubble3D val="0"/>
            <c:spPr>
              <a:solidFill>
                <a:srgbClr val="AEABAB"/>
              </a:solidFill>
            </c:spPr>
            <c:extLst>
              <c:ext xmlns:c16="http://schemas.microsoft.com/office/drawing/2014/chart" uri="{C3380CC4-5D6E-409C-BE32-E72D297353CC}">
                <c16:uniqueId val="{00000027-7980-4C82-8C1C-32D5A7B4E44B}"/>
              </c:ext>
            </c:extLst>
          </c:dPt>
          <c:dPt>
            <c:idx val="28"/>
            <c:invertIfNegative val="1"/>
            <c:bubble3D val="0"/>
            <c:spPr>
              <a:solidFill>
                <a:srgbClr val="AEABAB"/>
              </a:solidFill>
            </c:spPr>
            <c:extLst>
              <c:ext xmlns:c16="http://schemas.microsoft.com/office/drawing/2014/chart" uri="{C3380CC4-5D6E-409C-BE32-E72D297353CC}">
                <c16:uniqueId val="{00000028-7980-4C82-8C1C-32D5A7B4E44B}"/>
              </c:ext>
            </c:extLst>
          </c:dPt>
          <c:dPt>
            <c:idx val="29"/>
            <c:invertIfNegative val="1"/>
            <c:bubble3D val="0"/>
            <c:spPr>
              <a:solidFill>
                <a:srgbClr val="AEABAB"/>
              </a:solidFill>
            </c:spPr>
            <c:extLst>
              <c:ext xmlns:c16="http://schemas.microsoft.com/office/drawing/2014/chart" uri="{C3380CC4-5D6E-409C-BE32-E72D297353CC}">
                <c16:uniqueId val="{00000029-7980-4C82-8C1C-32D5A7B4E44B}"/>
              </c:ext>
            </c:extLst>
          </c:dPt>
          <c:dPt>
            <c:idx val="30"/>
            <c:invertIfNegative val="1"/>
            <c:bubble3D val="0"/>
            <c:spPr>
              <a:solidFill>
                <a:srgbClr val="AEABAB"/>
              </a:solidFill>
            </c:spPr>
            <c:extLst>
              <c:ext xmlns:c16="http://schemas.microsoft.com/office/drawing/2014/chart" uri="{C3380CC4-5D6E-409C-BE32-E72D297353CC}">
                <c16:uniqueId val="{0000002A-7980-4C82-8C1C-32D5A7B4E44B}"/>
              </c:ext>
            </c:extLst>
          </c:dPt>
          <c:dPt>
            <c:idx val="31"/>
            <c:invertIfNegative val="1"/>
            <c:bubble3D val="0"/>
            <c:spPr>
              <a:solidFill>
                <a:srgbClr val="AEABAB"/>
              </a:solidFill>
            </c:spPr>
            <c:extLst>
              <c:ext xmlns:c16="http://schemas.microsoft.com/office/drawing/2014/chart" uri="{C3380CC4-5D6E-409C-BE32-E72D297353CC}">
                <c16:uniqueId val="{0000002B-7980-4C82-8C1C-32D5A7B4E44B}"/>
              </c:ext>
            </c:extLst>
          </c:dPt>
          <c:dPt>
            <c:idx val="32"/>
            <c:invertIfNegative val="0"/>
            <c:bubble3D val="0"/>
            <c:extLst>
              <c:ext xmlns:c16="http://schemas.microsoft.com/office/drawing/2014/chart" uri="{C3380CC4-5D6E-409C-BE32-E72D297353CC}">
                <c16:uniqueId val="{00000005-7980-4C82-8C1C-32D5A7B4E44B}"/>
              </c:ext>
            </c:extLst>
          </c:dPt>
          <c:dPt>
            <c:idx val="33"/>
            <c:invertIfNegative val="1"/>
            <c:bubble3D val="0"/>
            <c:spPr>
              <a:solidFill>
                <a:srgbClr val="AEABAB"/>
              </a:solidFill>
            </c:spPr>
            <c:extLst>
              <c:ext xmlns:c16="http://schemas.microsoft.com/office/drawing/2014/chart" uri="{C3380CC4-5D6E-409C-BE32-E72D297353CC}">
                <c16:uniqueId val="{0000002C-7980-4C82-8C1C-32D5A7B4E44B}"/>
              </c:ext>
            </c:extLst>
          </c:dPt>
          <c:dPt>
            <c:idx val="34"/>
            <c:invertIfNegative val="1"/>
            <c:bubble3D val="0"/>
            <c:spPr>
              <a:solidFill>
                <a:srgbClr val="AEABAB"/>
              </a:solidFill>
            </c:spPr>
            <c:extLst>
              <c:ext xmlns:c16="http://schemas.microsoft.com/office/drawing/2014/chart" uri="{C3380CC4-5D6E-409C-BE32-E72D297353CC}">
                <c16:uniqueId val="{00000007-7980-4C82-8C1C-32D5A7B4E44B}"/>
              </c:ext>
            </c:extLst>
          </c:dPt>
          <c:dPt>
            <c:idx val="35"/>
            <c:invertIfNegative val="1"/>
            <c:bubble3D val="0"/>
            <c:spPr>
              <a:solidFill>
                <a:srgbClr val="AEABAB"/>
              </a:solidFill>
            </c:spPr>
            <c:extLst>
              <c:ext xmlns:c16="http://schemas.microsoft.com/office/drawing/2014/chart" uri="{C3380CC4-5D6E-409C-BE32-E72D297353CC}">
                <c16:uniqueId val="{0000002D-7980-4C82-8C1C-32D5A7B4E44B}"/>
              </c:ext>
            </c:extLst>
          </c:dPt>
          <c:dPt>
            <c:idx val="36"/>
            <c:invertIfNegative val="1"/>
            <c:bubble3D val="0"/>
            <c:spPr>
              <a:solidFill>
                <a:srgbClr val="AEABAB"/>
              </a:solidFill>
            </c:spPr>
            <c:extLst>
              <c:ext xmlns:c16="http://schemas.microsoft.com/office/drawing/2014/chart" uri="{C3380CC4-5D6E-409C-BE32-E72D297353CC}">
                <c16:uniqueId val="{0000002E-7980-4C82-8C1C-32D5A7B4E44B}"/>
              </c:ext>
            </c:extLst>
          </c:dPt>
          <c:dPt>
            <c:idx val="37"/>
            <c:invertIfNegative val="1"/>
            <c:bubble3D val="0"/>
            <c:spPr>
              <a:solidFill>
                <a:srgbClr val="AEABAB"/>
              </a:solidFill>
            </c:spPr>
            <c:extLst>
              <c:ext xmlns:c16="http://schemas.microsoft.com/office/drawing/2014/chart" uri="{C3380CC4-5D6E-409C-BE32-E72D297353CC}">
                <c16:uniqueId val="{0000002F-7980-4C82-8C1C-32D5A7B4E44B}"/>
              </c:ext>
            </c:extLst>
          </c:dPt>
          <c:dPt>
            <c:idx val="38"/>
            <c:invertIfNegative val="1"/>
            <c:bubble3D val="0"/>
            <c:spPr>
              <a:solidFill>
                <a:srgbClr val="AEABAB"/>
              </a:solidFill>
            </c:spPr>
            <c:extLst>
              <c:ext xmlns:c16="http://schemas.microsoft.com/office/drawing/2014/chart" uri="{C3380CC4-5D6E-409C-BE32-E72D297353CC}">
                <c16:uniqueId val="{00000030-7980-4C82-8C1C-32D5A7B4E44B}"/>
              </c:ext>
            </c:extLst>
          </c:dPt>
          <c:dPt>
            <c:idx val="39"/>
            <c:invertIfNegative val="1"/>
            <c:bubble3D val="0"/>
            <c:spPr>
              <a:solidFill>
                <a:srgbClr val="AEABAB"/>
              </a:solidFill>
            </c:spPr>
            <c:extLst>
              <c:ext xmlns:c16="http://schemas.microsoft.com/office/drawing/2014/chart" uri="{C3380CC4-5D6E-409C-BE32-E72D297353CC}">
                <c16:uniqueId val="{00000031-7980-4C82-8C1C-32D5A7B4E44B}"/>
              </c:ext>
            </c:extLst>
          </c:dPt>
          <c:dPt>
            <c:idx val="40"/>
            <c:invertIfNegative val="1"/>
            <c:bubble3D val="0"/>
            <c:spPr>
              <a:solidFill>
                <a:srgbClr val="AEABAB"/>
              </a:solidFill>
            </c:spPr>
            <c:extLst>
              <c:ext xmlns:c16="http://schemas.microsoft.com/office/drawing/2014/chart" uri="{C3380CC4-5D6E-409C-BE32-E72D297353CC}">
                <c16:uniqueId val="{00000032-7980-4C82-8C1C-32D5A7B4E44B}"/>
              </c:ext>
            </c:extLst>
          </c:dPt>
          <c:dPt>
            <c:idx val="41"/>
            <c:invertIfNegative val="1"/>
            <c:bubble3D val="0"/>
            <c:spPr>
              <a:solidFill>
                <a:srgbClr val="AEABAB"/>
              </a:solidFill>
            </c:spPr>
            <c:extLst>
              <c:ext xmlns:c16="http://schemas.microsoft.com/office/drawing/2014/chart" uri="{C3380CC4-5D6E-409C-BE32-E72D297353CC}">
                <c16:uniqueId val="{00000033-7980-4C82-8C1C-32D5A7B4E44B}"/>
              </c:ext>
            </c:extLst>
          </c:dPt>
          <c:dPt>
            <c:idx val="42"/>
            <c:invertIfNegative val="1"/>
            <c:bubble3D val="0"/>
            <c:spPr>
              <a:solidFill>
                <a:srgbClr val="AEABAB"/>
              </a:solidFill>
            </c:spPr>
            <c:extLst>
              <c:ext xmlns:c16="http://schemas.microsoft.com/office/drawing/2014/chart" uri="{C3380CC4-5D6E-409C-BE32-E72D297353CC}">
                <c16:uniqueId val="{00000009-7980-4C82-8C1C-32D5A7B4E44B}"/>
              </c:ext>
            </c:extLst>
          </c:dPt>
          <c:dPt>
            <c:idx val="43"/>
            <c:invertIfNegative val="1"/>
            <c:bubble3D val="0"/>
            <c:spPr>
              <a:solidFill>
                <a:srgbClr val="AEABAB"/>
              </a:solidFill>
            </c:spPr>
            <c:extLst>
              <c:ext xmlns:c16="http://schemas.microsoft.com/office/drawing/2014/chart" uri="{C3380CC4-5D6E-409C-BE32-E72D297353CC}">
                <c16:uniqueId val="{0000000B-7980-4C82-8C1C-32D5A7B4E44B}"/>
              </c:ext>
            </c:extLst>
          </c:dPt>
          <c:dPt>
            <c:idx val="44"/>
            <c:invertIfNegative val="0"/>
            <c:bubble3D val="0"/>
            <c:extLst>
              <c:ext xmlns:c16="http://schemas.microsoft.com/office/drawing/2014/chart" uri="{C3380CC4-5D6E-409C-BE32-E72D297353CC}">
                <c16:uniqueId val="{00000034-7980-4C82-8C1C-32D5A7B4E44B}"/>
              </c:ext>
            </c:extLst>
          </c:dPt>
          <c:dPt>
            <c:idx val="45"/>
            <c:invertIfNegative val="1"/>
            <c:bubble3D val="0"/>
            <c:spPr>
              <a:solidFill>
                <a:srgbClr val="AEABAB"/>
              </a:solidFill>
            </c:spPr>
            <c:extLst>
              <c:ext xmlns:c16="http://schemas.microsoft.com/office/drawing/2014/chart" uri="{C3380CC4-5D6E-409C-BE32-E72D297353CC}">
                <c16:uniqueId val="{00000035-7980-4C82-8C1C-32D5A7B4E44B}"/>
              </c:ext>
            </c:extLst>
          </c:dPt>
          <c:dPt>
            <c:idx val="46"/>
            <c:invertIfNegative val="1"/>
            <c:bubble3D val="0"/>
            <c:spPr>
              <a:solidFill>
                <a:srgbClr val="AEABAB"/>
              </a:solidFill>
            </c:spPr>
            <c:extLst>
              <c:ext xmlns:c16="http://schemas.microsoft.com/office/drawing/2014/chart" uri="{C3380CC4-5D6E-409C-BE32-E72D297353CC}">
                <c16:uniqueId val="{00000036-7980-4C82-8C1C-32D5A7B4E44B}"/>
              </c:ext>
            </c:extLst>
          </c:dPt>
          <c:dPt>
            <c:idx val="47"/>
            <c:invertIfNegative val="1"/>
            <c:bubble3D val="0"/>
            <c:spPr>
              <a:solidFill>
                <a:srgbClr val="AEABAB"/>
              </a:solidFill>
            </c:spPr>
            <c:extLst>
              <c:ext xmlns:c16="http://schemas.microsoft.com/office/drawing/2014/chart" uri="{C3380CC4-5D6E-409C-BE32-E72D297353CC}">
                <c16:uniqueId val="{00000037-7980-4C82-8C1C-32D5A7B4E44B}"/>
              </c:ext>
            </c:extLst>
          </c:dPt>
          <c:dPt>
            <c:idx val="48"/>
            <c:invertIfNegative val="1"/>
            <c:bubble3D val="0"/>
            <c:spPr>
              <a:solidFill>
                <a:srgbClr val="AEABAB"/>
              </a:solidFill>
            </c:spPr>
            <c:extLst>
              <c:ext xmlns:c16="http://schemas.microsoft.com/office/drawing/2014/chart" uri="{C3380CC4-5D6E-409C-BE32-E72D297353CC}">
                <c16:uniqueId val="{00000038-7980-4C82-8C1C-32D5A7B4E44B}"/>
              </c:ext>
            </c:extLst>
          </c:dPt>
          <c:dPt>
            <c:idx val="49"/>
            <c:invertIfNegative val="0"/>
            <c:bubble3D val="0"/>
            <c:extLst>
              <c:ext xmlns:c16="http://schemas.microsoft.com/office/drawing/2014/chart" uri="{C3380CC4-5D6E-409C-BE32-E72D297353CC}">
                <c16:uniqueId val="{00000039-7980-4C82-8C1C-32D5A7B4E44B}"/>
              </c:ext>
            </c:extLst>
          </c:dPt>
          <c:dPt>
            <c:idx val="50"/>
            <c:invertIfNegative val="0"/>
            <c:bubble3D val="0"/>
            <c:extLst>
              <c:ext xmlns:c16="http://schemas.microsoft.com/office/drawing/2014/chart" uri="{C3380CC4-5D6E-409C-BE32-E72D297353CC}">
                <c16:uniqueId val="{0000003A-7980-4C82-8C1C-32D5A7B4E44B}"/>
              </c:ext>
            </c:extLst>
          </c:dPt>
          <c:dPt>
            <c:idx val="51"/>
            <c:invertIfNegative val="1"/>
            <c:bubble3D val="0"/>
            <c:spPr>
              <a:solidFill>
                <a:srgbClr val="AEABAB"/>
              </a:solidFill>
            </c:spPr>
            <c:extLst>
              <c:ext xmlns:c16="http://schemas.microsoft.com/office/drawing/2014/chart" uri="{C3380CC4-5D6E-409C-BE32-E72D297353CC}">
                <c16:uniqueId val="{0000003B-7980-4C82-8C1C-32D5A7B4E44B}"/>
              </c:ext>
            </c:extLst>
          </c:dPt>
          <c:dPt>
            <c:idx val="52"/>
            <c:invertIfNegative val="1"/>
            <c:bubble3D val="0"/>
            <c:spPr>
              <a:solidFill>
                <a:srgbClr val="AEABAB"/>
              </a:solidFill>
            </c:spPr>
            <c:extLst>
              <c:ext xmlns:c16="http://schemas.microsoft.com/office/drawing/2014/chart" uri="{C3380CC4-5D6E-409C-BE32-E72D297353CC}">
                <c16:uniqueId val="{0000003C-7980-4C82-8C1C-32D5A7B4E44B}"/>
              </c:ext>
            </c:extLst>
          </c:dPt>
          <c:dPt>
            <c:idx val="53"/>
            <c:invertIfNegative val="1"/>
            <c:bubble3D val="0"/>
            <c:spPr>
              <a:solidFill>
                <a:srgbClr val="AEABAB"/>
              </a:solidFill>
            </c:spPr>
            <c:extLst>
              <c:ext xmlns:c16="http://schemas.microsoft.com/office/drawing/2014/chart" uri="{C3380CC4-5D6E-409C-BE32-E72D297353CC}">
                <c16:uniqueId val="{0000006B-77EF-42ED-BAFF-03BF265C16B5}"/>
              </c:ext>
            </c:extLst>
          </c:dPt>
          <c:dPt>
            <c:idx val="54"/>
            <c:invertIfNegative val="1"/>
            <c:bubble3D val="0"/>
            <c:spPr>
              <a:solidFill>
                <a:srgbClr val="AEABAB"/>
              </a:solidFill>
            </c:spPr>
            <c:extLst>
              <c:ext xmlns:c16="http://schemas.microsoft.com/office/drawing/2014/chart" uri="{C3380CC4-5D6E-409C-BE32-E72D297353CC}">
                <c16:uniqueId val="{0000006D-77EF-42ED-BAFF-03BF265C16B5}"/>
              </c:ext>
            </c:extLst>
          </c:dPt>
          <c:dPt>
            <c:idx val="55"/>
            <c:invertIfNegative val="1"/>
            <c:bubble3D val="0"/>
            <c:spPr>
              <a:solidFill>
                <a:srgbClr val="AEABAB"/>
              </a:solidFill>
            </c:spPr>
            <c:extLst>
              <c:ext xmlns:c16="http://schemas.microsoft.com/office/drawing/2014/chart" uri="{C3380CC4-5D6E-409C-BE32-E72D297353CC}">
                <c16:uniqueId val="{0000006F-77EF-42ED-BAFF-03BF265C16B5}"/>
              </c:ext>
            </c:extLst>
          </c:dPt>
          <c:dPt>
            <c:idx val="56"/>
            <c:invertIfNegative val="1"/>
            <c:bubble3D val="0"/>
            <c:spPr>
              <a:solidFill>
                <a:srgbClr val="AEABAB"/>
              </a:solidFill>
            </c:spPr>
            <c:extLst>
              <c:ext xmlns:c16="http://schemas.microsoft.com/office/drawing/2014/chart" uri="{C3380CC4-5D6E-409C-BE32-E72D297353CC}">
                <c16:uniqueId val="{00000071-77EF-42ED-BAFF-03BF265C16B5}"/>
              </c:ext>
            </c:extLst>
          </c:dPt>
          <c:dPt>
            <c:idx val="57"/>
            <c:invertIfNegative val="1"/>
            <c:bubble3D val="0"/>
            <c:spPr>
              <a:solidFill>
                <a:srgbClr val="AEABAB"/>
              </a:solidFill>
            </c:spPr>
            <c:extLst>
              <c:ext xmlns:c16="http://schemas.microsoft.com/office/drawing/2014/chart" uri="{C3380CC4-5D6E-409C-BE32-E72D297353CC}">
                <c16:uniqueId val="{00000073-77EF-42ED-BAFF-03BF265C16B5}"/>
              </c:ext>
            </c:extLst>
          </c:dPt>
          <c:dPt>
            <c:idx val="58"/>
            <c:invertIfNegative val="1"/>
            <c:bubble3D val="0"/>
            <c:spPr>
              <a:solidFill>
                <a:srgbClr val="AEABAB"/>
              </a:solidFill>
            </c:spPr>
            <c:extLst>
              <c:ext xmlns:c16="http://schemas.microsoft.com/office/drawing/2014/chart" uri="{C3380CC4-5D6E-409C-BE32-E72D297353CC}">
                <c16:uniqueId val="{00000075-77EF-42ED-BAFF-03BF265C16B5}"/>
              </c:ext>
            </c:extLst>
          </c:dPt>
          <c:dPt>
            <c:idx val="59"/>
            <c:invertIfNegative val="1"/>
            <c:bubble3D val="0"/>
            <c:spPr>
              <a:solidFill>
                <a:srgbClr val="AEABAB"/>
              </a:solidFill>
            </c:spPr>
            <c:extLst>
              <c:ext xmlns:c16="http://schemas.microsoft.com/office/drawing/2014/chart" uri="{C3380CC4-5D6E-409C-BE32-E72D297353CC}">
                <c16:uniqueId val="{00000077-77EF-42ED-BAFF-03BF265C16B5}"/>
              </c:ext>
            </c:extLst>
          </c:dPt>
          <c:dPt>
            <c:idx val="60"/>
            <c:invertIfNegative val="1"/>
            <c:bubble3D val="0"/>
            <c:spPr>
              <a:solidFill>
                <a:srgbClr val="AEABAB"/>
              </a:solidFill>
            </c:spPr>
            <c:extLst>
              <c:ext xmlns:c16="http://schemas.microsoft.com/office/drawing/2014/chart" uri="{C3380CC4-5D6E-409C-BE32-E72D297353CC}">
                <c16:uniqueId val="{00000079-77EF-42ED-BAFF-03BF265C16B5}"/>
              </c:ext>
            </c:extLst>
          </c:dPt>
          <c:dPt>
            <c:idx val="61"/>
            <c:invertIfNegative val="1"/>
            <c:bubble3D val="0"/>
            <c:spPr>
              <a:solidFill>
                <a:srgbClr val="AEABAB"/>
              </a:solidFill>
            </c:spPr>
            <c:extLst>
              <c:ext xmlns:c16="http://schemas.microsoft.com/office/drawing/2014/chart" uri="{C3380CC4-5D6E-409C-BE32-E72D297353CC}">
                <c16:uniqueId val="{0000007B-77EF-42ED-BAFF-03BF265C16B5}"/>
              </c:ext>
            </c:extLst>
          </c:dPt>
          <c:dPt>
            <c:idx val="62"/>
            <c:invertIfNegative val="1"/>
            <c:bubble3D val="0"/>
            <c:spPr>
              <a:solidFill>
                <a:srgbClr val="AEABAB"/>
              </a:solidFill>
            </c:spPr>
            <c:extLst>
              <c:ext xmlns:c16="http://schemas.microsoft.com/office/drawing/2014/chart" uri="{C3380CC4-5D6E-409C-BE32-E72D297353CC}">
                <c16:uniqueId val="{0000007D-77EF-42ED-BAFF-03BF265C16B5}"/>
              </c:ext>
            </c:extLst>
          </c:dPt>
          <c:dPt>
            <c:idx val="63"/>
            <c:invertIfNegative val="1"/>
            <c:bubble3D val="0"/>
            <c:spPr>
              <a:solidFill>
                <a:srgbClr val="AEABAB"/>
              </a:solidFill>
            </c:spPr>
            <c:extLst>
              <c:ext xmlns:c16="http://schemas.microsoft.com/office/drawing/2014/chart" uri="{C3380CC4-5D6E-409C-BE32-E72D297353CC}">
                <c16:uniqueId val="{0000007F-77EF-42ED-BAFF-03BF265C16B5}"/>
              </c:ext>
            </c:extLst>
          </c:dPt>
          <c:dPt>
            <c:idx val="64"/>
            <c:invertIfNegative val="1"/>
            <c:bubble3D val="0"/>
            <c:spPr>
              <a:solidFill>
                <a:srgbClr val="AEABAB"/>
              </a:solidFill>
            </c:spPr>
            <c:extLst>
              <c:ext xmlns:c16="http://schemas.microsoft.com/office/drawing/2014/chart" uri="{C3380CC4-5D6E-409C-BE32-E72D297353CC}">
                <c16:uniqueId val="{00000081-77EF-42ED-BAFF-03BF265C16B5}"/>
              </c:ext>
            </c:extLst>
          </c:dPt>
          <c:dPt>
            <c:idx val="65"/>
            <c:invertIfNegative val="1"/>
            <c:bubble3D val="0"/>
            <c:spPr>
              <a:solidFill>
                <a:srgbClr val="AEABAB"/>
              </a:solidFill>
            </c:spPr>
            <c:extLst>
              <c:ext xmlns:c16="http://schemas.microsoft.com/office/drawing/2014/chart" uri="{C3380CC4-5D6E-409C-BE32-E72D297353CC}">
                <c16:uniqueId val="{00000083-77EF-42ED-BAFF-03BF265C16B5}"/>
              </c:ext>
            </c:extLst>
          </c:dPt>
          <c:dPt>
            <c:idx val="66"/>
            <c:invertIfNegative val="1"/>
            <c:bubble3D val="0"/>
            <c:spPr>
              <a:solidFill>
                <a:srgbClr val="AEABAB"/>
              </a:solidFill>
            </c:spPr>
            <c:extLst>
              <c:ext xmlns:c16="http://schemas.microsoft.com/office/drawing/2014/chart" uri="{C3380CC4-5D6E-409C-BE32-E72D297353CC}">
                <c16:uniqueId val="{00000085-77EF-42ED-BAFF-03BF265C16B5}"/>
              </c:ext>
            </c:extLst>
          </c:dPt>
          <c:dPt>
            <c:idx val="67"/>
            <c:invertIfNegative val="1"/>
            <c:bubble3D val="0"/>
            <c:spPr>
              <a:solidFill>
                <a:srgbClr val="AEABAB"/>
              </a:solidFill>
            </c:spPr>
            <c:extLst>
              <c:ext xmlns:c16="http://schemas.microsoft.com/office/drawing/2014/chart" uri="{C3380CC4-5D6E-409C-BE32-E72D297353CC}">
                <c16:uniqueId val="{00000087-77EF-42ED-BAFF-03BF265C16B5}"/>
              </c:ext>
            </c:extLst>
          </c:dPt>
          <c:dPt>
            <c:idx val="68"/>
            <c:invertIfNegative val="1"/>
            <c:bubble3D val="0"/>
            <c:spPr>
              <a:solidFill>
                <a:srgbClr val="AEABAB"/>
              </a:solidFill>
            </c:spPr>
            <c:extLst>
              <c:ext xmlns:c16="http://schemas.microsoft.com/office/drawing/2014/chart" uri="{C3380CC4-5D6E-409C-BE32-E72D297353CC}">
                <c16:uniqueId val="{00000089-77EF-42ED-BAFF-03BF265C16B5}"/>
              </c:ext>
            </c:extLst>
          </c:dPt>
          <c:dPt>
            <c:idx val="69"/>
            <c:invertIfNegative val="1"/>
            <c:bubble3D val="0"/>
            <c:spPr>
              <a:solidFill>
                <a:srgbClr val="AEABAB"/>
              </a:solidFill>
            </c:spPr>
            <c:extLst>
              <c:ext xmlns:c16="http://schemas.microsoft.com/office/drawing/2014/chart" uri="{C3380CC4-5D6E-409C-BE32-E72D297353CC}">
                <c16:uniqueId val="{0000008B-77EF-42ED-BAFF-03BF265C16B5}"/>
              </c:ext>
            </c:extLst>
          </c:dPt>
          <c:dPt>
            <c:idx val="70"/>
            <c:invertIfNegative val="1"/>
            <c:bubble3D val="0"/>
            <c:spPr>
              <a:solidFill>
                <a:srgbClr val="AEABAB"/>
              </a:solidFill>
            </c:spPr>
            <c:extLst>
              <c:ext xmlns:c16="http://schemas.microsoft.com/office/drawing/2014/chart" uri="{C3380CC4-5D6E-409C-BE32-E72D297353CC}">
                <c16:uniqueId val="{0000008D-77EF-42ED-BAFF-03BF265C16B5}"/>
              </c:ext>
            </c:extLst>
          </c:dPt>
          <c:dPt>
            <c:idx val="71"/>
            <c:invertIfNegative val="1"/>
            <c:bubble3D val="0"/>
            <c:spPr>
              <a:solidFill>
                <a:srgbClr val="AEABAB"/>
              </a:solidFill>
            </c:spPr>
            <c:extLst>
              <c:ext xmlns:c16="http://schemas.microsoft.com/office/drawing/2014/chart" uri="{C3380CC4-5D6E-409C-BE32-E72D297353CC}">
                <c16:uniqueId val="{0000008F-77EF-42ED-BAFF-03BF265C16B5}"/>
              </c:ext>
            </c:extLst>
          </c:dPt>
          <c:dPt>
            <c:idx val="72"/>
            <c:invertIfNegative val="1"/>
            <c:bubble3D val="0"/>
            <c:spPr>
              <a:solidFill>
                <a:srgbClr val="AEABAB"/>
              </a:solidFill>
            </c:spPr>
            <c:extLst>
              <c:ext xmlns:c16="http://schemas.microsoft.com/office/drawing/2014/chart" uri="{C3380CC4-5D6E-409C-BE32-E72D297353CC}">
                <c16:uniqueId val="{00000091-77EF-42ED-BAFF-03BF265C16B5}"/>
              </c:ext>
            </c:extLst>
          </c:dPt>
          <c:dPt>
            <c:idx val="73"/>
            <c:invertIfNegative val="1"/>
            <c:bubble3D val="0"/>
            <c:spPr>
              <a:solidFill>
                <a:srgbClr val="AEABAB"/>
              </a:solidFill>
            </c:spPr>
            <c:extLst>
              <c:ext xmlns:c16="http://schemas.microsoft.com/office/drawing/2014/chart" uri="{C3380CC4-5D6E-409C-BE32-E72D297353CC}">
                <c16:uniqueId val="{00000093-77EF-42ED-BAFF-03BF265C16B5}"/>
              </c:ext>
            </c:extLst>
          </c:dPt>
          <c:dPt>
            <c:idx val="74"/>
            <c:invertIfNegative val="1"/>
            <c:bubble3D val="0"/>
            <c:spPr>
              <a:solidFill>
                <a:srgbClr val="AEABAB"/>
              </a:solidFill>
            </c:spPr>
            <c:extLst>
              <c:ext xmlns:c16="http://schemas.microsoft.com/office/drawing/2014/chart" uri="{C3380CC4-5D6E-409C-BE32-E72D297353CC}">
                <c16:uniqueId val="{00000095-77EF-42ED-BAFF-03BF265C16B5}"/>
              </c:ext>
            </c:extLst>
          </c:dPt>
          <c:dPt>
            <c:idx val="75"/>
            <c:invertIfNegative val="1"/>
            <c:bubble3D val="0"/>
            <c:spPr>
              <a:solidFill>
                <a:srgbClr val="AEABAB"/>
              </a:solidFill>
            </c:spPr>
            <c:extLst>
              <c:ext xmlns:c16="http://schemas.microsoft.com/office/drawing/2014/chart" uri="{C3380CC4-5D6E-409C-BE32-E72D297353CC}">
                <c16:uniqueId val="{00000097-77EF-42ED-BAFF-03BF265C16B5}"/>
              </c:ext>
            </c:extLst>
          </c:dPt>
          <c:dPt>
            <c:idx val="76"/>
            <c:invertIfNegative val="1"/>
            <c:bubble3D val="0"/>
            <c:spPr>
              <a:solidFill>
                <a:srgbClr val="AEABAB"/>
              </a:solidFill>
            </c:spPr>
            <c:extLst>
              <c:ext xmlns:c16="http://schemas.microsoft.com/office/drawing/2014/chart" uri="{C3380CC4-5D6E-409C-BE32-E72D297353CC}">
                <c16:uniqueId val="{00000099-77EF-42ED-BAFF-03BF265C16B5}"/>
              </c:ext>
            </c:extLst>
          </c:dPt>
          <c:dPt>
            <c:idx val="77"/>
            <c:invertIfNegative val="1"/>
            <c:bubble3D val="0"/>
            <c:spPr>
              <a:solidFill>
                <a:srgbClr val="AEABAB"/>
              </a:solidFill>
            </c:spPr>
            <c:extLst>
              <c:ext xmlns:c16="http://schemas.microsoft.com/office/drawing/2014/chart" uri="{C3380CC4-5D6E-409C-BE32-E72D297353CC}">
                <c16:uniqueId val="{0000009B-77EF-42ED-BAFF-03BF265C16B5}"/>
              </c:ext>
            </c:extLst>
          </c:dPt>
          <c:dPt>
            <c:idx val="78"/>
            <c:invertIfNegative val="1"/>
            <c:bubble3D val="0"/>
            <c:spPr>
              <a:solidFill>
                <a:srgbClr val="AEABAB"/>
              </a:solidFill>
            </c:spPr>
            <c:extLst>
              <c:ext xmlns:c16="http://schemas.microsoft.com/office/drawing/2014/chart" uri="{C3380CC4-5D6E-409C-BE32-E72D297353CC}">
                <c16:uniqueId val="{0000009D-77EF-42ED-BAFF-03BF265C16B5}"/>
              </c:ext>
            </c:extLst>
          </c:dPt>
          <c:dPt>
            <c:idx val="79"/>
            <c:invertIfNegative val="1"/>
            <c:bubble3D val="0"/>
            <c:spPr>
              <a:solidFill>
                <a:srgbClr val="AEABAB"/>
              </a:solidFill>
            </c:spPr>
            <c:extLst>
              <c:ext xmlns:c16="http://schemas.microsoft.com/office/drawing/2014/chart" uri="{C3380CC4-5D6E-409C-BE32-E72D297353CC}">
                <c16:uniqueId val="{0000009F-77EF-42ED-BAFF-03BF265C16B5}"/>
              </c:ext>
            </c:extLst>
          </c:dPt>
          <c:dPt>
            <c:idx val="80"/>
            <c:invertIfNegative val="1"/>
            <c:bubble3D val="0"/>
            <c:spPr>
              <a:solidFill>
                <a:srgbClr val="AEABAB"/>
              </a:solidFill>
            </c:spPr>
            <c:extLst>
              <c:ext xmlns:c16="http://schemas.microsoft.com/office/drawing/2014/chart" uri="{C3380CC4-5D6E-409C-BE32-E72D297353CC}">
                <c16:uniqueId val="{000000A1-77EF-42ED-BAFF-03BF265C16B5}"/>
              </c:ext>
            </c:extLst>
          </c:dPt>
          <c:dPt>
            <c:idx val="81"/>
            <c:invertIfNegative val="1"/>
            <c:bubble3D val="0"/>
            <c:spPr>
              <a:solidFill>
                <a:srgbClr val="AEABAB"/>
              </a:solidFill>
            </c:spPr>
            <c:extLst>
              <c:ext xmlns:c16="http://schemas.microsoft.com/office/drawing/2014/chart" uri="{C3380CC4-5D6E-409C-BE32-E72D297353CC}">
                <c16:uniqueId val="{000000A3-77EF-42ED-BAFF-03BF265C16B5}"/>
              </c:ext>
            </c:extLst>
          </c:dPt>
          <c:dPt>
            <c:idx val="82"/>
            <c:invertIfNegative val="1"/>
            <c:bubble3D val="0"/>
            <c:spPr>
              <a:solidFill>
                <a:srgbClr val="AEABAB"/>
              </a:solidFill>
            </c:spPr>
            <c:extLst>
              <c:ext xmlns:c16="http://schemas.microsoft.com/office/drawing/2014/chart" uri="{C3380CC4-5D6E-409C-BE32-E72D297353CC}">
                <c16:uniqueId val="{000000A5-77EF-42ED-BAFF-03BF265C16B5}"/>
              </c:ext>
            </c:extLst>
          </c:dPt>
          <c:dPt>
            <c:idx val="83"/>
            <c:invertIfNegative val="1"/>
            <c:bubble3D val="0"/>
            <c:spPr>
              <a:solidFill>
                <a:srgbClr val="AEABAB"/>
              </a:solidFill>
            </c:spPr>
            <c:extLst>
              <c:ext xmlns:c16="http://schemas.microsoft.com/office/drawing/2014/chart" uri="{C3380CC4-5D6E-409C-BE32-E72D297353CC}">
                <c16:uniqueId val="{000000A7-77EF-42ED-BAFF-03BF265C16B5}"/>
              </c:ext>
            </c:extLst>
          </c:dPt>
          <c:dPt>
            <c:idx val="84"/>
            <c:invertIfNegative val="1"/>
            <c:bubble3D val="0"/>
            <c:spPr>
              <a:solidFill>
                <a:srgbClr val="AEABAB"/>
              </a:solidFill>
            </c:spPr>
            <c:extLst>
              <c:ext xmlns:c16="http://schemas.microsoft.com/office/drawing/2014/chart" uri="{C3380CC4-5D6E-409C-BE32-E72D297353CC}">
                <c16:uniqueId val="{000000A9-77EF-42ED-BAFF-03BF265C16B5}"/>
              </c:ext>
            </c:extLst>
          </c:dPt>
          <c:dPt>
            <c:idx val="85"/>
            <c:invertIfNegative val="1"/>
            <c:bubble3D val="0"/>
            <c:spPr>
              <a:solidFill>
                <a:srgbClr val="AEABAB"/>
              </a:solidFill>
            </c:spPr>
            <c:extLst>
              <c:ext xmlns:c16="http://schemas.microsoft.com/office/drawing/2014/chart" uri="{C3380CC4-5D6E-409C-BE32-E72D297353CC}">
                <c16:uniqueId val="{000000AB-77EF-42ED-BAFF-03BF265C16B5}"/>
              </c:ext>
            </c:extLst>
          </c:dPt>
          <c:dPt>
            <c:idx val="86"/>
            <c:invertIfNegative val="1"/>
            <c:bubble3D val="0"/>
            <c:spPr>
              <a:solidFill>
                <a:srgbClr val="AEABAB"/>
              </a:solidFill>
            </c:spPr>
            <c:extLst>
              <c:ext xmlns:c16="http://schemas.microsoft.com/office/drawing/2014/chart" uri="{C3380CC4-5D6E-409C-BE32-E72D297353CC}">
                <c16:uniqueId val="{000000AD-77EF-42ED-BAFF-03BF265C16B5}"/>
              </c:ext>
            </c:extLst>
          </c:dPt>
          <c:dPt>
            <c:idx val="87"/>
            <c:invertIfNegative val="1"/>
            <c:bubble3D val="0"/>
            <c:spPr>
              <a:solidFill>
                <a:srgbClr val="AEABAB"/>
              </a:solidFill>
            </c:spPr>
            <c:extLst>
              <c:ext xmlns:c16="http://schemas.microsoft.com/office/drawing/2014/chart" uri="{C3380CC4-5D6E-409C-BE32-E72D297353CC}">
                <c16:uniqueId val="{000000AF-77EF-42ED-BAFF-03BF265C16B5}"/>
              </c:ext>
            </c:extLst>
          </c:dPt>
          <c:dPt>
            <c:idx val="88"/>
            <c:invertIfNegative val="1"/>
            <c:bubble3D val="0"/>
            <c:spPr>
              <a:solidFill>
                <a:srgbClr val="AEABAB"/>
              </a:solidFill>
            </c:spPr>
            <c:extLst>
              <c:ext xmlns:c16="http://schemas.microsoft.com/office/drawing/2014/chart" uri="{C3380CC4-5D6E-409C-BE32-E72D297353CC}">
                <c16:uniqueId val="{000000B1-77EF-42ED-BAFF-03BF265C16B5}"/>
              </c:ext>
            </c:extLst>
          </c:dPt>
          <c:dPt>
            <c:idx val="89"/>
            <c:invertIfNegative val="1"/>
            <c:bubble3D val="0"/>
            <c:spPr>
              <a:solidFill>
                <a:srgbClr val="AEABAB"/>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r>
                      <a:rPr sz="500">
                        <a:solidFill>
                          <a:srgbClr val="006C6D"/>
                        </a:solidFill>
                      </a:rPr>
                      <a:t>Kirkland Disposable Razors 20 pack </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c:f>
              <c:strCache>
                <c:ptCount val="6"/>
                <c:pt idx="0">
                  <c:v>Gillette Proglide Plus Refills 16 Pack</c:v>
                </c:pt>
                <c:pt idx="1">
                  <c:v>Gillette Mach 3 Advanced Refills 20 Pack</c:v>
                </c:pt>
                <c:pt idx="2">
                  <c:v>Gillette Custom Plus 3 Sensitive Disposable Razors 30 Pack</c:v>
                </c:pt>
                <c:pt idx="3">
                  <c:v>Kirkland Disposable Razors 20 pack </c:v>
                </c:pt>
                <c:pt idx="4">
                  <c:v>None Razors</c:v>
                </c:pt>
                <c:pt idx="5">
                  <c:v>Harry's Razor Set Chrome Edition 1 Handle + 13 Cartridges</c:v>
                </c:pt>
              </c:strCache>
            </c:strRef>
          </c:cat>
          <c:val>
            <c:numRef>
              <c:f>Sheet1!$B$2:$B$7</c:f>
              <c:numCache>
                <c:formatCode>General</c:formatCode>
                <c:ptCount val="6"/>
                <c:pt idx="0">
                  <c:v>0.6166147599539377</c:v>
                </c:pt>
                <c:pt idx="1">
                  <c:v>0.38338524004606234</c:v>
                </c:pt>
                <c:pt idx="2">
                  <c:v>0.3557727079092232</c:v>
                </c:pt>
                <c:pt idx="3">
                  <c:v>0.26486839760964004</c:v>
                </c:pt>
                <c:pt idx="4">
                  <c:v>0.24035397268791103</c:v>
                </c:pt>
                <c:pt idx="5">
                  <c:v>0.13900492179322577</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Schick Xtreme 5 Disposable Razors 9 Pack</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83E0-4716-877A-8084D4846F88}"/>
              </c:ext>
            </c:extLst>
          </c:dPt>
          <c:dPt>
            <c:idx val="1"/>
            <c:invertIfNegative val="1"/>
            <c:bubble3D val="0"/>
            <c:spPr>
              <a:solidFill>
                <a:srgbClr val="AEABAB"/>
              </a:solidFill>
            </c:spPr>
            <c:extLst>
              <c:ext xmlns:c16="http://schemas.microsoft.com/office/drawing/2014/chart" uri="{C3380CC4-5D6E-409C-BE32-E72D297353CC}">
                <c16:uniqueId val="{00000003-83E0-4716-877A-8084D4846F88}"/>
              </c:ext>
            </c:extLst>
          </c:dPt>
          <c:dPt>
            <c:idx val="2"/>
            <c:invertIfNegative val="1"/>
            <c:bubble3D val="0"/>
            <c:spPr>
              <a:solidFill>
                <a:srgbClr val="AEABAB"/>
              </a:solidFill>
            </c:spPr>
            <c:extLst>
              <c:ext xmlns:c16="http://schemas.microsoft.com/office/drawing/2014/chart" uri="{C3380CC4-5D6E-409C-BE32-E72D297353CC}">
                <c16:uniqueId val="{00000005-83E0-4716-877A-8084D4846F88}"/>
              </c:ext>
            </c:extLst>
          </c:dPt>
          <c:dPt>
            <c:idx val="3"/>
            <c:invertIfNegative val="0"/>
            <c:bubble3D val="0"/>
            <c:spPr>
              <a:solidFill>
                <a:srgbClr val="006C6D"/>
              </a:solidFill>
            </c:spPr>
            <c:extLst>
              <c:ext xmlns:c16="http://schemas.microsoft.com/office/drawing/2014/chart" uri="{C3380CC4-5D6E-409C-BE32-E72D297353CC}">
                <c16:uniqueId val="{00000007-83E0-4716-877A-8084D4846F88}"/>
              </c:ext>
            </c:extLst>
          </c:dPt>
          <c:dPt>
            <c:idx val="4"/>
            <c:invertIfNegative val="1"/>
            <c:bubble3D val="0"/>
            <c:spPr>
              <a:solidFill>
                <a:srgbClr val="AEABAB"/>
              </a:solidFill>
            </c:spPr>
            <c:extLst>
              <c:ext xmlns:c16="http://schemas.microsoft.com/office/drawing/2014/chart" uri="{C3380CC4-5D6E-409C-BE32-E72D297353CC}">
                <c16:uniqueId val="{00000009-83E0-4716-877A-8084D4846F88}"/>
              </c:ext>
            </c:extLst>
          </c:dPt>
          <c:dPt>
            <c:idx val="5"/>
            <c:invertIfNegative val="1"/>
            <c:bubble3D val="0"/>
            <c:spPr>
              <a:solidFill>
                <a:srgbClr val="AEABAB"/>
              </a:solidFill>
            </c:spPr>
            <c:extLst>
              <c:ext xmlns:c16="http://schemas.microsoft.com/office/drawing/2014/chart" uri="{C3380CC4-5D6E-409C-BE32-E72D297353CC}">
                <c16:uniqueId val="{0000000B-83E0-4716-877A-8084D4846F88}"/>
              </c:ext>
            </c:extLst>
          </c:dPt>
          <c:dPt>
            <c:idx val="6"/>
            <c:invertIfNegative val="1"/>
            <c:bubble3D val="0"/>
            <c:spPr>
              <a:solidFill>
                <a:srgbClr val="AEABAB"/>
              </a:solidFill>
            </c:spPr>
            <c:extLst>
              <c:ext xmlns:c16="http://schemas.microsoft.com/office/drawing/2014/chart" uri="{C3380CC4-5D6E-409C-BE32-E72D297353CC}">
                <c16:uniqueId val="{0000000D-83E0-4716-877A-8084D4846F88}"/>
              </c:ext>
            </c:extLst>
          </c:dPt>
          <c:dPt>
            <c:idx val="7"/>
            <c:invertIfNegative val="1"/>
            <c:bubble3D val="0"/>
            <c:spPr>
              <a:solidFill>
                <a:srgbClr val="AEABAB"/>
              </a:solidFill>
            </c:spPr>
            <c:extLst>
              <c:ext xmlns:c16="http://schemas.microsoft.com/office/drawing/2014/chart" uri="{C3380CC4-5D6E-409C-BE32-E72D297353CC}">
                <c16:uniqueId val="{0000000F-83E0-4716-877A-8084D4846F88}"/>
              </c:ext>
            </c:extLst>
          </c:dPt>
          <c:dPt>
            <c:idx val="8"/>
            <c:invertIfNegative val="1"/>
            <c:bubble3D val="0"/>
            <c:spPr>
              <a:solidFill>
                <a:srgbClr val="AEABAB"/>
              </a:solidFill>
            </c:spPr>
            <c:extLst>
              <c:ext xmlns:c16="http://schemas.microsoft.com/office/drawing/2014/chart" uri="{C3380CC4-5D6E-409C-BE32-E72D297353CC}">
                <c16:uniqueId val="{00000011-83E0-4716-877A-8084D4846F88}"/>
              </c:ext>
            </c:extLst>
          </c:dPt>
          <c:dPt>
            <c:idx val="9"/>
            <c:invertIfNegative val="1"/>
            <c:bubble3D val="0"/>
            <c:spPr>
              <a:solidFill>
                <a:srgbClr val="AEABAB"/>
              </a:solidFill>
            </c:spPr>
            <c:extLst>
              <c:ext xmlns:c16="http://schemas.microsoft.com/office/drawing/2014/chart" uri="{C3380CC4-5D6E-409C-BE32-E72D297353CC}">
                <c16:uniqueId val="{00000013-83E0-4716-877A-8084D4846F88}"/>
              </c:ext>
            </c:extLst>
          </c:dPt>
          <c:dPt>
            <c:idx val="10"/>
            <c:invertIfNegative val="1"/>
            <c:bubble3D val="0"/>
            <c:spPr>
              <a:solidFill>
                <a:srgbClr val="AEABAB"/>
              </a:solidFill>
            </c:spPr>
            <c:extLst>
              <c:ext xmlns:c16="http://schemas.microsoft.com/office/drawing/2014/chart" uri="{C3380CC4-5D6E-409C-BE32-E72D297353CC}">
                <c16:uniqueId val="{00000015-83E0-4716-877A-8084D4846F88}"/>
              </c:ext>
            </c:extLst>
          </c:dPt>
          <c:dPt>
            <c:idx val="11"/>
            <c:invertIfNegative val="1"/>
            <c:bubble3D val="0"/>
            <c:spPr>
              <a:solidFill>
                <a:srgbClr val="AEABAB"/>
              </a:solidFill>
            </c:spPr>
            <c:extLst>
              <c:ext xmlns:c16="http://schemas.microsoft.com/office/drawing/2014/chart" uri="{C3380CC4-5D6E-409C-BE32-E72D297353CC}">
                <c16:uniqueId val="{00000017-83E0-4716-877A-8084D4846F88}"/>
              </c:ext>
            </c:extLst>
          </c:dPt>
          <c:dPt>
            <c:idx val="12"/>
            <c:invertIfNegative val="1"/>
            <c:bubble3D val="0"/>
            <c:spPr>
              <a:solidFill>
                <a:srgbClr val="AEABAB"/>
              </a:solidFill>
            </c:spPr>
            <c:extLst>
              <c:ext xmlns:c16="http://schemas.microsoft.com/office/drawing/2014/chart" uri="{C3380CC4-5D6E-409C-BE32-E72D297353CC}">
                <c16:uniqueId val="{00000019-83E0-4716-877A-8084D4846F88}"/>
              </c:ext>
            </c:extLst>
          </c:dPt>
          <c:dPt>
            <c:idx val="13"/>
            <c:invertIfNegative val="1"/>
            <c:bubble3D val="0"/>
            <c:spPr>
              <a:solidFill>
                <a:srgbClr val="AEABAB"/>
              </a:solidFill>
            </c:spPr>
            <c:extLst>
              <c:ext xmlns:c16="http://schemas.microsoft.com/office/drawing/2014/chart" uri="{C3380CC4-5D6E-409C-BE32-E72D297353CC}">
                <c16:uniqueId val="{0000001B-83E0-4716-877A-8084D4846F88}"/>
              </c:ext>
            </c:extLst>
          </c:dPt>
          <c:dPt>
            <c:idx val="14"/>
            <c:invertIfNegative val="0"/>
            <c:bubble3D val="0"/>
            <c:extLst>
              <c:ext xmlns:c16="http://schemas.microsoft.com/office/drawing/2014/chart" uri="{C3380CC4-5D6E-409C-BE32-E72D297353CC}">
                <c16:uniqueId val="{0000001D-83E0-4716-877A-8084D4846F88}"/>
              </c:ext>
            </c:extLst>
          </c:dPt>
          <c:dPt>
            <c:idx val="15"/>
            <c:invertIfNegative val="1"/>
            <c:bubble3D val="0"/>
            <c:spPr>
              <a:solidFill>
                <a:srgbClr val="AEABAB"/>
              </a:solidFill>
            </c:spPr>
            <c:extLst>
              <c:ext xmlns:c16="http://schemas.microsoft.com/office/drawing/2014/chart" uri="{C3380CC4-5D6E-409C-BE32-E72D297353CC}">
                <c16:uniqueId val="{0000001F-83E0-4716-877A-8084D4846F88}"/>
              </c:ext>
            </c:extLst>
          </c:dPt>
          <c:dPt>
            <c:idx val="16"/>
            <c:invertIfNegative val="1"/>
            <c:bubble3D val="0"/>
            <c:spPr>
              <a:solidFill>
                <a:srgbClr val="AEABAB"/>
              </a:solidFill>
            </c:spPr>
            <c:extLst>
              <c:ext xmlns:c16="http://schemas.microsoft.com/office/drawing/2014/chart" uri="{C3380CC4-5D6E-409C-BE32-E72D297353CC}">
                <c16:uniqueId val="{00000021-83E0-4716-877A-8084D4846F88}"/>
              </c:ext>
            </c:extLst>
          </c:dPt>
          <c:dPt>
            <c:idx val="17"/>
            <c:invertIfNegative val="0"/>
            <c:bubble3D val="0"/>
            <c:extLst>
              <c:ext xmlns:c16="http://schemas.microsoft.com/office/drawing/2014/chart" uri="{C3380CC4-5D6E-409C-BE32-E72D297353CC}">
                <c16:uniqueId val="{00000023-83E0-4716-877A-8084D4846F88}"/>
              </c:ext>
            </c:extLst>
          </c:dPt>
          <c:dPt>
            <c:idx val="18"/>
            <c:invertIfNegative val="1"/>
            <c:bubble3D val="0"/>
            <c:spPr>
              <a:solidFill>
                <a:srgbClr val="AEABAB"/>
              </a:solidFill>
            </c:spPr>
            <c:extLst>
              <c:ext xmlns:c16="http://schemas.microsoft.com/office/drawing/2014/chart" uri="{C3380CC4-5D6E-409C-BE32-E72D297353CC}">
                <c16:uniqueId val="{00000025-83E0-4716-877A-8084D4846F88}"/>
              </c:ext>
            </c:extLst>
          </c:dPt>
          <c:dPt>
            <c:idx val="19"/>
            <c:invertIfNegative val="1"/>
            <c:bubble3D val="0"/>
            <c:spPr>
              <a:solidFill>
                <a:srgbClr val="AEABAB"/>
              </a:solidFill>
            </c:spPr>
            <c:extLst>
              <c:ext xmlns:c16="http://schemas.microsoft.com/office/drawing/2014/chart" uri="{C3380CC4-5D6E-409C-BE32-E72D297353CC}">
                <c16:uniqueId val="{00000027-83E0-4716-877A-8084D4846F88}"/>
              </c:ext>
            </c:extLst>
          </c:dPt>
          <c:dPt>
            <c:idx val="20"/>
            <c:invertIfNegative val="1"/>
            <c:bubble3D val="0"/>
            <c:spPr>
              <a:solidFill>
                <a:srgbClr val="AEABAB"/>
              </a:solidFill>
            </c:spPr>
            <c:extLst>
              <c:ext xmlns:c16="http://schemas.microsoft.com/office/drawing/2014/chart" uri="{C3380CC4-5D6E-409C-BE32-E72D297353CC}">
                <c16:uniqueId val="{00000029-83E0-4716-877A-8084D4846F88}"/>
              </c:ext>
            </c:extLst>
          </c:dPt>
          <c:dPt>
            <c:idx val="21"/>
            <c:invertIfNegative val="1"/>
            <c:bubble3D val="0"/>
            <c:spPr>
              <a:solidFill>
                <a:srgbClr val="AEABAB"/>
              </a:solidFill>
            </c:spPr>
            <c:extLst>
              <c:ext xmlns:c16="http://schemas.microsoft.com/office/drawing/2014/chart" uri="{C3380CC4-5D6E-409C-BE32-E72D297353CC}">
                <c16:uniqueId val="{0000002B-83E0-4716-877A-8084D4846F88}"/>
              </c:ext>
            </c:extLst>
          </c:dPt>
          <c:dPt>
            <c:idx val="22"/>
            <c:invertIfNegative val="1"/>
            <c:bubble3D val="0"/>
            <c:spPr>
              <a:solidFill>
                <a:srgbClr val="AEABAB"/>
              </a:solidFill>
            </c:spPr>
            <c:extLst>
              <c:ext xmlns:c16="http://schemas.microsoft.com/office/drawing/2014/chart" uri="{C3380CC4-5D6E-409C-BE32-E72D297353CC}">
                <c16:uniqueId val="{0000002D-83E0-4716-877A-8084D4846F88}"/>
              </c:ext>
            </c:extLst>
          </c:dPt>
          <c:dPt>
            <c:idx val="23"/>
            <c:invertIfNegative val="1"/>
            <c:bubble3D val="0"/>
            <c:spPr>
              <a:solidFill>
                <a:srgbClr val="AEABAB"/>
              </a:solidFill>
            </c:spPr>
            <c:extLst>
              <c:ext xmlns:c16="http://schemas.microsoft.com/office/drawing/2014/chart" uri="{C3380CC4-5D6E-409C-BE32-E72D297353CC}">
                <c16:uniqueId val="{0000002F-83E0-4716-877A-8084D4846F88}"/>
              </c:ext>
            </c:extLst>
          </c:dPt>
          <c:dPt>
            <c:idx val="24"/>
            <c:invertIfNegative val="1"/>
            <c:bubble3D val="0"/>
            <c:spPr>
              <a:solidFill>
                <a:srgbClr val="AEABAB"/>
              </a:solidFill>
            </c:spPr>
            <c:extLst>
              <c:ext xmlns:c16="http://schemas.microsoft.com/office/drawing/2014/chart" uri="{C3380CC4-5D6E-409C-BE32-E72D297353CC}">
                <c16:uniqueId val="{00000031-83E0-4716-877A-8084D4846F88}"/>
              </c:ext>
            </c:extLst>
          </c:dPt>
          <c:dPt>
            <c:idx val="25"/>
            <c:invertIfNegative val="1"/>
            <c:bubble3D val="0"/>
            <c:spPr>
              <a:solidFill>
                <a:srgbClr val="AEABAB"/>
              </a:solidFill>
            </c:spPr>
            <c:extLst>
              <c:ext xmlns:c16="http://schemas.microsoft.com/office/drawing/2014/chart" uri="{C3380CC4-5D6E-409C-BE32-E72D297353CC}">
                <c16:uniqueId val="{00000033-83E0-4716-877A-8084D4846F88}"/>
              </c:ext>
            </c:extLst>
          </c:dPt>
          <c:dPt>
            <c:idx val="26"/>
            <c:invertIfNegative val="1"/>
            <c:bubble3D val="0"/>
            <c:spPr>
              <a:solidFill>
                <a:srgbClr val="AEABAB"/>
              </a:solidFill>
            </c:spPr>
            <c:extLst>
              <c:ext xmlns:c16="http://schemas.microsoft.com/office/drawing/2014/chart" uri="{C3380CC4-5D6E-409C-BE32-E72D297353CC}">
                <c16:uniqueId val="{00000035-83E0-4716-877A-8084D4846F88}"/>
              </c:ext>
            </c:extLst>
          </c:dPt>
          <c:dPt>
            <c:idx val="27"/>
            <c:invertIfNegative val="1"/>
            <c:bubble3D val="0"/>
            <c:spPr>
              <a:solidFill>
                <a:srgbClr val="AEABAB"/>
              </a:solidFill>
            </c:spPr>
            <c:extLst>
              <c:ext xmlns:c16="http://schemas.microsoft.com/office/drawing/2014/chart" uri="{C3380CC4-5D6E-409C-BE32-E72D297353CC}">
                <c16:uniqueId val="{00000037-83E0-4716-877A-8084D4846F88}"/>
              </c:ext>
            </c:extLst>
          </c:dPt>
          <c:dPt>
            <c:idx val="28"/>
            <c:invertIfNegative val="1"/>
            <c:bubble3D val="0"/>
            <c:spPr>
              <a:solidFill>
                <a:srgbClr val="AEABAB"/>
              </a:solidFill>
            </c:spPr>
            <c:extLst>
              <c:ext xmlns:c16="http://schemas.microsoft.com/office/drawing/2014/chart" uri="{C3380CC4-5D6E-409C-BE32-E72D297353CC}">
                <c16:uniqueId val="{00000039-83E0-4716-877A-8084D4846F88}"/>
              </c:ext>
            </c:extLst>
          </c:dPt>
          <c:dPt>
            <c:idx val="29"/>
            <c:invertIfNegative val="1"/>
            <c:bubble3D val="0"/>
            <c:spPr>
              <a:solidFill>
                <a:srgbClr val="AEABAB"/>
              </a:solidFill>
            </c:spPr>
            <c:extLst>
              <c:ext xmlns:c16="http://schemas.microsoft.com/office/drawing/2014/chart" uri="{C3380CC4-5D6E-409C-BE32-E72D297353CC}">
                <c16:uniqueId val="{0000003B-83E0-4716-877A-8084D4846F88}"/>
              </c:ext>
            </c:extLst>
          </c:dPt>
          <c:dPt>
            <c:idx val="30"/>
            <c:invertIfNegative val="1"/>
            <c:bubble3D val="0"/>
            <c:spPr>
              <a:solidFill>
                <a:srgbClr val="AEABAB"/>
              </a:solidFill>
            </c:spPr>
            <c:extLst>
              <c:ext xmlns:c16="http://schemas.microsoft.com/office/drawing/2014/chart" uri="{C3380CC4-5D6E-409C-BE32-E72D297353CC}">
                <c16:uniqueId val="{0000003D-83E0-4716-877A-8084D4846F88}"/>
              </c:ext>
            </c:extLst>
          </c:dPt>
          <c:dPt>
            <c:idx val="31"/>
            <c:invertIfNegative val="1"/>
            <c:bubble3D val="0"/>
            <c:spPr>
              <a:solidFill>
                <a:srgbClr val="AEABAB"/>
              </a:solidFill>
            </c:spPr>
            <c:extLst>
              <c:ext xmlns:c16="http://schemas.microsoft.com/office/drawing/2014/chart" uri="{C3380CC4-5D6E-409C-BE32-E72D297353CC}">
                <c16:uniqueId val="{0000003F-83E0-4716-877A-8084D4846F88}"/>
              </c:ext>
            </c:extLst>
          </c:dPt>
          <c:dPt>
            <c:idx val="32"/>
            <c:invertIfNegative val="0"/>
            <c:bubble3D val="0"/>
            <c:extLst>
              <c:ext xmlns:c16="http://schemas.microsoft.com/office/drawing/2014/chart" uri="{C3380CC4-5D6E-409C-BE32-E72D297353CC}">
                <c16:uniqueId val="{00000041-83E0-4716-877A-8084D4846F88}"/>
              </c:ext>
            </c:extLst>
          </c:dPt>
          <c:dPt>
            <c:idx val="33"/>
            <c:invertIfNegative val="1"/>
            <c:bubble3D val="0"/>
            <c:spPr>
              <a:solidFill>
                <a:srgbClr val="AEABAB"/>
              </a:solidFill>
            </c:spPr>
            <c:extLst>
              <c:ext xmlns:c16="http://schemas.microsoft.com/office/drawing/2014/chart" uri="{C3380CC4-5D6E-409C-BE32-E72D297353CC}">
                <c16:uniqueId val="{00000043-83E0-4716-877A-8084D4846F88}"/>
              </c:ext>
            </c:extLst>
          </c:dPt>
          <c:dPt>
            <c:idx val="34"/>
            <c:invertIfNegative val="1"/>
            <c:bubble3D val="0"/>
            <c:spPr>
              <a:solidFill>
                <a:srgbClr val="AEABAB"/>
              </a:solidFill>
            </c:spPr>
            <c:extLst>
              <c:ext xmlns:c16="http://schemas.microsoft.com/office/drawing/2014/chart" uri="{C3380CC4-5D6E-409C-BE32-E72D297353CC}">
                <c16:uniqueId val="{00000045-83E0-4716-877A-8084D4846F88}"/>
              </c:ext>
            </c:extLst>
          </c:dPt>
          <c:dPt>
            <c:idx val="35"/>
            <c:invertIfNegative val="1"/>
            <c:bubble3D val="0"/>
            <c:spPr>
              <a:solidFill>
                <a:srgbClr val="AEABAB"/>
              </a:solidFill>
            </c:spPr>
            <c:extLst>
              <c:ext xmlns:c16="http://schemas.microsoft.com/office/drawing/2014/chart" uri="{C3380CC4-5D6E-409C-BE32-E72D297353CC}">
                <c16:uniqueId val="{00000047-83E0-4716-877A-8084D4846F88}"/>
              </c:ext>
            </c:extLst>
          </c:dPt>
          <c:dPt>
            <c:idx val="36"/>
            <c:invertIfNegative val="1"/>
            <c:bubble3D val="0"/>
            <c:spPr>
              <a:solidFill>
                <a:srgbClr val="AEABAB"/>
              </a:solidFill>
            </c:spPr>
            <c:extLst>
              <c:ext xmlns:c16="http://schemas.microsoft.com/office/drawing/2014/chart" uri="{C3380CC4-5D6E-409C-BE32-E72D297353CC}">
                <c16:uniqueId val="{00000049-83E0-4716-877A-8084D4846F88}"/>
              </c:ext>
            </c:extLst>
          </c:dPt>
          <c:dPt>
            <c:idx val="37"/>
            <c:invertIfNegative val="1"/>
            <c:bubble3D val="0"/>
            <c:spPr>
              <a:solidFill>
                <a:srgbClr val="AEABAB"/>
              </a:solidFill>
            </c:spPr>
            <c:extLst>
              <c:ext xmlns:c16="http://schemas.microsoft.com/office/drawing/2014/chart" uri="{C3380CC4-5D6E-409C-BE32-E72D297353CC}">
                <c16:uniqueId val="{0000004B-83E0-4716-877A-8084D4846F88}"/>
              </c:ext>
            </c:extLst>
          </c:dPt>
          <c:dPt>
            <c:idx val="38"/>
            <c:invertIfNegative val="1"/>
            <c:bubble3D val="0"/>
            <c:spPr>
              <a:solidFill>
                <a:srgbClr val="AEABAB"/>
              </a:solidFill>
            </c:spPr>
            <c:extLst>
              <c:ext xmlns:c16="http://schemas.microsoft.com/office/drawing/2014/chart" uri="{C3380CC4-5D6E-409C-BE32-E72D297353CC}">
                <c16:uniqueId val="{0000004D-83E0-4716-877A-8084D4846F88}"/>
              </c:ext>
            </c:extLst>
          </c:dPt>
          <c:dPt>
            <c:idx val="39"/>
            <c:invertIfNegative val="1"/>
            <c:bubble3D val="0"/>
            <c:spPr>
              <a:solidFill>
                <a:srgbClr val="AEABAB"/>
              </a:solidFill>
            </c:spPr>
            <c:extLst>
              <c:ext xmlns:c16="http://schemas.microsoft.com/office/drawing/2014/chart" uri="{C3380CC4-5D6E-409C-BE32-E72D297353CC}">
                <c16:uniqueId val="{0000004F-83E0-4716-877A-8084D4846F88}"/>
              </c:ext>
            </c:extLst>
          </c:dPt>
          <c:dPt>
            <c:idx val="40"/>
            <c:invertIfNegative val="1"/>
            <c:bubble3D val="0"/>
            <c:spPr>
              <a:solidFill>
                <a:srgbClr val="AEABAB"/>
              </a:solidFill>
            </c:spPr>
            <c:extLst>
              <c:ext xmlns:c16="http://schemas.microsoft.com/office/drawing/2014/chart" uri="{C3380CC4-5D6E-409C-BE32-E72D297353CC}">
                <c16:uniqueId val="{00000051-83E0-4716-877A-8084D4846F88}"/>
              </c:ext>
            </c:extLst>
          </c:dPt>
          <c:dPt>
            <c:idx val="41"/>
            <c:invertIfNegative val="1"/>
            <c:bubble3D val="0"/>
            <c:spPr>
              <a:solidFill>
                <a:srgbClr val="AEABAB"/>
              </a:solidFill>
            </c:spPr>
            <c:extLst>
              <c:ext xmlns:c16="http://schemas.microsoft.com/office/drawing/2014/chart" uri="{C3380CC4-5D6E-409C-BE32-E72D297353CC}">
                <c16:uniqueId val="{00000053-83E0-4716-877A-8084D4846F88}"/>
              </c:ext>
            </c:extLst>
          </c:dPt>
          <c:dPt>
            <c:idx val="42"/>
            <c:invertIfNegative val="1"/>
            <c:bubble3D val="0"/>
            <c:spPr>
              <a:solidFill>
                <a:srgbClr val="AEABAB"/>
              </a:solidFill>
            </c:spPr>
            <c:extLst>
              <c:ext xmlns:c16="http://schemas.microsoft.com/office/drawing/2014/chart" uri="{C3380CC4-5D6E-409C-BE32-E72D297353CC}">
                <c16:uniqueId val="{00000055-83E0-4716-877A-8084D4846F88}"/>
              </c:ext>
            </c:extLst>
          </c:dPt>
          <c:dPt>
            <c:idx val="43"/>
            <c:invertIfNegative val="1"/>
            <c:bubble3D val="0"/>
            <c:spPr>
              <a:solidFill>
                <a:srgbClr val="AEABAB"/>
              </a:solidFill>
            </c:spPr>
            <c:extLst>
              <c:ext xmlns:c16="http://schemas.microsoft.com/office/drawing/2014/chart" uri="{C3380CC4-5D6E-409C-BE32-E72D297353CC}">
                <c16:uniqueId val="{00000057-83E0-4716-877A-8084D4846F88}"/>
              </c:ext>
            </c:extLst>
          </c:dPt>
          <c:dPt>
            <c:idx val="44"/>
            <c:invertIfNegative val="0"/>
            <c:bubble3D val="0"/>
            <c:extLst>
              <c:ext xmlns:c16="http://schemas.microsoft.com/office/drawing/2014/chart" uri="{C3380CC4-5D6E-409C-BE32-E72D297353CC}">
                <c16:uniqueId val="{00000059-83E0-4716-877A-8084D4846F88}"/>
              </c:ext>
            </c:extLst>
          </c:dPt>
          <c:dPt>
            <c:idx val="45"/>
            <c:invertIfNegative val="1"/>
            <c:bubble3D val="0"/>
            <c:spPr>
              <a:solidFill>
                <a:srgbClr val="AEABAB"/>
              </a:solidFill>
            </c:spPr>
            <c:extLst>
              <c:ext xmlns:c16="http://schemas.microsoft.com/office/drawing/2014/chart" uri="{C3380CC4-5D6E-409C-BE32-E72D297353CC}">
                <c16:uniqueId val="{0000005B-83E0-4716-877A-8084D4846F88}"/>
              </c:ext>
            </c:extLst>
          </c:dPt>
          <c:dPt>
            <c:idx val="46"/>
            <c:invertIfNegative val="1"/>
            <c:bubble3D val="0"/>
            <c:spPr>
              <a:solidFill>
                <a:srgbClr val="AEABAB"/>
              </a:solidFill>
            </c:spPr>
            <c:extLst>
              <c:ext xmlns:c16="http://schemas.microsoft.com/office/drawing/2014/chart" uri="{C3380CC4-5D6E-409C-BE32-E72D297353CC}">
                <c16:uniqueId val="{0000005D-83E0-4716-877A-8084D4846F88}"/>
              </c:ext>
            </c:extLst>
          </c:dPt>
          <c:dPt>
            <c:idx val="47"/>
            <c:invertIfNegative val="1"/>
            <c:bubble3D val="0"/>
            <c:spPr>
              <a:solidFill>
                <a:srgbClr val="AEABAB"/>
              </a:solidFill>
            </c:spPr>
            <c:extLst>
              <c:ext xmlns:c16="http://schemas.microsoft.com/office/drawing/2014/chart" uri="{C3380CC4-5D6E-409C-BE32-E72D297353CC}">
                <c16:uniqueId val="{0000005F-83E0-4716-877A-8084D4846F88}"/>
              </c:ext>
            </c:extLst>
          </c:dPt>
          <c:dPt>
            <c:idx val="48"/>
            <c:invertIfNegative val="1"/>
            <c:bubble3D val="0"/>
            <c:spPr>
              <a:solidFill>
                <a:srgbClr val="AEABAB"/>
              </a:solidFill>
            </c:spPr>
            <c:extLst>
              <c:ext xmlns:c16="http://schemas.microsoft.com/office/drawing/2014/chart" uri="{C3380CC4-5D6E-409C-BE32-E72D297353CC}">
                <c16:uniqueId val="{00000061-83E0-4716-877A-8084D4846F88}"/>
              </c:ext>
            </c:extLst>
          </c:dPt>
          <c:dPt>
            <c:idx val="49"/>
            <c:invertIfNegative val="0"/>
            <c:bubble3D val="0"/>
            <c:extLst>
              <c:ext xmlns:c16="http://schemas.microsoft.com/office/drawing/2014/chart" uri="{C3380CC4-5D6E-409C-BE32-E72D297353CC}">
                <c16:uniqueId val="{00000063-83E0-4716-877A-8084D4846F88}"/>
              </c:ext>
            </c:extLst>
          </c:dPt>
          <c:dPt>
            <c:idx val="50"/>
            <c:invertIfNegative val="0"/>
            <c:bubble3D val="0"/>
            <c:extLst>
              <c:ext xmlns:c16="http://schemas.microsoft.com/office/drawing/2014/chart" uri="{C3380CC4-5D6E-409C-BE32-E72D297353CC}">
                <c16:uniqueId val="{00000065-83E0-4716-877A-8084D4846F88}"/>
              </c:ext>
            </c:extLst>
          </c:dPt>
          <c:dPt>
            <c:idx val="51"/>
            <c:invertIfNegative val="1"/>
            <c:bubble3D val="0"/>
            <c:spPr>
              <a:solidFill>
                <a:srgbClr val="AEABAB"/>
              </a:solidFill>
            </c:spPr>
            <c:extLst>
              <c:ext xmlns:c16="http://schemas.microsoft.com/office/drawing/2014/chart" uri="{C3380CC4-5D6E-409C-BE32-E72D297353CC}">
                <c16:uniqueId val="{00000067-83E0-4716-877A-8084D4846F88}"/>
              </c:ext>
            </c:extLst>
          </c:dPt>
          <c:dPt>
            <c:idx val="52"/>
            <c:invertIfNegative val="1"/>
            <c:bubble3D val="0"/>
            <c:spPr>
              <a:solidFill>
                <a:srgbClr val="AEABAB"/>
              </a:solidFill>
            </c:spPr>
            <c:extLst>
              <c:ext xmlns:c16="http://schemas.microsoft.com/office/drawing/2014/chart" uri="{C3380CC4-5D6E-409C-BE32-E72D297353CC}">
                <c16:uniqueId val="{00000069-83E0-4716-877A-8084D4846F88}"/>
              </c:ext>
            </c:extLst>
          </c:dPt>
          <c:dPt>
            <c:idx val="53"/>
            <c:invertIfNegative val="1"/>
            <c:bubble3D val="0"/>
            <c:spPr>
              <a:solidFill>
                <a:srgbClr val="AEABAB"/>
              </a:solidFill>
            </c:spPr>
            <c:extLst>
              <c:ext xmlns:c16="http://schemas.microsoft.com/office/drawing/2014/chart" uri="{C3380CC4-5D6E-409C-BE32-E72D297353CC}">
                <c16:uniqueId val="{0000006B-83E0-4716-877A-8084D4846F88}"/>
              </c:ext>
            </c:extLst>
          </c:dPt>
          <c:dPt>
            <c:idx val="54"/>
            <c:invertIfNegative val="1"/>
            <c:bubble3D val="0"/>
            <c:spPr>
              <a:solidFill>
                <a:srgbClr val="AEABAB"/>
              </a:solidFill>
            </c:spPr>
            <c:extLst>
              <c:ext xmlns:c16="http://schemas.microsoft.com/office/drawing/2014/chart" uri="{C3380CC4-5D6E-409C-BE32-E72D297353CC}">
                <c16:uniqueId val="{0000006D-83E0-4716-877A-8084D4846F88}"/>
              </c:ext>
            </c:extLst>
          </c:dPt>
          <c:dPt>
            <c:idx val="55"/>
            <c:invertIfNegative val="1"/>
            <c:bubble3D val="0"/>
            <c:spPr>
              <a:solidFill>
                <a:srgbClr val="AEABAB"/>
              </a:solidFill>
            </c:spPr>
            <c:extLst>
              <c:ext xmlns:c16="http://schemas.microsoft.com/office/drawing/2014/chart" uri="{C3380CC4-5D6E-409C-BE32-E72D297353CC}">
                <c16:uniqueId val="{0000006F-83E0-4716-877A-8084D4846F88}"/>
              </c:ext>
            </c:extLst>
          </c:dPt>
          <c:dPt>
            <c:idx val="56"/>
            <c:invertIfNegative val="1"/>
            <c:bubble3D val="0"/>
            <c:spPr>
              <a:solidFill>
                <a:srgbClr val="AEABAB"/>
              </a:solidFill>
            </c:spPr>
            <c:extLst>
              <c:ext xmlns:c16="http://schemas.microsoft.com/office/drawing/2014/chart" uri="{C3380CC4-5D6E-409C-BE32-E72D297353CC}">
                <c16:uniqueId val="{00000071-83E0-4716-877A-8084D4846F88}"/>
              </c:ext>
            </c:extLst>
          </c:dPt>
          <c:dPt>
            <c:idx val="57"/>
            <c:invertIfNegative val="1"/>
            <c:bubble3D val="0"/>
            <c:spPr>
              <a:solidFill>
                <a:srgbClr val="AEABAB"/>
              </a:solidFill>
            </c:spPr>
            <c:extLst>
              <c:ext xmlns:c16="http://schemas.microsoft.com/office/drawing/2014/chart" uri="{C3380CC4-5D6E-409C-BE32-E72D297353CC}">
                <c16:uniqueId val="{00000073-83E0-4716-877A-8084D4846F88}"/>
              </c:ext>
            </c:extLst>
          </c:dPt>
          <c:dPt>
            <c:idx val="58"/>
            <c:invertIfNegative val="1"/>
            <c:bubble3D val="0"/>
            <c:spPr>
              <a:solidFill>
                <a:srgbClr val="AEABAB"/>
              </a:solidFill>
            </c:spPr>
            <c:extLst>
              <c:ext xmlns:c16="http://schemas.microsoft.com/office/drawing/2014/chart" uri="{C3380CC4-5D6E-409C-BE32-E72D297353CC}">
                <c16:uniqueId val="{00000075-83E0-4716-877A-8084D4846F88}"/>
              </c:ext>
            </c:extLst>
          </c:dPt>
          <c:dPt>
            <c:idx val="59"/>
            <c:invertIfNegative val="1"/>
            <c:bubble3D val="0"/>
            <c:spPr>
              <a:solidFill>
                <a:srgbClr val="AEABAB"/>
              </a:solidFill>
            </c:spPr>
            <c:extLst>
              <c:ext xmlns:c16="http://schemas.microsoft.com/office/drawing/2014/chart" uri="{C3380CC4-5D6E-409C-BE32-E72D297353CC}">
                <c16:uniqueId val="{00000077-83E0-4716-877A-8084D4846F88}"/>
              </c:ext>
            </c:extLst>
          </c:dPt>
          <c:dPt>
            <c:idx val="60"/>
            <c:invertIfNegative val="1"/>
            <c:bubble3D val="0"/>
            <c:spPr>
              <a:solidFill>
                <a:srgbClr val="AEABAB"/>
              </a:solidFill>
            </c:spPr>
            <c:extLst>
              <c:ext xmlns:c16="http://schemas.microsoft.com/office/drawing/2014/chart" uri="{C3380CC4-5D6E-409C-BE32-E72D297353CC}">
                <c16:uniqueId val="{00000079-83E0-4716-877A-8084D4846F88}"/>
              </c:ext>
            </c:extLst>
          </c:dPt>
          <c:dPt>
            <c:idx val="61"/>
            <c:invertIfNegative val="1"/>
            <c:bubble3D val="0"/>
            <c:spPr>
              <a:solidFill>
                <a:srgbClr val="AEABAB"/>
              </a:solidFill>
            </c:spPr>
            <c:extLst>
              <c:ext xmlns:c16="http://schemas.microsoft.com/office/drawing/2014/chart" uri="{C3380CC4-5D6E-409C-BE32-E72D297353CC}">
                <c16:uniqueId val="{0000007B-83E0-4716-877A-8084D4846F88}"/>
              </c:ext>
            </c:extLst>
          </c:dPt>
          <c:dPt>
            <c:idx val="62"/>
            <c:invertIfNegative val="1"/>
            <c:bubble3D val="0"/>
            <c:spPr>
              <a:solidFill>
                <a:srgbClr val="AEABAB"/>
              </a:solidFill>
            </c:spPr>
            <c:extLst>
              <c:ext xmlns:c16="http://schemas.microsoft.com/office/drawing/2014/chart" uri="{C3380CC4-5D6E-409C-BE32-E72D297353CC}">
                <c16:uniqueId val="{0000007D-83E0-4716-877A-8084D4846F88}"/>
              </c:ext>
            </c:extLst>
          </c:dPt>
          <c:dPt>
            <c:idx val="63"/>
            <c:invertIfNegative val="1"/>
            <c:bubble3D val="0"/>
            <c:spPr>
              <a:solidFill>
                <a:srgbClr val="AEABAB"/>
              </a:solidFill>
            </c:spPr>
            <c:extLst>
              <c:ext xmlns:c16="http://schemas.microsoft.com/office/drawing/2014/chart" uri="{C3380CC4-5D6E-409C-BE32-E72D297353CC}">
                <c16:uniqueId val="{0000007F-83E0-4716-877A-8084D4846F88}"/>
              </c:ext>
            </c:extLst>
          </c:dPt>
          <c:dPt>
            <c:idx val="64"/>
            <c:invertIfNegative val="1"/>
            <c:bubble3D val="0"/>
            <c:spPr>
              <a:solidFill>
                <a:srgbClr val="AEABAB"/>
              </a:solidFill>
            </c:spPr>
            <c:extLst>
              <c:ext xmlns:c16="http://schemas.microsoft.com/office/drawing/2014/chart" uri="{C3380CC4-5D6E-409C-BE32-E72D297353CC}">
                <c16:uniqueId val="{00000081-83E0-4716-877A-8084D4846F88}"/>
              </c:ext>
            </c:extLst>
          </c:dPt>
          <c:dPt>
            <c:idx val="65"/>
            <c:invertIfNegative val="1"/>
            <c:bubble3D val="0"/>
            <c:spPr>
              <a:solidFill>
                <a:srgbClr val="AEABAB"/>
              </a:solidFill>
            </c:spPr>
            <c:extLst>
              <c:ext xmlns:c16="http://schemas.microsoft.com/office/drawing/2014/chart" uri="{C3380CC4-5D6E-409C-BE32-E72D297353CC}">
                <c16:uniqueId val="{00000083-83E0-4716-877A-8084D4846F88}"/>
              </c:ext>
            </c:extLst>
          </c:dPt>
          <c:dPt>
            <c:idx val="66"/>
            <c:invertIfNegative val="1"/>
            <c:bubble3D val="0"/>
            <c:spPr>
              <a:solidFill>
                <a:srgbClr val="AEABAB"/>
              </a:solidFill>
            </c:spPr>
            <c:extLst>
              <c:ext xmlns:c16="http://schemas.microsoft.com/office/drawing/2014/chart" uri="{C3380CC4-5D6E-409C-BE32-E72D297353CC}">
                <c16:uniqueId val="{00000085-83E0-4716-877A-8084D4846F88}"/>
              </c:ext>
            </c:extLst>
          </c:dPt>
          <c:dPt>
            <c:idx val="67"/>
            <c:invertIfNegative val="1"/>
            <c:bubble3D val="0"/>
            <c:spPr>
              <a:solidFill>
                <a:srgbClr val="AEABAB"/>
              </a:solidFill>
            </c:spPr>
            <c:extLst>
              <c:ext xmlns:c16="http://schemas.microsoft.com/office/drawing/2014/chart" uri="{C3380CC4-5D6E-409C-BE32-E72D297353CC}">
                <c16:uniqueId val="{00000087-83E0-4716-877A-8084D4846F88}"/>
              </c:ext>
            </c:extLst>
          </c:dPt>
          <c:dPt>
            <c:idx val="68"/>
            <c:invertIfNegative val="1"/>
            <c:bubble3D val="0"/>
            <c:spPr>
              <a:solidFill>
                <a:srgbClr val="AEABAB"/>
              </a:solidFill>
            </c:spPr>
            <c:extLst>
              <c:ext xmlns:c16="http://schemas.microsoft.com/office/drawing/2014/chart" uri="{C3380CC4-5D6E-409C-BE32-E72D297353CC}">
                <c16:uniqueId val="{00000089-83E0-4716-877A-8084D4846F88}"/>
              </c:ext>
            </c:extLst>
          </c:dPt>
          <c:dPt>
            <c:idx val="69"/>
            <c:invertIfNegative val="1"/>
            <c:bubble3D val="0"/>
            <c:spPr>
              <a:solidFill>
                <a:srgbClr val="AEABAB"/>
              </a:solidFill>
            </c:spPr>
            <c:extLst>
              <c:ext xmlns:c16="http://schemas.microsoft.com/office/drawing/2014/chart" uri="{C3380CC4-5D6E-409C-BE32-E72D297353CC}">
                <c16:uniqueId val="{0000008B-83E0-4716-877A-8084D4846F88}"/>
              </c:ext>
            </c:extLst>
          </c:dPt>
          <c:dPt>
            <c:idx val="70"/>
            <c:invertIfNegative val="1"/>
            <c:bubble3D val="0"/>
            <c:spPr>
              <a:solidFill>
                <a:srgbClr val="AEABAB"/>
              </a:solidFill>
            </c:spPr>
            <c:extLst>
              <c:ext xmlns:c16="http://schemas.microsoft.com/office/drawing/2014/chart" uri="{C3380CC4-5D6E-409C-BE32-E72D297353CC}">
                <c16:uniqueId val="{0000008D-83E0-4716-877A-8084D4846F88}"/>
              </c:ext>
            </c:extLst>
          </c:dPt>
          <c:dPt>
            <c:idx val="71"/>
            <c:invertIfNegative val="1"/>
            <c:bubble3D val="0"/>
            <c:spPr>
              <a:solidFill>
                <a:srgbClr val="AEABAB"/>
              </a:solidFill>
            </c:spPr>
            <c:extLst>
              <c:ext xmlns:c16="http://schemas.microsoft.com/office/drawing/2014/chart" uri="{C3380CC4-5D6E-409C-BE32-E72D297353CC}">
                <c16:uniqueId val="{0000008F-83E0-4716-877A-8084D4846F88}"/>
              </c:ext>
            </c:extLst>
          </c:dPt>
          <c:dPt>
            <c:idx val="72"/>
            <c:invertIfNegative val="1"/>
            <c:bubble3D val="0"/>
            <c:spPr>
              <a:solidFill>
                <a:srgbClr val="AEABAB"/>
              </a:solidFill>
            </c:spPr>
            <c:extLst>
              <c:ext xmlns:c16="http://schemas.microsoft.com/office/drawing/2014/chart" uri="{C3380CC4-5D6E-409C-BE32-E72D297353CC}">
                <c16:uniqueId val="{00000091-83E0-4716-877A-8084D4846F88}"/>
              </c:ext>
            </c:extLst>
          </c:dPt>
          <c:dPt>
            <c:idx val="73"/>
            <c:invertIfNegative val="1"/>
            <c:bubble3D val="0"/>
            <c:spPr>
              <a:solidFill>
                <a:srgbClr val="AEABAB"/>
              </a:solidFill>
            </c:spPr>
            <c:extLst>
              <c:ext xmlns:c16="http://schemas.microsoft.com/office/drawing/2014/chart" uri="{C3380CC4-5D6E-409C-BE32-E72D297353CC}">
                <c16:uniqueId val="{00000093-83E0-4716-877A-8084D4846F88}"/>
              </c:ext>
            </c:extLst>
          </c:dPt>
          <c:dPt>
            <c:idx val="74"/>
            <c:invertIfNegative val="1"/>
            <c:bubble3D val="0"/>
            <c:spPr>
              <a:solidFill>
                <a:srgbClr val="AEABAB"/>
              </a:solidFill>
            </c:spPr>
            <c:extLst>
              <c:ext xmlns:c16="http://schemas.microsoft.com/office/drawing/2014/chart" uri="{C3380CC4-5D6E-409C-BE32-E72D297353CC}">
                <c16:uniqueId val="{00000095-83E0-4716-877A-8084D4846F88}"/>
              </c:ext>
            </c:extLst>
          </c:dPt>
          <c:dPt>
            <c:idx val="75"/>
            <c:invertIfNegative val="1"/>
            <c:bubble3D val="0"/>
            <c:spPr>
              <a:solidFill>
                <a:srgbClr val="AEABAB"/>
              </a:solidFill>
            </c:spPr>
            <c:extLst>
              <c:ext xmlns:c16="http://schemas.microsoft.com/office/drawing/2014/chart" uri="{C3380CC4-5D6E-409C-BE32-E72D297353CC}">
                <c16:uniqueId val="{00000097-83E0-4716-877A-8084D4846F88}"/>
              </c:ext>
            </c:extLst>
          </c:dPt>
          <c:dPt>
            <c:idx val="76"/>
            <c:invertIfNegative val="1"/>
            <c:bubble3D val="0"/>
            <c:spPr>
              <a:solidFill>
                <a:srgbClr val="AEABAB"/>
              </a:solidFill>
            </c:spPr>
            <c:extLst>
              <c:ext xmlns:c16="http://schemas.microsoft.com/office/drawing/2014/chart" uri="{C3380CC4-5D6E-409C-BE32-E72D297353CC}">
                <c16:uniqueId val="{00000099-83E0-4716-877A-8084D4846F88}"/>
              </c:ext>
            </c:extLst>
          </c:dPt>
          <c:dPt>
            <c:idx val="77"/>
            <c:invertIfNegative val="1"/>
            <c:bubble3D val="0"/>
            <c:spPr>
              <a:solidFill>
                <a:srgbClr val="AEABAB"/>
              </a:solidFill>
            </c:spPr>
            <c:extLst>
              <c:ext xmlns:c16="http://schemas.microsoft.com/office/drawing/2014/chart" uri="{C3380CC4-5D6E-409C-BE32-E72D297353CC}">
                <c16:uniqueId val="{0000009B-83E0-4716-877A-8084D4846F88}"/>
              </c:ext>
            </c:extLst>
          </c:dPt>
          <c:dPt>
            <c:idx val="78"/>
            <c:invertIfNegative val="1"/>
            <c:bubble3D val="0"/>
            <c:spPr>
              <a:solidFill>
                <a:srgbClr val="AEABAB"/>
              </a:solidFill>
            </c:spPr>
            <c:extLst>
              <c:ext xmlns:c16="http://schemas.microsoft.com/office/drawing/2014/chart" uri="{C3380CC4-5D6E-409C-BE32-E72D297353CC}">
                <c16:uniqueId val="{0000009D-83E0-4716-877A-8084D4846F88}"/>
              </c:ext>
            </c:extLst>
          </c:dPt>
          <c:dPt>
            <c:idx val="79"/>
            <c:invertIfNegative val="1"/>
            <c:bubble3D val="0"/>
            <c:spPr>
              <a:solidFill>
                <a:srgbClr val="AEABAB"/>
              </a:solidFill>
            </c:spPr>
            <c:extLst>
              <c:ext xmlns:c16="http://schemas.microsoft.com/office/drawing/2014/chart" uri="{C3380CC4-5D6E-409C-BE32-E72D297353CC}">
                <c16:uniqueId val="{0000009F-83E0-4716-877A-8084D4846F88}"/>
              </c:ext>
            </c:extLst>
          </c:dPt>
          <c:dPt>
            <c:idx val="80"/>
            <c:invertIfNegative val="1"/>
            <c:bubble3D val="0"/>
            <c:spPr>
              <a:solidFill>
                <a:srgbClr val="AEABAB"/>
              </a:solidFill>
            </c:spPr>
            <c:extLst>
              <c:ext xmlns:c16="http://schemas.microsoft.com/office/drawing/2014/chart" uri="{C3380CC4-5D6E-409C-BE32-E72D297353CC}">
                <c16:uniqueId val="{000000A1-83E0-4716-877A-8084D4846F88}"/>
              </c:ext>
            </c:extLst>
          </c:dPt>
          <c:dPt>
            <c:idx val="81"/>
            <c:invertIfNegative val="1"/>
            <c:bubble3D val="0"/>
            <c:spPr>
              <a:solidFill>
                <a:srgbClr val="AEABAB"/>
              </a:solidFill>
            </c:spPr>
            <c:extLst>
              <c:ext xmlns:c16="http://schemas.microsoft.com/office/drawing/2014/chart" uri="{C3380CC4-5D6E-409C-BE32-E72D297353CC}">
                <c16:uniqueId val="{000000A3-83E0-4716-877A-8084D4846F88}"/>
              </c:ext>
            </c:extLst>
          </c:dPt>
          <c:dPt>
            <c:idx val="82"/>
            <c:invertIfNegative val="1"/>
            <c:bubble3D val="0"/>
            <c:spPr>
              <a:solidFill>
                <a:srgbClr val="AEABAB"/>
              </a:solidFill>
            </c:spPr>
            <c:extLst>
              <c:ext xmlns:c16="http://schemas.microsoft.com/office/drawing/2014/chart" uri="{C3380CC4-5D6E-409C-BE32-E72D297353CC}">
                <c16:uniqueId val="{000000A5-83E0-4716-877A-8084D4846F88}"/>
              </c:ext>
            </c:extLst>
          </c:dPt>
          <c:dPt>
            <c:idx val="83"/>
            <c:invertIfNegative val="1"/>
            <c:bubble3D val="0"/>
            <c:spPr>
              <a:solidFill>
                <a:srgbClr val="AEABAB"/>
              </a:solidFill>
            </c:spPr>
            <c:extLst>
              <c:ext xmlns:c16="http://schemas.microsoft.com/office/drawing/2014/chart" uri="{C3380CC4-5D6E-409C-BE32-E72D297353CC}">
                <c16:uniqueId val="{000000A7-83E0-4716-877A-8084D4846F88}"/>
              </c:ext>
            </c:extLst>
          </c:dPt>
          <c:dPt>
            <c:idx val="84"/>
            <c:invertIfNegative val="1"/>
            <c:bubble3D val="0"/>
            <c:spPr>
              <a:solidFill>
                <a:srgbClr val="AEABAB"/>
              </a:solidFill>
            </c:spPr>
            <c:extLst>
              <c:ext xmlns:c16="http://schemas.microsoft.com/office/drawing/2014/chart" uri="{C3380CC4-5D6E-409C-BE32-E72D297353CC}">
                <c16:uniqueId val="{000000A9-83E0-4716-877A-8084D4846F88}"/>
              </c:ext>
            </c:extLst>
          </c:dPt>
          <c:dPt>
            <c:idx val="85"/>
            <c:invertIfNegative val="1"/>
            <c:bubble3D val="0"/>
            <c:spPr>
              <a:solidFill>
                <a:srgbClr val="AEABAB"/>
              </a:solidFill>
            </c:spPr>
            <c:extLst>
              <c:ext xmlns:c16="http://schemas.microsoft.com/office/drawing/2014/chart" uri="{C3380CC4-5D6E-409C-BE32-E72D297353CC}">
                <c16:uniqueId val="{000000AB-83E0-4716-877A-8084D4846F88}"/>
              </c:ext>
            </c:extLst>
          </c:dPt>
          <c:dPt>
            <c:idx val="86"/>
            <c:invertIfNegative val="1"/>
            <c:bubble3D val="0"/>
            <c:spPr>
              <a:solidFill>
                <a:srgbClr val="AEABAB"/>
              </a:solidFill>
            </c:spPr>
            <c:extLst>
              <c:ext xmlns:c16="http://schemas.microsoft.com/office/drawing/2014/chart" uri="{C3380CC4-5D6E-409C-BE32-E72D297353CC}">
                <c16:uniqueId val="{000000AD-83E0-4716-877A-8084D4846F88}"/>
              </c:ext>
            </c:extLst>
          </c:dPt>
          <c:dPt>
            <c:idx val="87"/>
            <c:invertIfNegative val="1"/>
            <c:bubble3D val="0"/>
            <c:spPr>
              <a:solidFill>
                <a:srgbClr val="AEABAB"/>
              </a:solidFill>
            </c:spPr>
            <c:extLst>
              <c:ext xmlns:c16="http://schemas.microsoft.com/office/drawing/2014/chart" uri="{C3380CC4-5D6E-409C-BE32-E72D297353CC}">
                <c16:uniqueId val="{000000AF-83E0-4716-877A-8084D4846F88}"/>
              </c:ext>
            </c:extLst>
          </c:dPt>
          <c:dPt>
            <c:idx val="88"/>
            <c:invertIfNegative val="1"/>
            <c:bubble3D val="0"/>
            <c:spPr>
              <a:solidFill>
                <a:srgbClr val="AEABAB"/>
              </a:solidFill>
            </c:spPr>
            <c:extLst>
              <c:ext xmlns:c16="http://schemas.microsoft.com/office/drawing/2014/chart" uri="{C3380CC4-5D6E-409C-BE32-E72D297353CC}">
                <c16:uniqueId val="{000000B1-83E0-4716-877A-8084D4846F88}"/>
              </c:ext>
            </c:extLst>
          </c:dPt>
          <c:dPt>
            <c:idx val="89"/>
            <c:invertIfNegative val="1"/>
            <c:bubble3D val="0"/>
            <c:spPr>
              <a:solidFill>
                <a:srgbClr val="AEABAB"/>
              </a:solidFill>
            </c:spPr>
            <c:extLst>
              <c:ext xmlns:c16="http://schemas.microsoft.com/office/drawing/2014/chart" uri="{C3380CC4-5D6E-409C-BE32-E72D297353CC}">
                <c16:uniqueId val="{000000B3-83E0-4716-877A-8084D4846F88}"/>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83E0-4716-877A-8084D4846F88}"/>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83E0-4716-877A-8084D4846F88}"/>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83E0-4716-877A-8084D4846F88}"/>
                </c:ext>
              </c:extLst>
            </c:dLbl>
            <c:dLbl>
              <c:idx val="3"/>
              <c:tx>
                <c:rich>
                  <a:bodyPr/>
                  <a:lstStyle/>
                  <a:p>
                    <a:r>
                      <a:rPr sz="500">
                        <a:solidFill>
                          <a:srgbClr val="006C6D"/>
                        </a:solidFill>
                      </a:rPr>
                      <a:t>Schick Xtreme 5 Disposable Razors 9 Pack</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83E0-4716-877A-8084D4846F88}"/>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83E0-4716-877A-8084D4846F88}"/>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83E0-4716-877A-8084D4846F88}"/>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83E0-4716-877A-8084D4846F88}"/>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83E0-4716-877A-8084D4846F88}"/>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83E0-4716-877A-8084D4846F88}"/>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83E0-4716-877A-8084D4846F88}"/>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83E0-4716-877A-8084D4846F88}"/>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83E0-4716-877A-8084D4846F88}"/>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83E0-4716-877A-8084D4846F88}"/>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83E0-4716-877A-8084D4846F88}"/>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83E0-4716-877A-8084D4846F88}"/>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83E0-4716-877A-8084D4846F88}"/>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83E0-4716-877A-8084D4846F88}"/>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83E0-4716-877A-8084D4846F88}"/>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83E0-4716-877A-8084D4846F88}"/>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83E0-4716-877A-8084D4846F88}"/>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83E0-4716-877A-8084D4846F88}"/>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83E0-4716-877A-8084D4846F88}"/>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83E0-4716-877A-8084D4846F88}"/>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83E0-4716-877A-8084D4846F88}"/>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83E0-4716-877A-8084D4846F88}"/>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83E0-4716-877A-8084D4846F88}"/>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83E0-4716-877A-8084D4846F88}"/>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83E0-4716-877A-8084D4846F88}"/>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83E0-4716-877A-8084D4846F88}"/>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83E0-4716-877A-8084D4846F88}"/>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83E0-4716-877A-8084D4846F88}"/>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83E0-4716-877A-8084D4846F88}"/>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83E0-4716-877A-8084D4846F88}"/>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83E0-4716-877A-8084D4846F88}"/>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83E0-4716-877A-8084D4846F88}"/>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83E0-4716-877A-8084D4846F88}"/>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83E0-4716-877A-8084D4846F88}"/>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83E0-4716-877A-8084D4846F88}"/>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83E0-4716-877A-8084D4846F88}"/>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83E0-4716-877A-8084D4846F88}"/>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83E0-4716-877A-8084D4846F88}"/>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83E0-4716-877A-8084D4846F88}"/>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83E0-4716-877A-8084D4846F88}"/>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83E0-4716-877A-8084D4846F88}"/>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83E0-4716-877A-8084D4846F88}"/>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83E0-4716-877A-8084D4846F88}"/>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83E0-4716-877A-8084D4846F88}"/>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83E0-4716-877A-8084D4846F88}"/>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83E0-4716-877A-8084D4846F88}"/>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83E0-4716-877A-8084D4846F88}"/>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83E0-4716-877A-8084D4846F88}"/>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83E0-4716-877A-8084D4846F88}"/>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83E0-4716-877A-8084D4846F88}"/>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83E0-4716-877A-8084D4846F88}"/>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83E0-4716-877A-8084D4846F88}"/>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83E0-4716-877A-8084D4846F88}"/>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83E0-4716-877A-8084D4846F88}"/>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83E0-4716-877A-8084D4846F88}"/>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83E0-4716-877A-8084D4846F88}"/>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83E0-4716-877A-8084D4846F88}"/>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83E0-4716-877A-8084D4846F88}"/>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83E0-4716-877A-8084D4846F88}"/>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83E0-4716-877A-8084D4846F88}"/>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83E0-4716-877A-8084D4846F88}"/>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83E0-4716-877A-8084D4846F88}"/>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83E0-4716-877A-8084D4846F88}"/>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83E0-4716-877A-8084D4846F88}"/>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83E0-4716-877A-8084D4846F88}"/>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83E0-4716-877A-8084D4846F88}"/>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83E0-4716-877A-8084D4846F88}"/>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83E0-4716-877A-8084D4846F88}"/>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83E0-4716-877A-8084D4846F88}"/>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83E0-4716-877A-8084D4846F88}"/>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83E0-4716-877A-8084D4846F88}"/>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83E0-4716-877A-8084D4846F88}"/>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83E0-4716-877A-8084D4846F88}"/>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83E0-4716-877A-8084D4846F88}"/>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83E0-4716-877A-8084D4846F88}"/>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83E0-4716-877A-8084D4846F88}"/>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83E0-4716-877A-8084D4846F88}"/>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83E0-4716-877A-8084D4846F88}"/>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83E0-4716-877A-8084D4846F88}"/>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83E0-4716-877A-8084D4846F88}"/>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83E0-4716-877A-8084D4846F88}"/>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83E0-4716-877A-8084D4846F88}"/>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83E0-4716-877A-8084D4846F88}"/>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83E0-4716-877A-8084D4846F88}"/>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83E0-4716-877A-8084D4846F88}"/>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83E0-4716-877A-8084D4846F88}"/>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c:f>
              <c:strCache>
                <c:ptCount val="6"/>
                <c:pt idx="0">
                  <c:v>Gillette Proglide Plus Refills 16 Pack</c:v>
                </c:pt>
                <c:pt idx="1">
                  <c:v>Gillette Mach 3 Advanced Refills 20 Pack</c:v>
                </c:pt>
                <c:pt idx="2">
                  <c:v>Gillette Custom Plus 3 Sensitive Disposable Razors 30 Pack</c:v>
                </c:pt>
                <c:pt idx="3">
                  <c:v>Schick Xtreme 5 Disposable Razors 9 Pack</c:v>
                </c:pt>
                <c:pt idx="4">
                  <c:v>None Razors</c:v>
                </c:pt>
                <c:pt idx="5">
                  <c:v>Harry's Razor Set Chrome Edition 1 Handle + 13 Cartridges</c:v>
                </c:pt>
              </c:strCache>
            </c:strRef>
          </c:cat>
          <c:val>
            <c:numRef>
              <c:f>Sheet1!$B$2:$B$7</c:f>
              <c:numCache>
                <c:formatCode>General</c:formatCode>
                <c:ptCount val="6"/>
                <c:pt idx="0">
                  <c:v>0.6150447611689056</c:v>
                </c:pt>
                <c:pt idx="1">
                  <c:v>0.38495523883109445</c:v>
                </c:pt>
                <c:pt idx="2">
                  <c:v>0.35233651414462863</c:v>
                </c:pt>
                <c:pt idx="3">
                  <c:v>0.2858626822672071</c:v>
                </c:pt>
                <c:pt idx="4">
                  <c:v>0.22954082685346314</c:v>
                </c:pt>
                <c:pt idx="5">
                  <c:v>0.13225997673470102</c:v>
                </c:pt>
              </c:numCache>
            </c:numRef>
          </c:val>
          <c:extLst>
            <c:ext xmlns:c16="http://schemas.microsoft.com/office/drawing/2014/chart" uri="{C3380CC4-5D6E-409C-BE32-E72D297353CC}">
              <c16:uniqueId val="{000000B4-83E0-4716-877A-8084D4846F88}"/>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Schick Hydro 3 Ultra Sensitive 1 Handle + 20 Cartridges</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E-7980-4C82-8C1C-32D5A7B4E44B}"/>
              </c:ext>
            </c:extLst>
          </c:dPt>
          <c:dPt>
            <c:idx val="1"/>
            <c:invertIfNegative val="1"/>
            <c:bubble3D val="0"/>
            <c:spPr>
              <a:solidFill>
                <a:srgbClr val="AEABAB"/>
              </a:solidFill>
            </c:spPr>
            <c:extLst>
              <c:ext xmlns:c16="http://schemas.microsoft.com/office/drawing/2014/chart" uri="{C3380CC4-5D6E-409C-BE32-E72D297353CC}">
                <c16:uniqueId val="{0000000F-7980-4C82-8C1C-32D5A7B4E44B}"/>
              </c:ext>
            </c:extLst>
          </c:dPt>
          <c:dPt>
            <c:idx val="2"/>
            <c:invertIfNegative val="1"/>
            <c:bubble3D val="0"/>
            <c:spPr>
              <a:solidFill>
                <a:srgbClr val="AEABAB"/>
              </a:solidFill>
            </c:spPr>
            <c:extLst>
              <c:ext xmlns:c16="http://schemas.microsoft.com/office/drawing/2014/chart" uri="{C3380CC4-5D6E-409C-BE32-E72D297353CC}">
                <c16:uniqueId val="{00000010-7980-4C82-8C1C-32D5A7B4E44B}"/>
              </c:ext>
            </c:extLst>
          </c:dPt>
          <c:dPt>
            <c:idx val="3"/>
            <c:invertIfNegative val="0"/>
            <c:bubble3D val="0"/>
            <c:extLst>
              <c:ext xmlns:c16="http://schemas.microsoft.com/office/drawing/2014/chart" uri="{C3380CC4-5D6E-409C-BE32-E72D297353CC}">
                <c16:uniqueId val="{00000011-7980-4C82-8C1C-32D5A7B4E44B}"/>
              </c:ext>
            </c:extLst>
          </c:dPt>
          <c:dPt>
            <c:idx val="4"/>
            <c:invertIfNegative val="1"/>
            <c:bubble3D val="0"/>
            <c:spPr>
              <a:solidFill>
                <a:srgbClr val="006C6D"/>
              </a:solidFill>
            </c:spPr>
            <c:extLst>
              <c:ext xmlns:c16="http://schemas.microsoft.com/office/drawing/2014/chart" uri="{C3380CC4-5D6E-409C-BE32-E72D297353CC}">
                <c16:uniqueId val="{00000012-7980-4C82-8C1C-32D5A7B4E44B}"/>
              </c:ext>
            </c:extLst>
          </c:dPt>
          <c:dPt>
            <c:idx val="5"/>
            <c:invertIfNegative val="1"/>
            <c:bubble3D val="0"/>
            <c:spPr>
              <a:solidFill>
                <a:srgbClr val="AEABAB"/>
              </a:solidFill>
            </c:spPr>
            <c:extLst>
              <c:ext xmlns:c16="http://schemas.microsoft.com/office/drawing/2014/chart" uri="{C3380CC4-5D6E-409C-BE32-E72D297353CC}">
                <c16:uniqueId val="{00000013-7980-4C82-8C1C-32D5A7B4E44B}"/>
              </c:ext>
            </c:extLst>
          </c:dPt>
          <c:dPt>
            <c:idx val="6"/>
            <c:invertIfNegative val="1"/>
            <c:bubble3D val="0"/>
            <c:spPr>
              <a:solidFill>
                <a:srgbClr val="AEABAB"/>
              </a:solidFill>
            </c:spPr>
            <c:extLst>
              <c:ext xmlns:c16="http://schemas.microsoft.com/office/drawing/2014/chart" uri="{C3380CC4-5D6E-409C-BE32-E72D297353CC}">
                <c16:uniqueId val="{00000014-7980-4C82-8C1C-32D5A7B4E44B}"/>
              </c:ext>
            </c:extLst>
          </c:dPt>
          <c:dPt>
            <c:idx val="7"/>
            <c:invertIfNegative val="1"/>
            <c:bubble3D val="0"/>
            <c:spPr>
              <a:solidFill>
                <a:srgbClr val="AEABAB"/>
              </a:solidFill>
            </c:spPr>
            <c:extLst>
              <c:ext xmlns:c16="http://schemas.microsoft.com/office/drawing/2014/chart" uri="{C3380CC4-5D6E-409C-BE32-E72D297353CC}">
                <c16:uniqueId val="{00000015-7980-4C82-8C1C-32D5A7B4E44B}"/>
              </c:ext>
            </c:extLst>
          </c:dPt>
          <c:dPt>
            <c:idx val="8"/>
            <c:invertIfNegative val="1"/>
            <c:bubble3D val="0"/>
            <c:spPr>
              <a:solidFill>
                <a:srgbClr val="AEABAB"/>
              </a:solidFill>
            </c:spPr>
            <c:extLst>
              <c:ext xmlns:c16="http://schemas.microsoft.com/office/drawing/2014/chart" uri="{C3380CC4-5D6E-409C-BE32-E72D297353CC}">
                <c16:uniqueId val="{00000016-7980-4C82-8C1C-32D5A7B4E44B}"/>
              </c:ext>
            </c:extLst>
          </c:dPt>
          <c:dPt>
            <c:idx val="9"/>
            <c:invertIfNegative val="1"/>
            <c:bubble3D val="0"/>
            <c:spPr>
              <a:solidFill>
                <a:srgbClr val="AEABAB"/>
              </a:solidFill>
            </c:spPr>
            <c:extLst>
              <c:ext xmlns:c16="http://schemas.microsoft.com/office/drawing/2014/chart" uri="{C3380CC4-5D6E-409C-BE32-E72D297353CC}">
                <c16:uniqueId val="{00000017-7980-4C82-8C1C-32D5A7B4E44B}"/>
              </c:ext>
            </c:extLst>
          </c:dPt>
          <c:dPt>
            <c:idx val="10"/>
            <c:invertIfNegative val="1"/>
            <c:bubble3D val="0"/>
            <c:spPr>
              <a:solidFill>
                <a:srgbClr val="AEABAB"/>
              </a:solidFill>
            </c:spPr>
            <c:extLst>
              <c:ext xmlns:c16="http://schemas.microsoft.com/office/drawing/2014/chart" uri="{C3380CC4-5D6E-409C-BE32-E72D297353CC}">
                <c16:uniqueId val="{00000018-7980-4C82-8C1C-32D5A7B4E44B}"/>
              </c:ext>
            </c:extLst>
          </c:dPt>
          <c:dPt>
            <c:idx val="11"/>
            <c:invertIfNegative val="1"/>
            <c:bubble3D val="0"/>
            <c:spPr>
              <a:solidFill>
                <a:srgbClr val="AEABAB"/>
              </a:solidFill>
            </c:spPr>
            <c:extLst>
              <c:ext xmlns:c16="http://schemas.microsoft.com/office/drawing/2014/chart" uri="{C3380CC4-5D6E-409C-BE32-E72D297353CC}">
                <c16:uniqueId val="{00000019-7980-4C82-8C1C-32D5A7B4E44B}"/>
              </c:ext>
            </c:extLst>
          </c:dPt>
          <c:dPt>
            <c:idx val="12"/>
            <c:invertIfNegative val="1"/>
            <c:bubble3D val="0"/>
            <c:spPr>
              <a:solidFill>
                <a:srgbClr val="AEABAB"/>
              </a:solidFill>
            </c:spPr>
            <c:extLst>
              <c:ext xmlns:c16="http://schemas.microsoft.com/office/drawing/2014/chart" uri="{C3380CC4-5D6E-409C-BE32-E72D297353CC}">
                <c16:uniqueId val="{0000001A-7980-4C82-8C1C-32D5A7B4E44B}"/>
              </c:ext>
            </c:extLst>
          </c:dPt>
          <c:dPt>
            <c:idx val="13"/>
            <c:invertIfNegative val="1"/>
            <c:bubble3D val="0"/>
            <c:spPr>
              <a:solidFill>
                <a:srgbClr val="AEABAB"/>
              </a:solidFill>
            </c:spPr>
            <c:extLst>
              <c:ext xmlns:c16="http://schemas.microsoft.com/office/drawing/2014/chart" uri="{C3380CC4-5D6E-409C-BE32-E72D297353CC}">
                <c16:uniqueId val="{0000001B-7980-4C82-8C1C-32D5A7B4E44B}"/>
              </c:ext>
            </c:extLst>
          </c:dPt>
          <c:dPt>
            <c:idx val="14"/>
            <c:invertIfNegative val="0"/>
            <c:bubble3D val="0"/>
            <c:extLst>
              <c:ext xmlns:c16="http://schemas.microsoft.com/office/drawing/2014/chart" uri="{C3380CC4-5D6E-409C-BE32-E72D297353CC}">
                <c16:uniqueId val="{0000001C-7980-4C82-8C1C-32D5A7B4E44B}"/>
              </c:ext>
            </c:extLst>
          </c:dPt>
          <c:dPt>
            <c:idx val="15"/>
            <c:invertIfNegative val="1"/>
            <c:bubble3D val="0"/>
            <c:spPr>
              <a:solidFill>
                <a:srgbClr val="AEABAB"/>
              </a:solidFill>
            </c:spPr>
            <c:extLst>
              <c:ext xmlns:c16="http://schemas.microsoft.com/office/drawing/2014/chart" uri="{C3380CC4-5D6E-409C-BE32-E72D297353CC}">
                <c16:uniqueId val="{0000001D-7980-4C82-8C1C-32D5A7B4E44B}"/>
              </c:ext>
            </c:extLst>
          </c:dPt>
          <c:dPt>
            <c:idx val="16"/>
            <c:invertIfNegative val="1"/>
            <c:bubble3D val="0"/>
            <c:spPr>
              <a:solidFill>
                <a:srgbClr val="AEABAB"/>
              </a:solidFill>
            </c:spPr>
            <c:extLst>
              <c:ext xmlns:c16="http://schemas.microsoft.com/office/drawing/2014/chart" uri="{C3380CC4-5D6E-409C-BE32-E72D297353CC}">
                <c16:uniqueId val="{0000001E-7980-4C82-8C1C-32D5A7B4E44B}"/>
              </c:ext>
            </c:extLst>
          </c:dPt>
          <c:dPt>
            <c:idx val="17"/>
            <c:invertIfNegative val="0"/>
            <c:bubble3D val="0"/>
            <c:extLst>
              <c:ext xmlns:c16="http://schemas.microsoft.com/office/drawing/2014/chart" uri="{C3380CC4-5D6E-409C-BE32-E72D297353CC}">
                <c16:uniqueId val="{0000001F-7980-4C82-8C1C-32D5A7B4E44B}"/>
              </c:ext>
            </c:extLst>
          </c:dPt>
          <c:dPt>
            <c:idx val="18"/>
            <c:invertIfNegative val="1"/>
            <c:bubble3D val="0"/>
            <c:spPr>
              <a:solidFill>
                <a:srgbClr val="AEABAB"/>
              </a:solidFill>
            </c:spPr>
            <c:extLst>
              <c:ext xmlns:c16="http://schemas.microsoft.com/office/drawing/2014/chart" uri="{C3380CC4-5D6E-409C-BE32-E72D297353CC}">
                <c16:uniqueId val="{00000020-7980-4C82-8C1C-32D5A7B4E44B}"/>
              </c:ext>
            </c:extLst>
          </c:dPt>
          <c:dPt>
            <c:idx val="19"/>
            <c:invertIfNegative val="1"/>
            <c:bubble3D val="0"/>
            <c:spPr>
              <a:solidFill>
                <a:srgbClr val="AEABAB"/>
              </a:solidFill>
            </c:spPr>
            <c:extLst>
              <c:ext xmlns:c16="http://schemas.microsoft.com/office/drawing/2014/chart" uri="{C3380CC4-5D6E-409C-BE32-E72D297353CC}">
                <c16:uniqueId val="{00000021-7980-4C82-8C1C-32D5A7B4E44B}"/>
              </c:ext>
            </c:extLst>
          </c:dPt>
          <c:dPt>
            <c:idx val="20"/>
            <c:invertIfNegative val="1"/>
            <c:bubble3D val="0"/>
            <c:spPr>
              <a:solidFill>
                <a:srgbClr val="AEABAB"/>
              </a:solidFill>
            </c:spPr>
            <c:extLst>
              <c:ext xmlns:c16="http://schemas.microsoft.com/office/drawing/2014/chart" uri="{C3380CC4-5D6E-409C-BE32-E72D297353CC}">
                <c16:uniqueId val="{00000022-7980-4C82-8C1C-32D5A7B4E44B}"/>
              </c:ext>
            </c:extLst>
          </c:dPt>
          <c:dPt>
            <c:idx val="21"/>
            <c:invertIfNegative val="1"/>
            <c:bubble3D val="0"/>
            <c:spPr>
              <a:solidFill>
                <a:srgbClr val="AEABAB"/>
              </a:solidFill>
            </c:spPr>
            <c:extLst>
              <c:ext xmlns:c16="http://schemas.microsoft.com/office/drawing/2014/chart" uri="{C3380CC4-5D6E-409C-BE32-E72D297353CC}">
                <c16:uniqueId val="{00000001-7980-4C82-8C1C-32D5A7B4E44B}"/>
              </c:ext>
            </c:extLst>
          </c:dPt>
          <c:dPt>
            <c:idx val="22"/>
            <c:invertIfNegative val="1"/>
            <c:bubble3D val="0"/>
            <c:spPr>
              <a:solidFill>
                <a:srgbClr val="AEABAB"/>
              </a:solidFill>
            </c:spPr>
            <c:extLst>
              <c:ext xmlns:c16="http://schemas.microsoft.com/office/drawing/2014/chart" uri="{C3380CC4-5D6E-409C-BE32-E72D297353CC}">
                <c16:uniqueId val="{00000023-7980-4C82-8C1C-32D5A7B4E44B}"/>
              </c:ext>
            </c:extLst>
          </c:dPt>
          <c:dPt>
            <c:idx val="23"/>
            <c:invertIfNegative val="1"/>
            <c:bubble3D val="0"/>
            <c:spPr>
              <a:solidFill>
                <a:srgbClr val="AEABAB"/>
              </a:solidFill>
            </c:spPr>
            <c:extLst>
              <c:ext xmlns:c16="http://schemas.microsoft.com/office/drawing/2014/chart" uri="{C3380CC4-5D6E-409C-BE32-E72D297353CC}">
                <c16:uniqueId val="{00000003-7980-4C82-8C1C-32D5A7B4E44B}"/>
              </c:ext>
            </c:extLst>
          </c:dPt>
          <c:dPt>
            <c:idx val="24"/>
            <c:invertIfNegative val="1"/>
            <c:bubble3D val="0"/>
            <c:spPr>
              <a:solidFill>
                <a:srgbClr val="AEABAB"/>
              </a:solidFill>
            </c:spPr>
            <c:extLst>
              <c:ext xmlns:c16="http://schemas.microsoft.com/office/drawing/2014/chart" uri="{C3380CC4-5D6E-409C-BE32-E72D297353CC}">
                <c16:uniqueId val="{00000024-7980-4C82-8C1C-32D5A7B4E44B}"/>
              </c:ext>
            </c:extLst>
          </c:dPt>
          <c:dPt>
            <c:idx val="25"/>
            <c:invertIfNegative val="1"/>
            <c:bubble3D val="0"/>
            <c:spPr>
              <a:solidFill>
                <a:srgbClr val="AEABAB"/>
              </a:solidFill>
            </c:spPr>
            <c:extLst>
              <c:ext xmlns:c16="http://schemas.microsoft.com/office/drawing/2014/chart" uri="{C3380CC4-5D6E-409C-BE32-E72D297353CC}">
                <c16:uniqueId val="{00000025-7980-4C82-8C1C-32D5A7B4E44B}"/>
              </c:ext>
            </c:extLst>
          </c:dPt>
          <c:dPt>
            <c:idx val="26"/>
            <c:invertIfNegative val="1"/>
            <c:bubble3D val="0"/>
            <c:spPr>
              <a:solidFill>
                <a:srgbClr val="AEABAB"/>
              </a:solidFill>
            </c:spPr>
            <c:extLst>
              <c:ext xmlns:c16="http://schemas.microsoft.com/office/drawing/2014/chart" uri="{C3380CC4-5D6E-409C-BE32-E72D297353CC}">
                <c16:uniqueId val="{00000026-7980-4C82-8C1C-32D5A7B4E44B}"/>
              </c:ext>
            </c:extLst>
          </c:dPt>
          <c:dPt>
            <c:idx val="27"/>
            <c:invertIfNegative val="1"/>
            <c:bubble3D val="0"/>
            <c:spPr>
              <a:solidFill>
                <a:srgbClr val="AEABAB"/>
              </a:solidFill>
            </c:spPr>
            <c:extLst>
              <c:ext xmlns:c16="http://schemas.microsoft.com/office/drawing/2014/chart" uri="{C3380CC4-5D6E-409C-BE32-E72D297353CC}">
                <c16:uniqueId val="{00000027-7980-4C82-8C1C-32D5A7B4E44B}"/>
              </c:ext>
            </c:extLst>
          </c:dPt>
          <c:dPt>
            <c:idx val="28"/>
            <c:invertIfNegative val="1"/>
            <c:bubble3D val="0"/>
            <c:spPr>
              <a:solidFill>
                <a:srgbClr val="AEABAB"/>
              </a:solidFill>
            </c:spPr>
            <c:extLst>
              <c:ext xmlns:c16="http://schemas.microsoft.com/office/drawing/2014/chart" uri="{C3380CC4-5D6E-409C-BE32-E72D297353CC}">
                <c16:uniqueId val="{00000028-7980-4C82-8C1C-32D5A7B4E44B}"/>
              </c:ext>
            </c:extLst>
          </c:dPt>
          <c:dPt>
            <c:idx val="29"/>
            <c:invertIfNegative val="1"/>
            <c:bubble3D val="0"/>
            <c:spPr>
              <a:solidFill>
                <a:srgbClr val="AEABAB"/>
              </a:solidFill>
            </c:spPr>
            <c:extLst>
              <c:ext xmlns:c16="http://schemas.microsoft.com/office/drawing/2014/chart" uri="{C3380CC4-5D6E-409C-BE32-E72D297353CC}">
                <c16:uniqueId val="{00000029-7980-4C82-8C1C-32D5A7B4E44B}"/>
              </c:ext>
            </c:extLst>
          </c:dPt>
          <c:dPt>
            <c:idx val="30"/>
            <c:invertIfNegative val="1"/>
            <c:bubble3D val="0"/>
            <c:spPr>
              <a:solidFill>
                <a:srgbClr val="AEABAB"/>
              </a:solidFill>
            </c:spPr>
            <c:extLst>
              <c:ext xmlns:c16="http://schemas.microsoft.com/office/drawing/2014/chart" uri="{C3380CC4-5D6E-409C-BE32-E72D297353CC}">
                <c16:uniqueId val="{0000002A-7980-4C82-8C1C-32D5A7B4E44B}"/>
              </c:ext>
            </c:extLst>
          </c:dPt>
          <c:dPt>
            <c:idx val="31"/>
            <c:invertIfNegative val="1"/>
            <c:bubble3D val="0"/>
            <c:spPr>
              <a:solidFill>
                <a:srgbClr val="AEABAB"/>
              </a:solidFill>
            </c:spPr>
            <c:extLst>
              <c:ext xmlns:c16="http://schemas.microsoft.com/office/drawing/2014/chart" uri="{C3380CC4-5D6E-409C-BE32-E72D297353CC}">
                <c16:uniqueId val="{0000002B-7980-4C82-8C1C-32D5A7B4E44B}"/>
              </c:ext>
            </c:extLst>
          </c:dPt>
          <c:dPt>
            <c:idx val="32"/>
            <c:invertIfNegative val="0"/>
            <c:bubble3D val="0"/>
            <c:extLst>
              <c:ext xmlns:c16="http://schemas.microsoft.com/office/drawing/2014/chart" uri="{C3380CC4-5D6E-409C-BE32-E72D297353CC}">
                <c16:uniqueId val="{00000005-7980-4C82-8C1C-32D5A7B4E44B}"/>
              </c:ext>
            </c:extLst>
          </c:dPt>
          <c:dPt>
            <c:idx val="33"/>
            <c:invertIfNegative val="1"/>
            <c:bubble3D val="0"/>
            <c:spPr>
              <a:solidFill>
                <a:srgbClr val="AEABAB"/>
              </a:solidFill>
            </c:spPr>
            <c:extLst>
              <c:ext xmlns:c16="http://schemas.microsoft.com/office/drawing/2014/chart" uri="{C3380CC4-5D6E-409C-BE32-E72D297353CC}">
                <c16:uniqueId val="{0000002C-7980-4C82-8C1C-32D5A7B4E44B}"/>
              </c:ext>
            </c:extLst>
          </c:dPt>
          <c:dPt>
            <c:idx val="34"/>
            <c:invertIfNegative val="1"/>
            <c:bubble3D val="0"/>
            <c:spPr>
              <a:solidFill>
                <a:srgbClr val="AEABAB"/>
              </a:solidFill>
            </c:spPr>
            <c:extLst>
              <c:ext xmlns:c16="http://schemas.microsoft.com/office/drawing/2014/chart" uri="{C3380CC4-5D6E-409C-BE32-E72D297353CC}">
                <c16:uniqueId val="{00000007-7980-4C82-8C1C-32D5A7B4E44B}"/>
              </c:ext>
            </c:extLst>
          </c:dPt>
          <c:dPt>
            <c:idx val="35"/>
            <c:invertIfNegative val="1"/>
            <c:bubble3D val="0"/>
            <c:spPr>
              <a:solidFill>
                <a:srgbClr val="AEABAB"/>
              </a:solidFill>
            </c:spPr>
            <c:extLst>
              <c:ext xmlns:c16="http://schemas.microsoft.com/office/drawing/2014/chart" uri="{C3380CC4-5D6E-409C-BE32-E72D297353CC}">
                <c16:uniqueId val="{0000002D-7980-4C82-8C1C-32D5A7B4E44B}"/>
              </c:ext>
            </c:extLst>
          </c:dPt>
          <c:dPt>
            <c:idx val="36"/>
            <c:invertIfNegative val="1"/>
            <c:bubble3D val="0"/>
            <c:spPr>
              <a:solidFill>
                <a:srgbClr val="AEABAB"/>
              </a:solidFill>
            </c:spPr>
            <c:extLst>
              <c:ext xmlns:c16="http://schemas.microsoft.com/office/drawing/2014/chart" uri="{C3380CC4-5D6E-409C-BE32-E72D297353CC}">
                <c16:uniqueId val="{0000002E-7980-4C82-8C1C-32D5A7B4E44B}"/>
              </c:ext>
            </c:extLst>
          </c:dPt>
          <c:dPt>
            <c:idx val="37"/>
            <c:invertIfNegative val="1"/>
            <c:bubble3D val="0"/>
            <c:spPr>
              <a:solidFill>
                <a:srgbClr val="AEABAB"/>
              </a:solidFill>
            </c:spPr>
            <c:extLst>
              <c:ext xmlns:c16="http://schemas.microsoft.com/office/drawing/2014/chart" uri="{C3380CC4-5D6E-409C-BE32-E72D297353CC}">
                <c16:uniqueId val="{0000002F-7980-4C82-8C1C-32D5A7B4E44B}"/>
              </c:ext>
            </c:extLst>
          </c:dPt>
          <c:dPt>
            <c:idx val="38"/>
            <c:invertIfNegative val="1"/>
            <c:bubble3D val="0"/>
            <c:spPr>
              <a:solidFill>
                <a:srgbClr val="AEABAB"/>
              </a:solidFill>
            </c:spPr>
            <c:extLst>
              <c:ext xmlns:c16="http://schemas.microsoft.com/office/drawing/2014/chart" uri="{C3380CC4-5D6E-409C-BE32-E72D297353CC}">
                <c16:uniqueId val="{00000030-7980-4C82-8C1C-32D5A7B4E44B}"/>
              </c:ext>
            </c:extLst>
          </c:dPt>
          <c:dPt>
            <c:idx val="39"/>
            <c:invertIfNegative val="1"/>
            <c:bubble3D val="0"/>
            <c:spPr>
              <a:solidFill>
                <a:srgbClr val="AEABAB"/>
              </a:solidFill>
            </c:spPr>
            <c:extLst>
              <c:ext xmlns:c16="http://schemas.microsoft.com/office/drawing/2014/chart" uri="{C3380CC4-5D6E-409C-BE32-E72D297353CC}">
                <c16:uniqueId val="{00000031-7980-4C82-8C1C-32D5A7B4E44B}"/>
              </c:ext>
            </c:extLst>
          </c:dPt>
          <c:dPt>
            <c:idx val="40"/>
            <c:invertIfNegative val="1"/>
            <c:bubble3D val="0"/>
            <c:spPr>
              <a:solidFill>
                <a:srgbClr val="AEABAB"/>
              </a:solidFill>
            </c:spPr>
            <c:extLst>
              <c:ext xmlns:c16="http://schemas.microsoft.com/office/drawing/2014/chart" uri="{C3380CC4-5D6E-409C-BE32-E72D297353CC}">
                <c16:uniqueId val="{00000032-7980-4C82-8C1C-32D5A7B4E44B}"/>
              </c:ext>
            </c:extLst>
          </c:dPt>
          <c:dPt>
            <c:idx val="41"/>
            <c:invertIfNegative val="1"/>
            <c:bubble3D val="0"/>
            <c:spPr>
              <a:solidFill>
                <a:srgbClr val="AEABAB"/>
              </a:solidFill>
            </c:spPr>
            <c:extLst>
              <c:ext xmlns:c16="http://schemas.microsoft.com/office/drawing/2014/chart" uri="{C3380CC4-5D6E-409C-BE32-E72D297353CC}">
                <c16:uniqueId val="{00000033-7980-4C82-8C1C-32D5A7B4E44B}"/>
              </c:ext>
            </c:extLst>
          </c:dPt>
          <c:dPt>
            <c:idx val="42"/>
            <c:invertIfNegative val="1"/>
            <c:bubble3D val="0"/>
            <c:spPr>
              <a:solidFill>
                <a:srgbClr val="AEABAB"/>
              </a:solidFill>
            </c:spPr>
            <c:extLst>
              <c:ext xmlns:c16="http://schemas.microsoft.com/office/drawing/2014/chart" uri="{C3380CC4-5D6E-409C-BE32-E72D297353CC}">
                <c16:uniqueId val="{00000009-7980-4C82-8C1C-32D5A7B4E44B}"/>
              </c:ext>
            </c:extLst>
          </c:dPt>
          <c:dPt>
            <c:idx val="43"/>
            <c:invertIfNegative val="1"/>
            <c:bubble3D val="0"/>
            <c:spPr>
              <a:solidFill>
                <a:srgbClr val="AEABAB"/>
              </a:solidFill>
            </c:spPr>
            <c:extLst>
              <c:ext xmlns:c16="http://schemas.microsoft.com/office/drawing/2014/chart" uri="{C3380CC4-5D6E-409C-BE32-E72D297353CC}">
                <c16:uniqueId val="{0000000B-7980-4C82-8C1C-32D5A7B4E44B}"/>
              </c:ext>
            </c:extLst>
          </c:dPt>
          <c:dPt>
            <c:idx val="44"/>
            <c:invertIfNegative val="0"/>
            <c:bubble3D val="0"/>
            <c:extLst>
              <c:ext xmlns:c16="http://schemas.microsoft.com/office/drawing/2014/chart" uri="{C3380CC4-5D6E-409C-BE32-E72D297353CC}">
                <c16:uniqueId val="{00000034-7980-4C82-8C1C-32D5A7B4E44B}"/>
              </c:ext>
            </c:extLst>
          </c:dPt>
          <c:dPt>
            <c:idx val="45"/>
            <c:invertIfNegative val="1"/>
            <c:bubble3D val="0"/>
            <c:spPr>
              <a:solidFill>
                <a:srgbClr val="AEABAB"/>
              </a:solidFill>
            </c:spPr>
            <c:extLst>
              <c:ext xmlns:c16="http://schemas.microsoft.com/office/drawing/2014/chart" uri="{C3380CC4-5D6E-409C-BE32-E72D297353CC}">
                <c16:uniqueId val="{00000035-7980-4C82-8C1C-32D5A7B4E44B}"/>
              </c:ext>
            </c:extLst>
          </c:dPt>
          <c:dPt>
            <c:idx val="46"/>
            <c:invertIfNegative val="1"/>
            <c:bubble3D val="0"/>
            <c:spPr>
              <a:solidFill>
                <a:srgbClr val="AEABAB"/>
              </a:solidFill>
            </c:spPr>
            <c:extLst>
              <c:ext xmlns:c16="http://schemas.microsoft.com/office/drawing/2014/chart" uri="{C3380CC4-5D6E-409C-BE32-E72D297353CC}">
                <c16:uniqueId val="{00000036-7980-4C82-8C1C-32D5A7B4E44B}"/>
              </c:ext>
            </c:extLst>
          </c:dPt>
          <c:dPt>
            <c:idx val="47"/>
            <c:invertIfNegative val="1"/>
            <c:bubble3D val="0"/>
            <c:spPr>
              <a:solidFill>
                <a:srgbClr val="AEABAB"/>
              </a:solidFill>
            </c:spPr>
            <c:extLst>
              <c:ext xmlns:c16="http://schemas.microsoft.com/office/drawing/2014/chart" uri="{C3380CC4-5D6E-409C-BE32-E72D297353CC}">
                <c16:uniqueId val="{00000037-7980-4C82-8C1C-32D5A7B4E44B}"/>
              </c:ext>
            </c:extLst>
          </c:dPt>
          <c:dPt>
            <c:idx val="48"/>
            <c:invertIfNegative val="1"/>
            <c:bubble3D val="0"/>
            <c:spPr>
              <a:solidFill>
                <a:srgbClr val="AEABAB"/>
              </a:solidFill>
            </c:spPr>
            <c:extLst>
              <c:ext xmlns:c16="http://schemas.microsoft.com/office/drawing/2014/chart" uri="{C3380CC4-5D6E-409C-BE32-E72D297353CC}">
                <c16:uniqueId val="{00000038-7980-4C82-8C1C-32D5A7B4E44B}"/>
              </c:ext>
            </c:extLst>
          </c:dPt>
          <c:dPt>
            <c:idx val="49"/>
            <c:invertIfNegative val="0"/>
            <c:bubble3D val="0"/>
            <c:extLst>
              <c:ext xmlns:c16="http://schemas.microsoft.com/office/drawing/2014/chart" uri="{C3380CC4-5D6E-409C-BE32-E72D297353CC}">
                <c16:uniqueId val="{00000039-7980-4C82-8C1C-32D5A7B4E44B}"/>
              </c:ext>
            </c:extLst>
          </c:dPt>
          <c:dPt>
            <c:idx val="50"/>
            <c:invertIfNegative val="0"/>
            <c:bubble3D val="0"/>
            <c:extLst>
              <c:ext xmlns:c16="http://schemas.microsoft.com/office/drawing/2014/chart" uri="{C3380CC4-5D6E-409C-BE32-E72D297353CC}">
                <c16:uniqueId val="{0000003A-7980-4C82-8C1C-32D5A7B4E44B}"/>
              </c:ext>
            </c:extLst>
          </c:dPt>
          <c:dPt>
            <c:idx val="51"/>
            <c:invertIfNegative val="1"/>
            <c:bubble3D val="0"/>
            <c:spPr>
              <a:solidFill>
                <a:srgbClr val="AEABAB"/>
              </a:solidFill>
            </c:spPr>
            <c:extLst>
              <c:ext xmlns:c16="http://schemas.microsoft.com/office/drawing/2014/chart" uri="{C3380CC4-5D6E-409C-BE32-E72D297353CC}">
                <c16:uniqueId val="{0000003B-7980-4C82-8C1C-32D5A7B4E44B}"/>
              </c:ext>
            </c:extLst>
          </c:dPt>
          <c:dPt>
            <c:idx val="52"/>
            <c:invertIfNegative val="1"/>
            <c:bubble3D val="0"/>
            <c:spPr>
              <a:solidFill>
                <a:srgbClr val="AEABAB"/>
              </a:solidFill>
            </c:spPr>
            <c:extLst>
              <c:ext xmlns:c16="http://schemas.microsoft.com/office/drawing/2014/chart" uri="{C3380CC4-5D6E-409C-BE32-E72D297353CC}">
                <c16:uniqueId val="{0000003C-7980-4C82-8C1C-32D5A7B4E44B}"/>
              </c:ext>
            </c:extLst>
          </c:dPt>
          <c:dPt>
            <c:idx val="53"/>
            <c:invertIfNegative val="1"/>
            <c:bubble3D val="0"/>
            <c:spPr>
              <a:solidFill>
                <a:srgbClr val="AEABAB"/>
              </a:solidFill>
            </c:spPr>
            <c:extLst>
              <c:ext xmlns:c16="http://schemas.microsoft.com/office/drawing/2014/chart" uri="{C3380CC4-5D6E-409C-BE32-E72D297353CC}">
                <c16:uniqueId val="{0000006B-77EF-42ED-BAFF-03BF265C16B5}"/>
              </c:ext>
            </c:extLst>
          </c:dPt>
          <c:dPt>
            <c:idx val="54"/>
            <c:invertIfNegative val="1"/>
            <c:bubble3D val="0"/>
            <c:spPr>
              <a:solidFill>
                <a:srgbClr val="AEABAB"/>
              </a:solidFill>
            </c:spPr>
            <c:extLst>
              <c:ext xmlns:c16="http://schemas.microsoft.com/office/drawing/2014/chart" uri="{C3380CC4-5D6E-409C-BE32-E72D297353CC}">
                <c16:uniqueId val="{0000006D-77EF-42ED-BAFF-03BF265C16B5}"/>
              </c:ext>
            </c:extLst>
          </c:dPt>
          <c:dPt>
            <c:idx val="55"/>
            <c:invertIfNegative val="1"/>
            <c:bubble3D val="0"/>
            <c:spPr>
              <a:solidFill>
                <a:srgbClr val="AEABAB"/>
              </a:solidFill>
            </c:spPr>
            <c:extLst>
              <c:ext xmlns:c16="http://schemas.microsoft.com/office/drawing/2014/chart" uri="{C3380CC4-5D6E-409C-BE32-E72D297353CC}">
                <c16:uniqueId val="{0000006F-77EF-42ED-BAFF-03BF265C16B5}"/>
              </c:ext>
            </c:extLst>
          </c:dPt>
          <c:dPt>
            <c:idx val="56"/>
            <c:invertIfNegative val="1"/>
            <c:bubble3D val="0"/>
            <c:spPr>
              <a:solidFill>
                <a:srgbClr val="AEABAB"/>
              </a:solidFill>
            </c:spPr>
            <c:extLst>
              <c:ext xmlns:c16="http://schemas.microsoft.com/office/drawing/2014/chart" uri="{C3380CC4-5D6E-409C-BE32-E72D297353CC}">
                <c16:uniqueId val="{00000071-77EF-42ED-BAFF-03BF265C16B5}"/>
              </c:ext>
            </c:extLst>
          </c:dPt>
          <c:dPt>
            <c:idx val="57"/>
            <c:invertIfNegative val="1"/>
            <c:bubble3D val="0"/>
            <c:spPr>
              <a:solidFill>
                <a:srgbClr val="AEABAB"/>
              </a:solidFill>
            </c:spPr>
            <c:extLst>
              <c:ext xmlns:c16="http://schemas.microsoft.com/office/drawing/2014/chart" uri="{C3380CC4-5D6E-409C-BE32-E72D297353CC}">
                <c16:uniqueId val="{00000073-77EF-42ED-BAFF-03BF265C16B5}"/>
              </c:ext>
            </c:extLst>
          </c:dPt>
          <c:dPt>
            <c:idx val="58"/>
            <c:invertIfNegative val="1"/>
            <c:bubble3D val="0"/>
            <c:spPr>
              <a:solidFill>
                <a:srgbClr val="AEABAB"/>
              </a:solidFill>
            </c:spPr>
            <c:extLst>
              <c:ext xmlns:c16="http://schemas.microsoft.com/office/drawing/2014/chart" uri="{C3380CC4-5D6E-409C-BE32-E72D297353CC}">
                <c16:uniqueId val="{00000075-77EF-42ED-BAFF-03BF265C16B5}"/>
              </c:ext>
            </c:extLst>
          </c:dPt>
          <c:dPt>
            <c:idx val="59"/>
            <c:invertIfNegative val="1"/>
            <c:bubble3D val="0"/>
            <c:spPr>
              <a:solidFill>
                <a:srgbClr val="AEABAB"/>
              </a:solidFill>
            </c:spPr>
            <c:extLst>
              <c:ext xmlns:c16="http://schemas.microsoft.com/office/drawing/2014/chart" uri="{C3380CC4-5D6E-409C-BE32-E72D297353CC}">
                <c16:uniqueId val="{00000077-77EF-42ED-BAFF-03BF265C16B5}"/>
              </c:ext>
            </c:extLst>
          </c:dPt>
          <c:dPt>
            <c:idx val="60"/>
            <c:invertIfNegative val="1"/>
            <c:bubble3D val="0"/>
            <c:spPr>
              <a:solidFill>
                <a:srgbClr val="AEABAB"/>
              </a:solidFill>
            </c:spPr>
            <c:extLst>
              <c:ext xmlns:c16="http://schemas.microsoft.com/office/drawing/2014/chart" uri="{C3380CC4-5D6E-409C-BE32-E72D297353CC}">
                <c16:uniqueId val="{00000079-77EF-42ED-BAFF-03BF265C16B5}"/>
              </c:ext>
            </c:extLst>
          </c:dPt>
          <c:dPt>
            <c:idx val="61"/>
            <c:invertIfNegative val="1"/>
            <c:bubble3D val="0"/>
            <c:spPr>
              <a:solidFill>
                <a:srgbClr val="AEABAB"/>
              </a:solidFill>
            </c:spPr>
            <c:extLst>
              <c:ext xmlns:c16="http://schemas.microsoft.com/office/drawing/2014/chart" uri="{C3380CC4-5D6E-409C-BE32-E72D297353CC}">
                <c16:uniqueId val="{0000007B-77EF-42ED-BAFF-03BF265C16B5}"/>
              </c:ext>
            </c:extLst>
          </c:dPt>
          <c:dPt>
            <c:idx val="62"/>
            <c:invertIfNegative val="1"/>
            <c:bubble3D val="0"/>
            <c:spPr>
              <a:solidFill>
                <a:srgbClr val="AEABAB"/>
              </a:solidFill>
            </c:spPr>
            <c:extLst>
              <c:ext xmlns:c16="http://schemas.microsoft.com/office/drawing/2014/chart" uri="{C3380CC4-5D6E-409C-BE32-E72D297353CC}">
                <c16:uniqueId val="{0000007D-77EF-42ED-BAFF-03BF265C16B5}"/>
              </c:ext>
            </c:extLst>
          </c:dPt>
          <c:dPt>
            <c:idx val="63"/>
            <c:invertIfNegative val="1"/>
            <c:bubble3D val="0"/>
            <c:spPr>
              <a:solidFill>
                <a:srgbClr val="AEABAB"/>
              </a:solidFill>
            </c:spPr>
            <c:extLst>
              <c:ext xmlns:c16="http://schemas.microsoft.com/office/drawing/2014/chart" uri="{C3380CC4-5D6E-409C-BE32-E72D297353CC}">
                <c16:uniqueId val="{0000007F-77EF-42ED-BAFF-03BF265C16B5}"/>
              </c:ext>
            </c:extLst>
          </c:dPt>
          <c:dPt>
            <c:idx val="64"/>
            <c:invertIfNegative val="1"/>
            <c:bubble3D val="0"/>
            <c:spPr>
              <a:solidFill>
                <a:srgbClr val="AEABAB"/>
              </a:solidFill>
            </c:spPr>
            <c:extLst>
              <c:ext xmlns:c16="http://schemas.microsoft.com/office/drawing/2014/chart" uri="{C3380CC4-5D6E-409C-BE32-E72D297353CC}">
                <c16:uniqueId val="{00000081-77EF-42ED-BAFF-03BF265C16B5}"/>
              </c:ext>
            </c:extLst>
          </c:dPt>
          <c:dPt>
            <c:idx val="65"/>
            <c:invertIfNegative val="1"/>
            <c:bubble3D val="0"/>
            <c:spPr>
              <a:solidFill>
                <a:srgbClr val="AEABAB"/>
              </a:solidFill>
            </c:spPr>
            <c:extLst>
              <c:ext xmlns:c16="http://schemas.microsoft.com/office/drawing/2014/chart" uri="{C3380CC4-5D6E-409C-BE32-E72D297353CC}">
                <c16:uniqueId val="{00000083-77EF-42ED-BAFF-03BF265C16B5}"/>
              </c:ext>
            </c:extLst>
          </c:dPt>
          <c:dPt>
            <c:idx val="66"/>
            <c:invertIfNegative val="1"/>
            <c:bubble3D val="0"/>
            <c:spPr>
              <a:solidFill>
                <a:srgbClr val="AEABAB"/>
              </a:solidFill>
            </c:spPr>
            <c:extLst>
              <c:ext xmlns:c16="http://schemas.microsoft.com/office/drawing/2014/chart" uri="{C3380CC4-5D6E-409C-BE32-E72D297353CC}">
                <c16:uniqueId val="{00000085-77EF-42ED-BAFF-03BF265C16B5}"/>
              </c:ext>
            </c:extLst>
          </c:dPt>
          <c:dPt>
            <c:idx val="67"/>
            <c:invertIfNegative val="1"/>
            <c:bubble3D val="0"/>
            <c:spPr>
              <a:solidFill>
                <a:srgbClr val="AEABAB"/>
              </a:solidFill>
            </c:spPr>
            <c:extLst>
              <c:ext xmlns:c16="http://schemas.microsoft.com/office/drawing/2014/chart" uri="{C3380CC4-5D6E-409C-BE32-E72D297353CC}">
                <c16:uniqueId val="{00000087-77EF-42ED-BAFF-03BF265C16B5}"/>
              </c:ext>
            </c:extLst>
          </c:dPt>
          <c:dPt>
            <c:idx val="68"/>
            <c:invertIfNegative val="1"/>
            <c:bubble3D val="0"/>
            <c:spPr>
              <a:solidFill>
                <a:srgbClr val="AEABAB"/>
              </a:solidFill>
            </c:spPr>
            <c:extLst>
              <c:ext xmlns:c16="http://schemas.microsoft.com/office/drawing/2014/chart" uri="{C3380CC4-5D6E-409C-BE32-E72D297353CC}">
                <c16:uniqueId val="{00000089-77EF-42ED-BAFF-03BF265C16B5}"/>
              </c:ext>
            </c:extLst>
          </c:dPt>
          <c:dPt>
            <c:idx val="69"/>
            <c:invertIfNegative val="1"/>
            <c:bubble3D val="0"/>
            <c:spPr>
              <a:solidFill>
                <a:srgbClr val="AEABAB"/>
              </a:solidFill>
            </c:spPr>
            <c:extLst>
              <c:ext xmlns:c16="http://schemas.microsoft.com/office/drawing/2014/chart" uri="{C3380CC4-5D6E-409C-BE32-E72D297353CC}">
                <c16:uniqueId val="{0000008B-77EF-42ED-BAFF-03BF265C16B5}"/>
              </c:ext>
            </c:extLst>
          </c:dPt>
          <c:dPt>
            <c:idx val="70"/>
            <c:invertIfNegative val="1"/>
            <c:bubble3D val="0"/>
            <c:spPr>
              <a:solidFill>
                <a:srgbClr val="AEABAB"/>
              </a:solidFill>
            </c:spPr>
            <c:extLst>
              <c:ext xmlns:c16="http://schemas.microsoft.com/office/drawing/2014/chart" uri="{C3380CC4-5D6E-409C-BE32-E72D297353CC}">
                <c16:uniqueId val="{0000008D-77EF-42ED-BAFF-03BF265C16B5}"/>
              </c:ext>
            </c:extLst>
          </c:dPt>
          <c:dPt>
            <c:idx val="71"/>
            <c:invertIfNegative val="1"/>
            <c:bubble3D val="0"/>
            <c:spPr>
              <a:solidFill>
                <a:srgbClr val="AEABAB"/>
              </a:solidFill>
            </c:spPr>
            <c:extLst>
              <c:ext xmlns:c16="http://schemas.microsoft.com/office/drawing/2014/chart" uri="{C3380CC4-5D6E-409C-BE32-E72D297353CC}">
                <c16:uniqueId val="{0000008F-77EF-42ED-BAFF-03BF265C16B5}"/>
              </c:ext>
            </c:extLst>
          </c:dPt>
          <c:dPt>
            <c:idx val="72"/>
            <c:invertIfNegative val="1"/>
            <c:bubble3D val="0"/>
            <c:spPr>
              <a:solidFill>
                <a:srgbClr val="AEABAB"/>
              </a:solidFill>
            </c:spPr>
            <c:extLst>
              <c:ext xmlns:c16="http://schemas.microsoft.com/office/drawing/2014/chart" uri="{C3380CC4-5D6E-409C-BE32-E72D297353CC}">
                <c16:uniqueId val="{00000091-77EF-42ED-BAFF-03BF265C16B5}"/>
              </c:ext>
            </c:extLst>
          </c:dPt>
          <c:dPt>
            <c:idx val="73"/>
            <c:invertIfNegative val="1"/>
            <c:bubble3D val="0"/>
            <c:spPr>
              <a:solidFill>
                <a:srgbClr val="AEABAB"/>
              </a:solidFill>
            </c:spPr>
            <c:extLst>
              <c:ext xmlns:c16="http://schemas.microsoft.com/office/drawing/2014/chart" uri="{C3380CC4-5D6E-409C-BE32-E72D297353CC}">
                <c16:uniqueId val="{00000093-77EF-42ED-BAFF-03BF265C16B5}"/>
              </c:ext>
            </c:extLst>
          </c:dPt>
          <c:dPt>
            <c:idx val="74"/>
            <c:invertIfNegative val="1"/>
            <c:bubble3D val="0"/>
            <c:spPr>
              <a:solidFill>
                <a:srgbClr val="AEABAB"/>
              </a:solidFill>
            </c:spPr>
            <c:extLst>
              <c:ext xmlns:c16="http://schemas.microsoft.com/office/drawing/2014/chart" uri="{C3380CC4-5D6E-409C-BE32-E72D297353CC}">
                <c16:uniqueId val="{00000095-77EF-42ED-BAFF-03BF265C16B5}"/>
              </c:ext>
            </c:extLst>
          </c:dPt>
          <c:dPt>
            <c:idx val="75"/>
            <c:invertIfNegative val="1"/>
            <c:bubble3D val="0"/>
            <c:spPr>
              <a:solidFill>
                <a:srgbClr val="AEABAB"/>
              </a:solidFill>
            </c:spPr>
            <c:extLst>
              <c:ext xmlns:c16="http://schemas.microsoft.com/office/drawing/2014/chart" uri="{C3380CC4-5D6E-409C-BE32-E72D297353CC}">
                <c16:uniqueId val="{00000097-77EF-42ED-BAFF-03BF265C16B5}"/>
              </c:ext>
            </c:extLst>
          </c:dPt>
          <c:dPt>
            <c:idx val="76"/>
            <c:invertIfNegative val="1"/>
            <c:bubble3D val="0"/>
            <c:spPr>
              <a:solidFill>
                <a:srgbClr val="AEABAB"/>
              </a:solidFill>
            </c:spPr>
            <c:extLst>
              <c:ext xmlns:c16="http://schemas.microsoft.com/office/drawing/2014/chart" uri="{C3380CC4-5D6E-409C-BE32-E72D297353CC}">
                <c16:uniqueId val="{00000099-77EF-42ED-BAFF-03BF265C16B5}"/>
              </c:ext>
            </c:extLst>
          </c:dPt>
          <c:dPt>
            <c:idx val="77"/>
            <c:invertIfNegative val="1"/>
            <c:bubble3D val="0"/>
            <c:spPr>
              <a:solidFill>
                <a:srgbClr val="AEABAB"/>
              </a:solidFill>
            </c:spPr>
            <c:extLst>
              <c:ext xmlns:c16="http://schemas.microsoft.com/office/drawing/2014/chart" uri="{C3380CC4-5D6E-409C-BE32-E72D297353CC}">
                <c16:uniqueId val="{0000009B-77EF-42ED-BAFF-03BF265C16B5}"/>
              </c:ext>
            </c:extLst>
          </c:dPt>
          <c:dPt>
            <c:idx val="78"/>
            <c:invertIfNegative val="1"/>
            <c:bubble3D val="0"/>
            <c:spPr>
              <a:solidFill>
                <a:srgbClr val="AEABAB"/>
              </a:solidFill>
            </c:spPr>
            <c:extLst>
              <c:ext xmlns:c16="http://schemas.microsoft.com/office/drawing/2014/chart" uri="{C3380CC4-5D6E-409C-BE32-E72D297353CC}">
                <c16:uniqueId val="{0000009D-77EF-42ED-BAFF-03BF265C16B5}"/>
              </c:ext>
            </c:extLst>
          </c:dPt>
          <c:dPt>
            <c:idx val="79"/>
            <c:invertIfNegative val="1"/>
            <c:bubble3D val="0"/>
            <c:spPr>
              <a:solidFill>
                <a:srgbClr val="AEABAB"/>
              </a:solidFill>
            </c:spPr>
            <c:extLst>
              <c:ext xmlns:c16="http://schemas.microsoft.com/office/drawing/2014/chart" uri="{C3380CC4-5D6E-409C-BE32-E72D297353CC}">
                <c16:uniqueId val="{0000009F-77EF-42ED-BAFF-03BF265C16B5}"/>
              </c:ext>
            </c:extLst>
          </c:dPt>
          <c:dPt>
            <c:idx val="80"/>
            <c:invertIfNegative val="1"/>
            <c:bubble3D val="0"/>
            <c:spPr>
              <a:solidFill>
                <a:srgbClr val="AEABAB"/>
              </a:solidFill>
            </c:spPr>
            <c:extLst>
              <c:ext xmlns:c16="http://schemas.microsoft.com/office/drawing/2014/chart" uri="{C3380CC4-5D6E-409C-BE32-E72D297353CC}">
                <c16:uniqueId val="{000000A1-77EF-42ED-BAFF-03BF265C16B5}"/>
              </c:ext>
            </c:extLst>
          </c:dPt>
          <c:dPt>
            <c:idx val="81"/>
            <c:invertIfNegative val="1"/>
            <c:bubble3D val="0"/>
            <c:spPr>
              <a:solidFill>
                <a:srgbClr val="AEABAB"/>
              </a:solidFill>
            </c:spPr>
            <c:extLst>
              <c:ext xmlns:c16="http://schemas.microsoft.com/office/drawing/2014/chart" uri="{C3380CC4-5D6E-409C-BE32-E72D297353CC}">
                <c16:uniqueId val="{000000A3-77EF-42ED-BAFF-03BF265C16B5}"/>
              </c:ext>
            </c:extLst>
          </c:dPt>
          <c:dPt>
            <c:idx val="82"/>
            <c:invertIfNegative val="1"/>
            <c:bubble3D val="0"/>
            <c:spPr>
              <a:solidFill>
                <a:srgbClr val="AEABAB"/>
              </a:solidFill>
            </c:spPr>
            <c:extLst>
              <c:ext xmlns:c16="http://schemas.microsoft.com/office/drawing/2014/chart" uri="{C3380CC4-5D6E-409C-BE32-E72D297353CC}">
                <c16:uniqueId val="{000000A5-77EF-42ED-BAFF-03BF265C16B5}"/>
              </c:ext>
            </c:extLst>
          </c:dPt>
          <c:dPt>
            <c:idx val="83"/>
            <c:invertIfNegative val="1"/>
            <c:bubble3D val="0"/>
            <c:spPr>
              <a:solidFill>
                <a:srgbClr val="AEABAB"/>
              </a:solidFill>
            </c:spPr>
            <c:extLst>
              <c:ext xmlns:c16="http://schemas.microsoft.com/office/drawing/2014/chart" uri="{C3380CC4-5D6E-409C-BE32-E72D297353CC}">
                <c16:uniqueId val="{000000A7-77EF-42ED-BAFF-03BF265C16B5}"/>
              </c:ext>
            </c:extLst>
          </c:dPt>
          <c:dPt>
            <c:idx val="84"/>
            <c:invertIfNegative val="1"/>
            <c:bubble3D val="0"/>
            <c:spPr>
              <a:solidFill>
                <a:srgbClr val="AEABAB"/>
              </a:solidFill>
            </c:spPr>
            <c:extLst>
              <c:ext xmlns:c16="http://schemas.microsoft.com/office/drawing/2014/chart" uri="{C3380CC4-5D6E-409C-BE32-E72D297353CC}">
                <c16:uniqueId val="{000000A9-77EF-42ED-BAFF-03BF265C16B5}"/>
              </c:ext>
            </c:extLst>
          </c:dPt>
          <c:dPt>
            <c:idx val="85"/>
            <c:invertIfNegative val="1"/>
            <c:bubble3D val="0"/>
            <c:spPr>
              <a:solidFill>
                <a:srgbClr val="AEABAB"/>
              </a:solidFill>
            </c:spPr>
            <c:extLst>
              <c:ext xmlns:c16="http://schemas.microsoft.com/office/drawing/2014/chart" uri="{C3380CC4-5D6E-409C-BE32-E72D297353CC}">
                <c16:uniqueId val="{000000AB-77EF-42ED-BAFF-03BF265C16B5}"/>
              </c:ext>
            </c:extLst>
          </c:dPt>
          <c:dPt>
            <c:idx val="86"/>
            <c:invertIfNegative val="1"/>
            <c:bubble3D val="0"/>
            <c:spPr>
              <a:solidFill>
                <a:srgbClr val="AEABAB"/>
              </a:solidFill>
            </c:spPr>
            <c:extLst>
              <c:ext xmlns:c16="http://schemas.microsoft.com/office/drawing/2014/chart" uri="{C3380CC4-5D6E-409C-BE32-E72D297353CC}">
                <c16:uniqueId val="{000000AD-77EF-42ED-BAFF-03BF265C16B5}"/>
              </c:ext>
            </c:extLst>
          </c:dPt>
          <c:dPt>
            <c:idx val="87"/>
            <c:invertIfNegative val="1"/>
            <c:bubble3D val="0"/>
            <c:spPr>
              <a:solidFill>
                <a:srgbClr val="AEABAB"/>
              </a:solidFill>
            </c:spPr>
            <c:extLst>
              <c:ext xmlns:c16="http://schemas.microsoft.com/office/drawing/2014/chart" uri="{C3380CC4-5D6E-409C-BE32-E72D297353CC}">
                <c16:uniqueId val="{000000AF-77EF-42ED-BAFF-03BF265C16B5}"/>
              </c:ext>
            </c:extLst>
          </c:dPt>
          <c:dPt>
            <c:idx val="88"/>
            <c:invertIfNegative val="1"/>
            <c:bubble3D val="0"/>
            <c:spPr>
              <a:solidFill>
                <a:srgbClr val="AEABAB"/>
              </a:solidFill>
            </c:spPr>
            <c:extLst>
              <c:ext xmlns:c16="http://schemas.microsoft.com/office/drawing/2014/chart" uri="{C3380CC4-5D6E-409C-BE32-E72D297353CC}">
                <c16:uniqueId val="{000000B1-77EF-42ED-BAFF-03BF265C16B5}"/>
              </c:ext>
            </c:extLst>
          </c:dPt>
          <c:dPt>
            <c:idx val="89"/>
            <c:invertIfNegative val="1"/>
            <c:bubble3D val="0"/>
            <c:spPr>
              <a:solidFill>
                <a:srgbClr val="AEABAB"/>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r>
                      <a:rPr sz="500">
                        <a:solidFill>
                          <a:srgbClr val="006C6D"/>
                        </a:solidFill>
                      </a:rPr>
                      <a:t>Schick Hydro 3 Ultra Sensitive 1 Handle + 20 Cartridges</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c:f>
              <c:strCache>
                <c:ptCount val="6"/>
                <c:pt idx="0">
                  <c:v>Gillette Proglide Plus Refills 16 Pack</c:v>
                </c:pt>
                <c:pt idx="1">
                  <c:v>Gillette Custom Plus 3 Sensitive Disposable Razors 30 Pack</c:v>
                </c:pt>
                <c:pt idx="2">
                  <c:v>Gillette Mach 3 Advanced Refills 20 Pack</c:v>
                </c:pt>
                <c:pt idx="3">
                  <c:v>None Razors</c:v>
                </c:pt>
                <c:pt idx="4">
                  <c:v>Schick Hydro 3 Ultra Sensitive 1 Handle + 20 Cartridges</c:v>
                </c:pt>
                <c:pt idx="5">
                  <c:v>Harry's Razor Set Chrome Edition 1 Handle + 13 Cartridges</c:v>
                </c:pt>
              </c:strCache>
            </c:strRef>
          </c:cat>
          <c:val>
            <c:numRef>
              <c:f>Sheet1!$B$2:$B$7</c:f>
              <c:numCache>
                <c:formatCode>General</c:formatCode>
                <c:ptCount val="6"/>
                <c:pt idx="0">
                  <c:v>0.6160844872734703</c:v>
                </c:pt>
                <c:pt idx="1">
                  <c:v>0.4222656833892813</c:v>
                </c:pt>
                <c:pt idx="2">
                  <c:v>0.3839155127265297</c:v>
                </c:pt>
                <c:pt idx="3">
                  <c:v>0.23697432096942422</c:v>
                </c:pt>
                <c:pt idx="4">
                  <c:v>0.21270686805794867</c:v>
                </c:pt>
                <c:pt idx="5">
                  <c:v>0.12805312758334583</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Schick Hydro 5 Sensitive 1 Handle + 16 Cartridges</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AEABAB"/>
              </a:solidFill>
            </c:spPr>
            <c:extLst>
              <c:ext xmlns:c16="http://schemas.microsoft.com/office/drawing/2014/chart" uri="{C3380CC4-5D6E-409C-BE32-E72D297353CC}">
                <c16:uniqueId val="{0000000C-A0D8-4FF8-BF2D-A6DC7B178F5A}"/>
              </c:ext>
            </c:extLst>
          </c:dPt>
          <c:dPt>
            <c:idx val="5"/>
            <c:invertIfNegative val="1"/>
            <c:bubble3D val="0"/>
            <c:spPr>
              <a:solidFill>
                <a:srgbClr val="006C6D"/>
              </a:solidFill>
            </c:spPr>
            <c:extLst>
              <c:ext xmlns:c16="http://schemas.microsoft.com/office/drawing/2014/chart" uri="{C3380CC4-5D6E-409C-BE32-E72D297353CC}">
                <c16:uniqueId val="{0000000D-A0D8-4FF8-BF2D-A6DC7B178F5A}"/>
              </c:ext>
            </c:extLst>
          </c:dPt>
          <c:dPt>
            <c:idx val="6"/>
            <c:invertIfNegative val="1"/>
            <c:bubble3D val="0"/>
            <c:spPr>
              <a:solidFill>
                <a:srgbClr val="AEABAB"/>
              </a:solidFill>
            </c:spPr>
            <c:extLst>
              <c:ext xmlns:c16="http://schemas.microsoft.com/office/drawing/2014/chart" uri="{C3380CC4-5D6E-409C-BE32-E72D297353CC}">
                <c16:uniqueId val="{0000000E-A0D8-4FF8-BF2D-A6DC7B178F5A}"/>
              </c:ext>
            </c:extLst>
          </c:dPt>
          <c:dPt>
            <c:idx val="7"/>
            <c:invertIfNegative val="1"/>
            <c:bubble3D val="0"/>
            <c:spPr>
              <a:solidFill>
                <a:srgbClr val="AEABAB"/>
              </a:solidFill>
            </c:spPr>
            <c:extLst>
              <c:ext xmlns:c16="http://schemas.microsoft.com/office/drawing/2014/chart" uri="{C3380CC4-5D6E-409C-BE32-E72D297353CC}">
                <c16:uniqueId val="{0000000F-A0D8-4FF8-BF2D-A6DC7B178F5A}"/>
              </c:ext>
            </c:extLst>
          </c:dPt>
          <c:dPt>
            <c:idx val="8"/>
            <c:invertIfNegative val="1"/>
            <c:bubble3D val="0"/>
            <c:spPr>
              <a:solidFill>
                <a:srgbClr val="AEABAB"/>
              </a:solidFill>
            </c:spPr>
            <c:extLst>
              <c:ext xmlns:c16="http://schemas.microsoft.com/office/drawing/2014/chart" uri="{C3380CC4-5D6E-409C-BE32-E72D297353CC}">
                <c16:uniqueId val="{00000010-A0D8-4FF8-BF2D-A6DC7B178F5A}"/>
              </c:ext>
            </c:extLst>
          </c:dPt>
          <c:dPt>
            <c:idx val="9"/>
            <c:invertIfNegative val="1"/>
            <c:bubble3D val="0"/>
            <c:spPr>
              <a:solidFill>
                <a:srgbClr val="AEABAB"/>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AEABAB"/>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AEABAB"/>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AEABAB"/>
              </a:solidFill>
            </c:spPr>
            <c:extLst>
              <c:ext xmlns:c16="http://schemas.microsoft.com/office/drawing/2014/chart" uri="{C3380CC4-5D6E-409C-BE32-E72D297353CC}">
                <c16:uniqueId val="{00000035-A0D8-4FF8-BF2D-A6DC7B178F5A}"/>
              </c:ext>
            </c:extLst>
          </c:dPt>
          <c:dPt>
            <c:idx val="50"/>
            <c:invertIfNegative val="1"/>
            <c:bubble3D val="0"/>
            <c:spPr>
              <a:solidFill>
                <a:srgbClr val="AEABAB"/>
              </a:solidFill>
            </c:spPr>
            <c:extLst>
              <c:ext xmlns:c16="http://schemas.microsoft.com/office/drawing/2014/chart" uri="{C3380CC4-5D6E-409C-BE32-E72D297353CC}">
                <c16:uniqueId val="{00000036-A0D8-4FF8-BF2D-A6DC7B178F5A}"/>
              </c:ext>
            </c:extLst>
          </c:dPt>
          <c:dPt>
            <c:idx val="51"/>
            <c:invertIfNegative val="1"/>
            <c:bubble3D val="0"/>
            <c:spPr>
              <a:solidFill>
                <a:srgbClr val="AEABAB"/>
              </a:solidFill>
            </c:spPr>
            <c:extLst>
              <c:ext xmlns:c16="http://schemas.microsoft.com/office/drawing/2014/chart" uri="{C3380CC4-5D6E-409C-BE32-E72D297353CC}">
                <c16:uniqueId val="{00000037-A0D8-4FF8-BF2D-A6DC7B178F5A}"/>
              </c:ext>
            </c:extLst>
          </c:dPt>
          <c:dPt>
            <c:idx val="52"/>
            <c:invertIfNegative val="0"/>
            <c:bubble3D val="0"/>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AEABAB"/>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AEABAB"/>
              </a:solidFill>
            </c:spPr>
            <c:extLst>
              <c:ext xmlns:c16="http://schemas.microsoft.com/office/drawing/2014/chart" uri="{C3380CC4-5D6E-409C-BE32-E72D297353CC}">
                <c16:uniqueId val="{0000007F-B572-4DF2-A18B-EB5D630E70B4}"/>
              </c:ext>
            </c:extLst>
          </c:dPt>
          <c:dPt>
            <c:idx val="64"/>
            <c:invertIfNegative val="1"/>
            <c:bubble3D val="0"/>
            <c:spPr>
              <a:solidFill>
                <a:srgbClr val="AEABAB"/>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AEABAB"/>
              </a:solidFill>
            </c:spPr>
            <c:extLst>
              <c:ext xmlns:c16="http://schemas.microsoft.com/office/drawing/2014/chart" uri="{C3380CC4-5D6E-409C-BE32-E72D297353CC}">
                <c16:uniqueId val="{0000008D-B572-4DF2-A18B-EB5D630E70B4}"/>
              </c:ext>
            </c:extLst>
          </c:dPt>
          <c:dPt>
            <c:idx val="71"/>
            <c:invertIfNegative val="1"/>
            <c:bubble3D val="0"/>
            <c:spPr>
              <a:solidFill>
                <a:srgbClr val="AEABAB"/>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AEABAB"/>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r>
                      <a:rPr sz="500">
                        <a:solidFill>
                          <a:srgbClr val="006C6D"/>
                        </a:solidFill>
                      </a:rPr>
                      <a:t>Schick Hydro 5 Sensitive 1 Handle + 16 Cartridges</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c:f>
              <c:strCache>
                <c:ptCount val="6"/>
                <c:pt idx="0">
                  <c:v>Gillette Proglide Plus Refills 16 Pack</c:v>
                </c:pt>
                <c:pt idx="1">
                  <c:v>Gillette Custom Plus 3 Sensitive Disposable Razors 30 Pack</c:v>
                </c:pt>
                <c:pt idx="2">
                  <c:v>Gillette Mach 3 Advanced Refills 20 Pack</c:v>
                </c:pt>
                <c:pt idx="3">
                  <c:v>None Razors</c:v>
                </c:pt>
                <c:pt idx="4">
                  <c:v>Harry's Razor Set Chrome Edition 1 Handle + 13 Cartridges</c:v>
                </c:pt>
                <c:pt idx="5">
                  <c:v>Schick Hydro 5 Sensitive 1 Handle + 16 Cartridges</c:v>
                </c:pt>
              </c:strCache>
            </c:strRef>
          </c:cat>
          <c:val>
            <c:numRef>
              <c:f>Sheet1!$B$2:$B$7</c:f>
              <c:numCache>
                <c:formatCode>General</c:formatCode>
                <c:ptCount val="6"/>
                <c:pt idx="0">
                  <c:v>0.6162629744854023</c:v>
                </c:pt>
                <c:pt idx="1">
                  <c:v>0.4555300055661461</c:v>
                </c:pt>
                <c:pt idx="2">
                  <c:v>0.38373702551459765</c:v>
                </c:pt>
                <c:pt idx="3">
                  <c:v>0.2739049096173531</c:v>
                </c:pt>
                <c:pt idx="4">
                  <c:v>0.1428833986900312</c:v>
                </c:pt>
                <c:pt idx="5">
                  <c:v>0.1276816861264696</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Schick Hydro 5 Sensitive 1 Handle + 20 Cartridges</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02D-4251-AC41-C6D4CBCA5CD6}"/>
              </c:ext>
            </c:extLst>
          </c:dPt>
          <c:dPt>
            <c:idx val="1"/>
            <c:invertIfNegative val="1"/>
            <c:bubble3D val="0"/>
            <c:spPr>
              <a:solidFill>
                <a:srgbClr val="AEABAB"/>
              </a:solidFill>
            </c:spPr>
            <c:extLst>
              <c:ext xmlns:c16="http://schemas.microsoft.com/office/drawing/2014/chart" uri="{C3380CC4-5D6E-409C-BE32-E72D297353CC}">
                <c16:uniqueId val="{00000003-902D-4251-AC41-C6D4CBCA5CD6}"/>
              </c:ext>
            </c:extLst>
          </c:dPt>
          <c:dPt>
            <c:idx val="2"/>
            <c:invertIfNegative val="1"/>
            <c:bubble3D val="0"/>
            <c:spPr>
              <a:solidFill>
                <a:srgbClr val="AEABAB"/>
              </a:solidFill>
            </c:spPr>
            <c:extLst>
              <c:ext xmlns:c16="http://schemas.microsoft.com/office/drawing/2014/chart" uri="{C3380CC4-5D6E-409C-BE32-E72D297353CC}">
                <c16:uniqueId val="{00000005-902D-4251-AC41-C6D4CBCA5CD6}"/>
              </c:ext>
            </c:extLst>
          </c:dPt>
          <c:dPt>
            <c:idx val="3"/>
            <c:invertIfNegative val="0"/>
            <c:bubble3D val="0"/>
            <c:extLst>
              <c:ext xmlns:c16="http://schemas.microsoft.com/office/drawing/2014/chart" uri="{C3380CC4-5D6E-409C-BE32-E72D297353CC}">
                <c16:uniqueId val="{00000007-902D-4251-AC41-C6D4CBCA5CD6}"/>
              </c:ext>
            </c:extLst>
          </c:dPt>
          <c:dPt>
            <c:idx val="4"/>
            <c:invertIfNegative val="1"/>
            <c:bubble3D val="0"/>
            <c:spPr>
              <a:solidFill>
                <a:srgbClr val="AEABAB"/>
              </a:solidFill>
            </c:spPr>
            <c:extLst>
              <c:ext xmlns:c16="http://schemas.microsoft.com/office/drawing/2014/chart" uri="{C3380CC4-5D6E-409C-BE32-E72D297353CC}">
                <c16:uniqueId val="{00000009-902D-4251-AC41-C6D4CBCA5CD6}"/>
              </c:ext>
            </c:extLst>
          </c:dPt>
          <c:dPt>
            <c:idx val="5"/>
            <c:invertIfNegative val="1"/>
            <c:bubble3D val="0"/>
            <c:spPr>
              <a:solidFill>
                <a:srgbClr val="006C6D"/>
              </a:solidFill>
            </c:spPr>
            <c:extLst>
              <c:ext xmlns:c16="http://schemas.microsoft.com/office/drawing/2014/chart" uri="{C3380CC4-5D6E-409C-BE32-E72D297353CC}">
                <c16:uniqueId val="{0000000B-902D-4251-AC41-C6D4CBCA5CD6}"/>
              </c:ext>
            </c:extLst>
          </c:dPt>
          <c:dPt>
            <c:idx val="6"/>
            <c:invertIfNegative val="1"/>
            <c:bubble3D val="0"/>
            <c:spPr>
              <a:solidFill>
                <a:srgbClr val="AEABAB"/>
              </a:solidFill>
            </c:spPr>
            <c:extLst>
              <c:ext xmlns:c16="http://schemas.microsoft.com/office/drawing/2014/chart" uri="{C3380CC4-5D6E-409C-BE32-E72D297353CC}">
                <c16:uniqueId val="{0000000D-902D-4251-AC41-C6D4CBCA5CD6}"/>
              </c:ext>
            </c:extLst>
          </c:dPt>
          <c:dPt>
            <c:idx val="7"/>
            <c:invertIfNegative val="1"/>
            <c:bubble3D val="0"/>
            <c:spPr>
              <a:solidFill>
                <a:srgbClr val="AEABAB"/>
              </a:solidFill>
            </c:spPr>
            <c:extLst>
              <c:ext xmlns:c16="http://schemas.microsoft.com/office/drawing/2014/chart" uri="{C3380CC4-5D6E-409C-BE32-E72D297353CC}">
                <c16:uniqueId val="{0000000F-902D-4251-AC41-C6D4CBCA5CD6}"/>
              </c:ext>
            </c:extLst>
          </c:dPt>
          <c:dPt>
            <c:idx val="8"/>
            <c:invertIfNegative val="1"/>
            <c:bubble3D val="0"/>
            <c:spPr>
              <a:solidFill>
                <a:srgbClr val="AEABAB"/>
              </a:solidFill>
            </c:spPr>
            <c:extLst>
              <c:ext xmlns:c16="http://schemas.microsoft.com/office/drawing/2014/chart" uri="{C3380CC4-5D6E-409C-BE32-E72D297353CC}">
                <c16:uniqueId val="{00000011-902D-4251-AC41-C6D4CBCA5CD6}"/>
              </c:ext>
            </c:extLst>
          </c:dPt>
          <c:dPt>
            <c:idx val="9"/>
            <c:invertIfNegative val="1"/>
            <c:bubble3D val="0"/>
            <c:spPr>
              <a:solidFill>
                <a:srgbClr val="AEABAB"/>
              </a:solidFill>
            </c:spPr>
            <c:extLst>
              <c:ext xmlns:c16="http://schemas.microsoft.com/office/drawing/2014/chart" uri="{C3380CC4-5D6E-409C-BE32-E72D297353CC}">
                <c16:uniqueId val="{00000013-902D-4251-AC41-C6D4CBCA5CD6}"/>
              </c:ext>
            </c:extLst>
          </c:dPt>
          <c:dPt>
            <c:idx val="10"/>
            <c:invertIfNegative val="1"/>
            <c:bubble3D val="0"/>
            <c:spPr>
              <a:solidFill>
                <a:srgbClr val="AEABAB"/>
              </a:solidFill>
            </c:spPr>
            <c:extLst>
              <c:ext xmlns:c16="http://schemas.microsoft.com/office/drawing/2014/chart" uri="{C3380CC4-5D6E-409C-BE32-E72D297353CC}">
                <c16:uniqueId val="{00000015-902D-4251-AC41-C6D4CBCA5CD6}"/>
              </c:ext>
            </c:extLst>
          </c:dPt>
          <c:dPt>
            <c:idx val="11"/>
            <c:invertIfNegative val="1"/>
            <c:bubble3D val="0"/>
            <c:spPr>
              <a:solidFill>
                <a:srgbClr val="AEABAB"/>
              </a:solidFill>
            </c:spPr>
            <c:extLst>
              <c:ext xmlns:c16="http://schemas.microsoft.com/office/drawing/2014/chart" uri="{C3380CC4-5D6E-409C-BE32-E72D297353CC}">
                <c16:uniqueId val="{00000017-902D-4251-AC41-C6D4CBCA5CD6}"/>
              </c:ext>
            </c:extLst>
          </c:dPt>
          <c:dPt>
            <c:idx val="12"/>
            <c:invertIfNegative val="1"/>
            <c:bubble3D val="0"/>
            <c:spPr>
              <a:solidFill>
                <a:srgbClr val="AEABAB"/>
              </a:solidFill>
            </c:spPr>
            <c:extLst>
              <c:ext xmlns:c16="http://schemas.microsoft.com/office/drawing/2014/chart" uri="{C3380CC4-5D6E-409C-BE32-E72D297353CC}">
                <c16:uniqueId val="{00000019-902D-4251-AC41-C6D4CBCA5CD6}"/>
              </c:ext>
            </c:extLst>
          </c:dPt>
          <c:dPt>
            <c:idx val="13"/>
            <c:invertIfNegative val="1"/>
            <c:bubble3D val="0"/>
            <c:spPr>
              <a:solidFill>
                <a:srgbClr val="AEABAB"/>
              </a:solidFill>
            </c:spPr>
            <c:extLst>
              <c:ext xmlns:c16="http://schemas.microsoft.com/office/drawing/2014/chart" uri="{C3380CC4-5D6E-409C-BE32-E72D297353CC}">
                <c16:uniqueId val="{0000001B-902D-4251-AC41-C6D4CBCA5CD6}"/>
              </c:ext>
            </c:extLst>
          </c:dPt>
          <c:dPt>
            <c:idx val="14"/>
            <c:invertIfNegative val="0"/>
            <c:bubble3D val="0"/>
            <c:extLst>
              <c:ext xmlns:c16="http://schemas.microsoft.com/office/drawing/2014/chart" uri="{C3380CC4-5D6E-409C-BE32-E72D297353CC}">
                <c16:uniqueId val="{0000001D-902D-4251-AC41-C6D4CBCA5CD6}"/>
              </c:ext>
            </c:extLst>
          </c:dPt>
          <c:dPt>
            <c:idx val="15"/>
            <c:invertIfNegative val="1"/>
            <c:bubble3D val="0"/>
            <c:spPr>
              <a:solidFill>
                <a:srgbClr val="AEABAB"/>
              </a:solidFill>
            </c:spPr>
            <c:extLst>
              <c:ext xmlns:c16="http://schemas.microsoft.com/office/drawing/2014/chart" uri="{C3380CC4-5D6E-409C-BE32-E72D297353CC}">
                <c16:uniqueId val="{0000001F-902D-4251-AC41-C6D4CBCA5CD6}"/>
              </c:ext>
            </c:extLst>
          </c:dPt>
          <c:dPt>
            <c:idx val="16"/>
            <c:invertIfNegative val="1"/>
            <c:bubble3D val="0"/>
            <c:spPr>
              <a:solidFill>
                <a:srgbClr val="AEABAB"/>
              </a:solidFill>
            </c:spPr>
            <c:extLst>
              <c:ext xmlns:c16="http://schemas.microsoft.com/office/drawing/2014/chart" uri="{C3380CC4-5D6E-409C-BE32-E72D297353CC}">
                <c16:uniqueId val="{00000021-902D-4251-AC41-C6D4CBCA5CD6}"/>
              </c:ext>
            </c:extLst>
          </c:dPt>
          <c:dPt>
            <c:idx val="17"/>
            <c:invertIfNegative val="0"/>
            <c:bubble3D val="0"/>
            <c:extLst>
              <c:ext xmlns:c16="http://schemas.microsoft.com/office/drawing/2014/chart" uri="{C3380CC4-5D6E-409C-BE32-E72D297353CC}">
                <c16:uniqueId val="{00000023-902D-4251-AC41-C6D4CBCA5CD6}"/>
              </c:ext>
            </c:extLst>
          </c:dPt>
          <c:dPt>
            <c:idx val="18"/>
            <c:invertIfNegative val="1"/>
            <c:bubble3D val="0"/>
            <c:spPr>
              <a:solidFill>
                <a:srgbClr val="AEABAB"/>
              </a:solidFill>
            </c:spPr>
            <c:extLst>
              <c:ext xmlns:c16="http://schemas.microsoft.com/office/drawing/2014/chart" uri="{C3380CC4-5D6E-409C-BE32-E72D297353CC}">
                <c16:uniqueId val="{00000025-902D-4251-AC41-C6D4CBCA5CD6}"/>
              </c:ext>
            </c:extLst>
          </c:dPt>
          <c:dPt>
            <c:idx val="19"/>
            <c:invertIfNegative val="1"/>
            <c:bubble3D val="0"/>
            <c:spPr>
              <a:solidFill>
                <a:srgbClr val="AEABAB"/>
              </a:solidFill>
            </c:spPr>
            <c:extLst>
              <c:ext xmlns:c16="http://schemas.microsoft.com/office/drawing/2014/chart" uri="{C3380CC4-5D6E-409C-BE32-E72D297353CC}">
                <c16:uniqueId val="{00000027-902D-4251-AC41-C6D4CBCA5CD6}"/>
              </c:ext>
            </c:extLst>
          </c:dPt>
          <c:dPt>
            <c:idx val="20"/>
            <c:invertIfNegative val="1"/>
            <c:bubble3D val="0"/>
            <c:spPr>
              <a:solidFill>
                <a:srgbClr val="AEABAB"/>
              </a:solidFill>
            </c:spPr>
            <c:extLst>
              <c:ext xmlns:c16="http://schemas.microsoft.com/office/drawing/2014/chart" uri="{C3380CC4-5D6E-409C-BE32-E72D297353CC}">
                <c16:uniqueId val="{00000029-902D-4251-AC41-C6D4CBCA5CD6}"/>
              </c:ext>
            </c:extLst>
          </c:dPt>
          <c:dPt>
            <c:idx val="21"/>
            <c:invertIfNegative val="1"/>
            <c:bubble3D val="0"/>
            <c:spPr>
              <a:solidFill>
                <a:srgbClr val="AEABAB"/>
              </a:solidFill>
            </c:spPr>
            <c:extLst>
              <c:ext xmlns:c16="http://schemas.microsoft.com/office/drawing/2014/chart" uri="{C3380CC4-5D6E-409C-BE32-E72D297353CC}">
                <c16:uniqueId val="{0000002B-902D-4251-AC41-C6D4CBCA5CD6}"/>
              </c:ext>
            </c:extLst>
          </c:dPt>
          <c:dPt>
            <c:idx val="22"/>
            <c:invertIfNegative val="1"/>
            <c:bubble3D val="0"/>
            <c:spPr>
              <a:solidFill>
                <a:srgbClr val="AEABAB"/>
              </a:solidFill>
            </c:spPr>
            <c:extLst>
              <c:ext xmlns:c16="http://schemas.microsoft.com/office/drawing/2014/chart" uri="{C3380CC4-5D6E-409C-BE32-E72D297353CC}">
                <c16:uniqueId val="{0000002D-902D-4251-AC41-C6D4CBCA5CD6}"/>
              </c:ext>
            </c:extLst>
          </c:dPt>
          <c:dPt>
            <c:idx val="23"/>
            <c:invertIfNegative val="1"/>
            <c:bubble3D val="0"/>
            <c:spPr>
              <a:solidFill>
                <a:srgbClr val="AEABAB"/>
              </a:solidFill>
            </c:spPr>
            <c:extLst>
              <c:ext xmlns:c16="http://schemas.microsoft.com/office/drawing/2014/chart" uri="{C3380CC4-5D6E-409C-BE32-E72D297353CC}">
                <c16:uniqueId val="{0000002F-902D-4251-AC41-C6D4CBCA5CD6}"/>
              </c:ext>
            </c:extLst>
          </c:dPt>
          <c:dPt>
            <c:idx val="24"/>
            <c:invertIfNegative val="1"/>
            <c:bubble3D val="0"/>
            <c:spPr>
              <a:solidFill>
                <a:srgbClr val="AEABAB"/>
              </a:solidFill>
            </c:spPr>
            <c:extLst>
              <c:ext xmlns:c16="http://schemas.microsoft.com/office/drawing/2014/chart" uri="{C3380CC4-5D6E-409C-BE32-E72D297353CC}">
                <c16:uniqueId val="{00000031-902D-4251-AC41-C6D4CBCA5CD6}"/>
              </c:ext>
            </c:extLst>
          </c:dPt>
          <c:dPt>
            <c:idx val="25"/>
            <c:invertIfNegative val="1"/>
            <c:bubble3D val="0"/>
            <c:spPr>
              <a:solidFill>
                <a:srgbClr val="AEABAB"/>
              </a:solidFill>
            </c:spPr>
            <c:extLst>
              <c:ext xmlns:c16="http://schemas.microsoft.com/office/drawing/2014/chart" uri="{C3380CC4-5D6E-409C-BE32-E72D297353CC}">
                <c16:uniqueId val="{00000033-902D-4251-AC41-C6D4CBCA5CD6}"/>
              </c:ext>
            </c:extLst>
          </c:dPt>
          <c:dPt>
            <c:idx val="26"/>
            <c:invertIfNegative val="1"/>
            <c:bubble3D val="0"/>
            <c:spPr>
              <a:solidFill>
                <a:srgbClr val="AEABAB"/>
              </a:solidFill>
            </c:spPr>
            <c:extLst>
              <c:ext xmlns:c16="http://schemas.microsoft.com/office/drawing/2014/chart" uri="{C3380CC4-5D6E-409C-BE32-E72D297353CC}">
                <c16:uniqueId val="{00000035-902D-4251-AC41-C6D4CBCA5CD6}"/>
              </c:ext>
            </c:extLst>
          </c:dPt>
          <c:dPt>
            <c:idx val="27"/>
            <c:invertIfNegative val="1"/>
            <c:bubble3D val="0"/>
            <c:spPr>
              <a:solidFill>
                <a:srgbClr val="AEABAB"/>
              </a:solidFill>
            </c:spPr>
            <c:extLst>
              <c:ext xmlns:c16="http://schemas.microsoft.com/office/drawing/2014/chart" uri="{C3380CC4-5D6E-409C-BE32-E72D297353CC}">
                <c16:uniqueId val="{00000037-902D-4251-AC41-C6D4CBCA5CD6}"/>
              </c:ext>
            </c:extLst>
          </c:dPt>
          <c:dPt>
            <c:idx val="28"/>
            <c:invertIfNegative val="1"/>
            <c:bubble3D val="0"/>
            <c:spPr>
              <a:solidFill>
                <a:srgbClr val="AEABAB"/>
              </a:solidFill>
            </c:spPr>
            <c:extLst>
              <c:ext xmlns:c16="http://schemas.microsoft.com/office/drawing/2014/chart" uri="{C3380CC4-5D6E-409C-BE32-E72D297353CC}">
                <c16:uniqueId val="{00000039-902D-4251-AC41-C6D4CBCA5CD6}"/>
              </c:ext>
            </c:extLst>
          </c:dPt>
          <c:dPt>
            <c:idx val="29"/>
            <c:invertIfNegative val="1"/>
            <c:bubble3D val="0"/>
            <c:spPr>
              <a:solidFill>
                <a:srgbClr val="AEABAB"/>
              </a:solidFill>
            </c:spPr>
            <c:extLst>
              <c:ext xmlns:c16="http://schemas.microsoft.com/office/drawing/2014/chart" uri="{C3380CC4-5D6E-409C-BE32-E72D297353CC}">
                <c16:uniqueId val="{0000003B-902D-4251-AC41-C6D4CBCA5CD6}"/>
              </c:ext>
            </c:extLst>
          </c:dPt>
          <c:dPt>
            <c:idx val="30"/>
            <c:invertIfNegative val="1"/>
            <c:bubble3D val="0"/>
            <c:spPr>
              <a:solidFill>
                <a:srgbClr val="AEABAB"/>
              </a:solidFill>
            </c:spPr>
            <c:extLst>
              <c:ext xmlns:c16="http://schemas.microsoft.com/office/drawing/2014/chart" uri="{C3380CC4-5D6E-409C-BE32-E72D297353CC}">
                <c16:uniqueId val="{0000003D-902D-4251-AC41-C6D4CBCA5CD6}"/>
              </c:ext>
            </c:extLst>
          </c:dPt>
          <c:dPt>
            <c:idx val="31"/>
            <c:invertIfNegative val="1"/>
            <c:bubble3D val="0"/>
            <c:spPr>
              <a:solidFill>
                <a:srgbClr val="AEABAB"/>
              </a:solidFill>
            </c:spPr>
            <c:extLst>
              <c:ext xmlns:c16="http://schemas.microsoft.com/office/drawing/2014/chart" uri="{C3380CC4-5D6E-409C-BE32-E72D297353CC}">
                <c16:uniqueId val="{0000003F-902D-4251-AC41-C6D4CBCA5CD6}"/>
              </c:ext>
            </c:extLst>
          </c:dPt>
          <c:dPt>
            <c:idx val="32"/>
            <c:invertIfNegative val="0"/>
            <c:bubble3D val="0"/>
            <c:extLst>
              <c:ext xmlns:c16="http://schemas.microsoft.com/office/drawing/2014/chart" uri="{C3380CC4-5D6E-409C-BE32-E72D297353CC}">
                <c16:uniqueId val="{00000041-902D-4251-AC41-C6D4CBCA5CD6}"/>
              </c:ext>
            </c:extLst>
          </c:dPt>
          <c:dPt>
            <c:idx val="33"/>
            <c:invertIfNegative val="1"/>
            <c:bubble3D val="0"/>
            <c:spPr>
              <a:solidFill>
                <a:srgbClr val="AEABAB"/>
              </a:solidFill>
            </c:spPr>
            <c:extLst>
              <c:ext xmlns:c16="http://schemas.microsoft.com/office/drawing/2014/chart" uri="{C3380CC4-5D6E-409C-BE32-E72D297353CC}">
                <c16:uniqueId val="{00000043-902D-4251-AC41-C6D4CBCA5CD6}"/>
              </c:ext>
            </c:extLst>
          </c:dPt>
          <c:dPt>
            <c:idx val="34"/>
            <c:invertIfNegative val="1"/>
            <c:bubble3D val="0"/>
            <c:spPr>
              <a:solidFill>
                <a:srgbClr val="AEABAB"/>
              </a:solidFill>
            </c:spPr>
            <c:extLst>
              <c:ext xmlns:c16="http://schemas.microsoft.com/office/drawing/2014/chart" uri="{C3380CC4-5D6E-409C-BE32-E72D297353CC}">
                <c16:uniqueId val="{00000045-902D-4251-AC41-C6D4CBCA5CD6}"/>
              </c:ext>
            </c:extLst>
          </c:dPt>
          <c:dPt>
            <c:idx val="35"/>
            <c:invertIfNegative val="1"/>
            <c:bubble3D val="0"/>
            <c:spPr>
              <a:solidFill>
                <a:srgbClr val="AEABAB"/>
              </a:solidFill>
            </c:spPr>
            <c:extLst>
              <c:ext xmlns:c16="http://schemas.microsoft.com/office/drawing/2014/chart" uri="{C3380CC4-5D6E-409C-BE32-E72D297353CC}">
                <c16:uniqueId val="{00000047-902D-4251-AC41-C6D4CBCA5CD6}"/>
              </c:ext>
            </c:extLst>
          </c:dPt>
          <c:dPt>
            <c:idx val="36"/>
            <c:invertIfNegative val="1"/>
            <c:bubble3D val="0"/>
            <c:spPr>
              <a:solidFill>
                <a:srgbClr val="AEABAB"/>
              </a:solidFill>
            </c:spPr>
            <c:extLst>
              <c:ext xmlns:c16="http://schemas.microsoft.com/office/drawing/2014/chart" uri="{C3380CC4-5D6E-409C-BE32-E72D297353CC}">
                <c16:uniqueId val="{00000049-902D-4251-AC41-C6D4CBCA5CD6}"/>
              </c:ext>
            </c:extLst>
          </c:dPt>
          <c:dPt>
            <c:idx val="37"/>
            <c:invertIfNegative val="1"/>
            <c:bubble3D val="0"/>
            <c:spPr>
              <a:solidFill>
                <a:srgbClr val="AEABAB"/>
              </a:solidFill>
            </c:spPr>
            <c:extLst>
              <c:ext xmlns:c16="http://schemas.microsoft.com/office/drawing/2014/chart" uri="{C3380CC4-5D6E-409C-BE32-E72D297353CC}">
                <c16:uniqueId val="{0000004B-902D-4251-AC41-C6D4CBCA5CD6}"/>
              </c:ext>
            </c:extLst>
          </c:dPt>
          <c:dPt>
            <c:idx val="38"/>
            <c:invertIfNegative val="1"/>
            <c:bubble3D val="0"/>
            <c:spPr>
              <a:solidFill>
                <a:srgbClr val="AEABAB"/>
              </a:solidFill>
            </c:spPr>
            <c:extLst>
              <c:ext xmlns:c16="http://schemas.microsoft.com/office/drawing/2014/chart" uri="{C3380CC4-5D6E-409C-BE32-E72D297353CC}">
                <c16:uniqueId val="{0000004D-902D-4251-AC41-C6D4CBCA5CD6}"/>
              </c:ext>
            </c:extLst>
          </c:dPt>
          <c:dPt>
            <c:idx val="39"/>
            <c:invertIfNegative val="1"/>
            <c:bubble3D val="0"/>
            <c:spPr>
              <a:solidFill>
                <a:srgbClr val="AEABAB"/>
              </a:solidFill>
            </c:spPr>
            <c:extLst>
              <c:ext xmlns:c16="http://schemas.microsoft.com/office/drawing/2014/chart" uri="{C3380CC4-5D6E-409C-BE32-E72D297353CC}">
                <c16:uniqueId val="{0000004F-902D-4251-AC41-C6D4CBCA5CD6}"/>
              </c:ext>
            </c:extLst>
          </c:dPt>
          <c:dPt>
            <c:idx val="40"/>
            <c:invertIfNegative val="1"/>
            <c:bubble3D val="0"/>
            <c:spPr>
              <a:solidFill>
                <a:srgbClr val="AEABAB"/>
              </a:solidFill>
            </c:spPr>
            <c:extLst>
              <c:ext xmlns:c16="http://schemas.microsoft.com/office/drawing/2014/chart" uri="{C3380CC4-5D6E-409C-BE32-E72D297353CC}">
                <c16:uniqueId val="{00000051-902D-4251-AC41-C6D4CBCA5CD6}"/>
              </c:ext>
            </c:extLst>
          </c:dPt>
          <c:dPt>
            <c:idx val="41"/>
            <c:invertIfNegative val="1"/>
            <c:bubble3D val="0"/>
            <c:spPr>
              <a:solidFill>
                <a:srgbClr val="AEABAB"/>
              </a:solidFill>
            </c:spPr>
            <c:extLst>
              <c:ext xmlns:c16="http://schemas.microsoft.com/office/drawing/2014/chart" uri="{C3380CC4-5D6E-409C-BE32-E72D297353CC}">
                <c16:uniqueId val="{00000053-902D-4251-AC41-C6D4CBCA5CD6}"/>
              </c:ext>
            </c:extLst>
          </c:dPt>
          <c:dPt>
            <c:idx val="42"/>
            <c:invertIfNegative val="1"/>
            <c:bubble3D val="0"/>
            <c:spPr>
              <a:solidFill>
                <a:srgbClr val="AEABAB"/>
              </a:solidFill>
            </c:spPr>
            <c:extLst>
              <c:ext xmlns:c16="http://schemas.microsoft.com/office/drawing/2014/chart" uri="{C3380CC4-5D6E-409C-BE32-E72D297353CC}">
                <c16:uniqueId val="{00000055-902D-4251-AC41-C6D4CBCA5CD6}"/>
              </c:ext>
            </c:extLst>
          </c:dPt>
          <c:dPt>
            <c:idx val="43"/>
            <c:invertIfNegative val="1"/>
            <c:bubble3D val="0"/>
            <c:spPr>
              <a:solidFill>
                <a:srgbClr val="AEABAB"/>
              </a:solidFill>
            </c:spPr>
            <c:extLst>
              <c:ext xmlns:c16="http://schemas.microsoft.com/office/drawing/2014/chart" uri="{C3380CC4-5D6E-409C-BE32-E72D297353CC}">
                <c16:uniqueId val="{00000057-902D-4251-AC41-C6D4CBCA5CD6}"/>
              </c:ext>
            </c:extLst>
          </c:dPt>
          <c:dPt>
            <c:idx val="44"/>
            <c:invertIfNegative val="0"/>
            <c:bubble3D val="0"/>
            <c:extLst>
              <c:ext xmlns:c16="http://schemas.microsoft.com/office/drawing/2014/chart" uri="{C3380CC4-5D6E-409C-BE32-E72D297353CC}">
                <c16:uniqueId val="{00000059-902D-4251-AC41-C6D4CBCA5CD6}"/>
              </c:ext>
            </c:extLst>
          </c:dPt>
          <c:dPt>
            <c:idx val="45"/>
            <c:invertIfNegative val="1"/>
            <c:bubble3D val="0"/>
            <c:spPr>
              <a:solidFill>
                <a:srgbClr val="AEABAB"/>
              </a:solidFill>
            </c:spPr>
            <c:extLst>
              <c:ext xmlns:c16="http://schemas.microsoft.com/office/drawing/2014/chart" uri="{C3380CC4-5D6E-409C-BE32-E72D297353CC}">
                <c16:uniqueId val="{0000005B-902D-4251-AC41-C6D4CBCA5CD6}"/>
              </c:ext>
            </c:extLst>
          </c:dPt>
          <c:dPt>
            <c:idx val="46"/>
            <c:invertIfNegative val="1"/>
            <c:bubble3D val="0"/>
            <c:spPr>
              <a:solidFill>
                <a:srgbClr val="AEABAB"/>
              </a:solidFill>
            </c:spPr>
            <c:extLst>
              <c:ext xmlns:c16="http://schemas.microsoft.com/office/drawing/2014/chart" uri="{C3380CC4-5D6E-409C-BE32-E72D297353CC}">
                <c16:uniqueId val="{0000005D-902D-4251-AC41-C6D4CBCA5CD6}"/>
              </c:ext>
            </c:extLst>
          </c:dPt>
          <c:dPt>
            <c:idx val="47"/>
            <c:invertIfNegative val="1"/>
            <c:bubble3D val="0"/>
            <c:spPr>
              <a:solidFill>
                <a:srgbClr val="AEABAB"/>
              </a:solidFill>
            </c:spPr>
            <c:extLst>
              <c:ext xmlns:c16="http://schemas.microsoft.com/office/drawing/2014/chart" uri="{C3380CC4-5D6E-409C-BE32-E72D297353CC}">
                <c16:uniqueId val="{0000005F-902D-4251-AC41-C6D4CBCA5CD6}"/>
              </c:ext>
            </c:extLst>
          </c:dPt>
          <c:dPt>
            <c:idx val="48"/>
            <c:invertIfNegative val="1"/>
            <c:bubble3D val="0"/>
            <c:spPr>
              <a:solidFill>
                <a:srgbClr val="AEABAB"/>
              </a:solidFill>
            </c:spPr>
            <c:extLst>
              <c:ext xmlns:c16="http://schemas.microsoft.com/office/drawing/2014/chart" uri="{C3380CC4-5D6E-409C-BE32-E72D297353CC}">
                <c16:uniqueId val="{00000061-902D-4251-AC41-C6D4CBCA5CD6}"/>
              </c:ext>
            </c:extLst>
          </c:dPt>
          <c:dPt>
            <c:idx val="49"/>
            <c:invertIfNegative val="0"/>
            <c:bubble3D val="0"/>
            <c:extLst>
              <c:ext xmlns:c16="http://schemas.microsoft.com/office/drawing/2014/chart" uri="{C3380CC4-5D6E-409C-BE32-E72D297353CC}">
                <c16:uniqueId val="{00000063-902D-4251-AC41-C6D4CBCA5CD6}"/>
              </c:ext>
            </c:extLst>
          </c:dPt>
          <c:dPt>
            <c:idx val="50"/>
            <c:invertIfNegative val="0"/>
            <c:bubble3D val="0"/>
            <c:extLst>
              <c:ext xmlns:c16="http://schemas.microsoft.com/office/drawing/2014/chart" uri="{C3380CC4-5D6E-409C-BE32-E72D297353CC}">
                <c16:uniqueId val="{00000065-902D-4251-AC41-C6D4CBCA5CD6}"/>
              </c:ext>
            </c:extLst>
          </c:dPt>
          <c:dPt>
            <c:idx val="51"/>
            <c:invertIfNegative val="1"/>
            <c:bubble3D val="0"/>
            <c:spPr>
              <a:solidFill>
                <a:srgbClr val="AEABAB"/>
              </a:solidFill>
            </c:spPr>
            <c:extLst>
              <c:ext xmlns:c16="http://schemas.microsoft.com/office/drawing/2014/chart" uri="{C3380CC4-5D6E-409C-BE32-E72D297353CC}">
                <c16:uniqueId val="{00000067-902D-4251-AC41-C6D4CBCA5CD6}"/>
              </c:ext>
            </c:extLst>
          </c:dPt>
          <c:dPt>
            <c:idx val="52"/>
            <c:invertIfNegative val="1"/>
            <c:bubble3D val="0"/>
            <c:spPr>
              <a:solidFill>
                <a:srgbClr val="AEABAB"/>
              </a:solidFill>
            </c:spPr>
            <c:extLst>
              <c:ext xmlns:c16="http://schemas.microsoft.com/office/drawing/2014/chart" uri="{C3380CC4-5D6E-409C-BE32-E72D297353CC}">
                <c16:uniqueId val="{00000069-902D-4251-AC41-C6D4CBCA5CD6}"/>
              </c:ext>
            </c:extLst>
          </c:dPt>
          <c:dPt>
            <c:idx val="53"/>
            <c:invertIfNegative val="1"/>
            <c:bubble3D val="0"/>
            <c:spPr>
              <a:solidFill>
                <a:srgbClr val="AEABAB"/>
              </a:solidFill>
            </c:spPr>
            <c:extLst>
              <c:ext xmlns:c16="http://schemas.microsoft.com/office/drawing/2014/chart" uri="{C3380CC4-5D6E-409C-BE32-E72D297353CC}">
                <c16:uniqueId val="{0000006B-B2E8-4080-83D6-EECA18439E6A}"/>
              </c:ext>
            </c:extLst>
          </c:dPt>
          <c:dPt>
            <c:idx val="54"/>
            <c:invertIfNegative val="1"/>
            <c:bubble3D val="0"/>
            <c:spPr>
              <a:solidFill>
                <a:srgbClr val="AEABAB"/>
              </a:solidFill>
            </c:spPr>
            <c:extLst>
              <c:ext xmlns:c16="http://schemas.microsoft.com/office/drawing/2014/chart" uri="{C3380CC4-5D6E-409C-BE32-E72D297353CC}">
                <c16:uniqueId val="{0000006D-B2E8-4080-83D6-EECA18439E6A}"/>
              </c:ext>
            </c:extLst>
          </c:dPt>
          <c:dPt>
            <c:idx val="55"/>
            <c:invertIfNegative val="1"/>
            <c:bubble3D val="0"/>
            <c:spPr>
              <a:solidFill>
                <a:srgbClr val="AEABAB"/>
              </a:solidFill>
            </c:spPr>
            <c:extLst>
              <c:ext xmlns:c16="http://schemas.microsoft.com/office/drawing/2014/chart" uri="{C3380CC4-5D6E-409C-BE32-E72D297353CC}">
                <c16:uniqueId val="{0000006F-B2E8-4080-83D6-EECA18439E6A}"/>
              </c:ext>
            </c:extLst>
          </c:dPt>
          <c:dPt>
            <c:idx val="56"/>
            <c:invertIfNegative val="1"/>
            <c:bubble3D val="0"/>
            <c:spPr>
              <a:solidFill>
                <a:srgbClr val="AEABAB"/>
              </a:solidFill>
            </c:spPr>
            <c:extLst>
              <c:ext xmlns:c16="http://schemas.microsoft.com/office/drawing/2014/chart" uri="{C3380CC4-5D6E-409C-BE32-E72D297353CC}">
                <c16:uniqueId val="{00000071-B2E8-4080-83D6-EECA18439E6A}"/>
              </c:ext>
            </c:extLst>
          </c:dPt>
          <c:dPt>
            <c:idx val="57"/>
            <c:invertIfNegative val="1"/>
            <c:bubble3D val="0"/>
            <c:spPr>
              <a:solidFill>
                <a:srgbClr val="AEABAB"/>
              </a:solidFill>
            </c:spPr>
            <c:extLst>
              <c:ext xmlns:c16="http://schemas.microsoft.com/office/drawing/2014/chart" uri="{C3380CC4-5D6E-409C-BE32-E72D297353CC}">
                <c16:uniqueId val="{00000073-B2E8-4080-83D6-EECA18439E6A}"/>
              </c:ext>
            </c:extLst>
          </c:dPt>
          <c:dPt>
            <c:idx val="58"/>
            <c:invertIfNegative val="1"/>
            <c:bubble3D val="0"/>
            <c:spPr>
              <a:solidFill>
                <a:srgbClr val="AEABAB"/>
              </a:solidFill>
            </c:spPr>
            <c:extLst>
              <c:ext xmlns:c16="http://schemas.microsoft.com/office/drawing/2014/chart" uri="{C3380CC4-5D6E-409C-BE32-E72D297353CC}">
                <c16:uniqueId val="{00000075-B2E8-4080-83D6-EECA18439E6A}"/>
              </c:ext>
            </c:extLst>
          </c:dPt>
          <c:dPt>
            <c:idx val="59"/>
            <c:invertIfNegative val="1"/>
            <c:bubble3D val="0"/>
            <c:spPr>
              <a:solidFill>
                <a:srgbClr val="AEABAB"/>
              </a:solidFill>
            </c:spPr>
            <c:extLst>
              <c:ext xmlns:c16="http://schemas.microsoft.com/office/drawing/2014/chart" uri="{C3380CC4-5D6E-409C-BE32-E72D297353CC}">
                <c16:uniqueId val="{00000077-B2E8-4080-83D6-EECA18439E6A}"/>
              </c:ext>
            </c:extLst>
          </c:dPt>
          <c:dPt>
            <c:idx val="60"/>
            <c:invertIfNegative val="1"/>
            <c:bubble3D val="0"/>
            <c:spPr>
              <a:solidFill>
                <a:srgbClr val="AEABAB"/>
              </a:solidFill>
            </c:spPr>
            <c:extLst>
              <c:ext xmlns:c16="http://schemas.microsoft.com/office/drawing/2014/chart" uri="{C3380CC4-5D6E-409C-BE32-E72D297353CC}">
                <c16:uniqueId val="{00000079-B2E8-4080-83D6-EECA18439E6A}"/>
              </c:ext>
            </c:extLst>
          </c:dPt>
          <c:dPt>
            <c:idx val="61"/>
            <c:invertIfNegative val="1"/>
            <c:bubble3D val="0"/>
            <c:spPr>
              <a:solidFill>
                <a:srgbClr val="AEABAB"/>
              </a:solidFill>
            </c:spPr>
            <c:extLst>
              <c:ext xmlns:c16="http://schemas.microsoft.com/office/drawing/2014/chart" uri="{C3380CC4-5D6E-409C-BE32-E72D297353CC}">
                <c16:uniqueId val="{0000007B-B2E8-4080-83D6-EECA18439E6A}"/>
              </c:ext>
            </c:extLst>
          </c:dPt>
          <c:dPt>
            <c:idx val="62"/>
            <c:invertIfNegative val="1"/>
            <c:bubble3D val="0"/>
            <c:spPr>
              <a:solidFill>
                <a:srgbClr val="AEABAB"/>
              </a:solidFill>
            </c:spPr>
            <c:extLst>
              <c:ext xmlns:c16="http://schemas.microsoft.com/office/drawing/2014/chart" uri="{C3380CC4-5D6E-409C-BE32-E72D297353CC}">
                <c16:uniqueId val="{0000007D-B2E8-4080-83D6-EECA18439E6A}"/>
              </c:ext>
            </c:extLst>
          </c:dPt>
          <c:dPt>
            <c:idx val="63"/>
            <c:invertIfNegative val="1"/>
            <c:bubble3D val="0"/>
            <c:spPr>
              <a:solidFill>
                <a:srgbClr val="AEABAB"/>
              </a:solidFill>
            </c:spPr>
            <c:extLst>
              <c:ext xmlns:c16="http://schemas.microsoft.com/office/drawing/2014/chart" uri="{C3380CC4-5D6E-409C-BE32-E72D297353CC}">
                <c16:uniqueId val="{0000007F-B2E8-4080-83D6-EECA18439E6A}"/>
              </c:ext>
            </c:extLst>
          </c:dPt>
          <c:dPt>
            <c:idx val="64"/>
            <c:invertIfNegative val="1"/>
            <c:bubble3D val="0"/>
            <c:spPr>
              <a:solidFill>
                <a:srgbClr val="AEABAB"/>
              </a:solidFill>
            </c:spPr>
            <c:extLst>
              <c:ext xmlns:c16="http://schemas.microsoft.com/office/drawing/2014/chart" uri="{C3380CC4-5D6E-409C-BE32-E72D297353CC}">
                <c16:uniqueId val="{00000081-B2E8-4080-83D6-EECA18439E6A}"/>
              </c:ext>
            </c:extLst>
          </c:dPt>
          <c:dPt>
            <c:idx val="65"/>
            <c:invertIfNegative val="1"/>
            <c:bubble3D val="0"/>
            <c:spPr>
              <a:solidFill>
                <a:srgbClr val="AEABAB"/>
              </a:solidFill>
            </c:spPr>
            <c:extLst>
              <c:ext xmlns:c16="http://schemas.microsoft.com/office/drawing/2014/chart" uri="{C3380CC4-5D6E-409C-BE32-E72D297353CC}">
                <c16:uniqueId val="{00000083-B2E8-4080-83D6-EECA18439E6A}"/>
              </c:ext>
            </c:extLst>
          </c:dPt>
          <c:dPt>
            <c:idx val="66"/>
            <c:invertIfNegative val="1"/>
            <c:bubble3D val="0"/>
            <c:spPr>
              <a:solidFill>
                <a:srgbClr val="AEABAB"/>
              </a:solidFill>
            </c:spPr>
            <c:extLst>
              <c:ext xmlns:c16="http://schemas.microsoft.com/office/drawing/2014/chart" uri="{C3380CC4-5D6E-409C-BE32-E72D297353CC}">
                <c16:uniqueId val="{00000085-B2E8-4080-83D6-EECA18439E6A}"/>
              </c:ext>
            </c:extLst>
          </c:dPt>
          <c:dPt>
            <c:idx val="67"/>
            <c:invertIfNegative val="1"/>
            <c:bubble3D val="0"/>
            <c:spPr>
              <a:solidFill>
                <a:srgbClr val="AEABAB"/>
              </a:solidFill>
            </c:spPr>
            <c:extLst>
              <c:ext xmlns:c16="http://schemas.microsoft.com/office/drawing/2014/chart" uri="{C3380CC4-5D6E-409C-BE32-E72D297353CC}">
                <c16:uniqueId val="{00000087-B2E8-4080-83D6-EECA18439E6A}"/>
              </c:ext>
            </c:extLst>
          </c:dPt>
          <c:dPt>
            <c:idx val="68"/>
            <c:invertIfNegative val="1"/>
            <c:bubble3D val="0"/>
            <c:spPr>
              <a:solidFill>
                <a:srgbClr val="AEABAB"/>
              </a:solidFill>
            </c:spPr>
            <c:extLst>
              <c:ext xmlns:c16="http://schemas.microsoft.com/office/drawing/2014/chart" uri="{C3380CC4-5D6E-409C-BE32-E72D297353CC}">
                <c16:uniqueId val="{00000089-B2E8-4080-83D6-EECA18439E6A}"/>
              </c:ext>
            </c:extLst>
          </c:dPt>
          <c:dPt>
            <c:idx val="69"/>
            <c:invertIfNegative val="1"/>
            <c:bubble3D val="0"/>
            <c:spPr>
              <a:solidFill>
                <a:srgbClr val="AEABAB"/>
              </a:solidFill>
            </c:spPr>
            <c:extLst>
              <c:ext xmlns:c16="http://schemas.microsoft.com/office/drawing/2014/chart" uri="{C3380CC4-5D6E-409C-BE32-E72D297353CC}">
                <c16:uniqueId val="{0000008B-B2E8-4080-83D6-EECA18439E6A}"/>
              </c:ext>
            </c:extLst>
          </c:dPt>
          <c:dPt>
            <c:idx val="70"/>
            <c:invertIfNegative val="1"/>
            <c:bubble3D val="0"/>
            <c:spPr>
              <a:solidFill>
                <a:srgbClr val="AEABAB"/>
              </a:solidFill>
            </c:spPr>
            <c:extLst>
              <c:ext xmlns:c16="http://schemas.microsoft.com/office/drawing/2014/chart" uri="{C3380CC4-5D6E-409C-BE32-E72D297353CC}">
                <c16:uniqueId val="{0000008D-B2E8-4080-83D6-EECA18439E6A}"/>
              </c:ext>
            </c:extLst>
          </c:dPt>
          <c:dPt>
            <c:idx val="71"/>
            <c:invertIfNegative val="1"/>
            <c:bubble3D val="0"/>
            <c:spPr>
              <a:solidFill>
                <a:srgbClr val="AEABAB"/>
              </a:solidFill>
            </c:spPr>
            <c:extLst>
              <c:ext xmlns:c16="http://schemas.microsoft.com/office/drawing/2014/chart" uri="{C3380CC4-5D6E-409C-BE32-E72D297353CC}">
                <c16:uniqueId val="{0000008F-B2E8-4080-83D6-EECA18439E6A}"/>
              </c:ext>
            </c:extLst>
          </c:dPt>
          <c:dPt>
            <c:idx val="72"/>
            <c:invertIfNegative val="1"/>
            <c:bubble3D val="0"/>
            <c:spPr>
              <a:solidFill>
                <a:srgbClr val="AEABAB"/>
              </a:solidFill>
            </c:spPr>
            <c:extLst>
              <c:ext xmlns:c16="http://schemas.microsoft.com/office/drawing/2014/chart" uri="{C3380CC4-5D6E-409C-BE32-E72D297353CC}">
                <c16:uniqueId val="{00000091-B2E8-4080-83D6-EECA18439E6A}"/>
              </c:ext>
            </c:extLst>
          </c:dPt>
          <c:dPt>
            <c:idx val="73"/>
            <c:invertIfNegative val="1"/>
            <c:bubble3D val="0"/>
            <c:spPr>
              <a:solidFill>
                <a:srgbClr val="AEABAB"/>
              </a:solidFill>
            </c:spPr>
            <c:extLst>
              <c:ext xmlns:c16="http://schemas.microsoft.com/office/drawing/2014/chart" uri="{C3380CC4-5D6E-409C-BE32-E72D297353CC}">
                <c16:uniqueId val="{00000093-B2E8-4080-83D6-EECA18439E6A}"/>
              </c:ext>
            </c:extLst>
          </c:dPt>
          <c:dPt>
            <c:idx val="74"/>
            <c:invertIfNegative val="1"/>
            <c:bubble3D val="0"/>
            <c:spPr>
              <a:solidFill>
                <a:srgbClr val="AEABAB"/>
              </a:solidFill>
            </c:spPr>
            <c:extLst>
              <c:ext xmlns:c16="http://schemas.microsoft.com/office/drawing/2014/chart" uri="{C3380CC4-5D6E-409C-BE32-E72D297353CC}">
                <c16:uniqueId val="{00000095-B2E8-4080-83D6-EECA18439E6A}"/>
              </c:ext>
            </c:extLst>
          </c:dPt>
          <c:dPt>
            <c:idx val="75"/>
            <c:invertIfNegative val="1"/>
            <c:bubble3D val="0"/>
            <c:spPr>
              <a:solidFill>
                <a:srgbClr val="AEABAB"/>
              </a:solidFill>
            </c:spPr>
            <c:extLst>
              <c:ext xmlns:c16="http://schemas.microsoft.com/office/drawing/2014/chart" uri="{C3380CC4-5D6E-409C-BE32-E72D297353CC}">
                <c16:uniqueId val="{00000097-B2E8-4080-83D6-EECA18439E6A}"/>
              </c:ext>
            </c:extLst>
          </c:dPt>
          <c:dPt>
            <c:idx val="76"/>
            <c:invertIfNegative val="1"/>
            <c:bubble3D val="0"/>
            <c:spPr>
              <a:solidFill>
                <a:srgbClr val="AEABAB"/>
              </a:solidFill>
            </c:spPr>
            <c:extLst>
              <c:ext xmlns:c16="http://schemas.microsoft.com/office/drawing/2014/chart" uri="{C3380CC4-5D6E-409C-BE32-E72D297353CC}">
                <c16:uniqueId val="{00000099-B2E8-4080-83D6-EECA18439E6A}"/>
              </c:ext>
            </c:extLst>
          </c:dPt>
          <c:dPt>
            <c:idx val="77"/>
            <c:invertIfNegative val="1"/>
            <c:bubble3D val="0"/>
            <c:spPr>
              <a:solidFill>
                <a:srgbClr val="AEABAB"/>
              </a:solidFill>
            </c:spPr>
            <c:extLst>
              <c:ext xmlns:c16="http://schemas.microsoft.com/office/drawing/2014/chart" uri="{C3380CC4-5D6E-409C-BE32-E72D297353CC}">
                <c16:uniqueId val="{0000009B-B2E8-4080-83D6-EECA18439E6A}"/>
              </c:ext>
            </c:extLst>
          </c:dPt>
          <c:dPt>
            <c:idx val="78"/>
            <c:invertIfNegative val="1"/>
            <c:bubble3D val="0"/>
            <c:spPr>
              <a:solidFill>
                <a:srgbClr val="AEABAB"/>
              </a:solidFill>
            </c:spPr>
            <c:extLst>
              <c:ext xmlns:c16="http://schemas.microsoft.com/office/drawing/2014/chart" uri="{C3380CC4-5D6E-409C-BE32-E72D297353CC}">
                <c16:uniqueId val="{0000009D-B2E8-4080-83D6-EECA18439E6A}"/>
              </c:ext>
            </c:extLst>
          </c:dPt>
          <c:dPt>
            <c:idx val="79"/>
            <c:invertIfNegative val="1"/>
            <c:bubble3D val="0"/>
            <c:spPr>
              <a:solidFill>
                <a:srgbClr val="AEABAB"/>
              </a:solidFill>
            </c:spPr>
            <c:extLst>
              <c:ext xmlns:c16="http://schemas.microsoft.com/office/drawing/2014/chart" uri="{C3380CC4-5D6E-409C-BE32-E72D297353CC}">
                <c16:uniqueId val="{0000009F-B2E8-4080-83D6-EECA18439E6A}"/>
              </c:ext>
            </c:extLst>
          </c:dPt>
          <c:dPt>
            <c:idx val="80"/>
            <c:invertIfNegative val="1"/>
            <c:bubble3D val="0"/>
            <c:spPr>
              <a:solidFill>
                <a:srgbClr val="AEABAB"/>
              </a:solidFill>
            </c:spPr>
            <c:extLst>
              <c:ext xmlns:c16="http://schemas.microsoft.com/office/drawing/2014/chart" uri="{C3380CC4-5D6E-409C-BE32-E72D297353CC}">
                <c16:uniqueId val="{000000A1-B2E8-4080-83D6-EECA18439E6A}"/>
              </c:ext>
            </c:extLst>
          </c:dPt>
          <c:dPt>
            <c:idx val="81"/>
            <c:invertIfNegative val="1"/>
            <c:bubble3D val="0"/>
            <c:spPr>
              <a:solidFill>
                <a:srgbClr val="AEABAB"/>
              </a:solidFill>
            </c:spPr>
            <c:extLst>
              <c:ext xmlns:c16="http://schemas.microsoft.com/office/drawing/2014/chart" uri="{C3380CC4-5D6E-409C-BE32-E72D297353CC}">
                <c16:uniqueId val="{000000A3-B2E8-4080-83D6-EECA18439E6A}"/>
              </c:ext>
            </c:extLst>
          </c:dPt>
          <c:dPt>
            <c:idx val="82"/>
            <c:invertIfNegative val="1"/>
            <c:bubble3D val="0"/>
            <c:spPr>
              <a:solidFill>
                <a:srgbClr val="AEABAB"/>
              </a:solidFill>
            </c:spPr>
            <c:extLst>
              <c:ext xmlns:c16="http://schemas.microsoft.com/office/drawing/2014/chart" uri="{C3380CC4-5D6E-409C-BE32-E72D297353CC}">
                <c16:uniqueId val="{000000A5-B2E8-4080-83D6-EECA18439E6A}"/>
              </c:ext>
            </c:extLst>
          </c:dPt>
          <c:dPt>
            <c:idx val="83"/>
            <c:invertIfNegative val="1"/>
            <c:bubble3D val="0"/>
            <c:spPr>
              <a:solidFill>
                <a:srgbClr val="AEABAB"/>
              </a:solidFill>
            </c:spPr>
            <c:extLst>
              <c:ext xmlns:c16="http://schemas.microsoft.com/office/drawing/2014/chart" uri="{C3380CC4-5D6E-409C-BE32-E72D297353CC}">
                <c16:uniqueId val="{000000A7-B2E8-4080-83D6-EECA18439E6A}"/>
              </c:ext>
            </c:extLst>
          </c:dPt>
          <c:dPt>
            <c:idx val="84"/>
            <c:invertIfNegative val="1"/>
            <c:bubble3D val="0"/>
            <c:spPr>
              <a:solidFill>
                <a:srgbClr val="AEABAB"/>
              </a:solidFill>
            </c:spPr>
            <c:extLst>
              <c:ext xmlns:c16="http://schemas.microsoft.com/office/drawing/2014/chart" uri="{C3380CC4-5D6E-409C-BE32-E72D297353CC}">
                <c16:uniqueId val="{000000A9-B2E8-4080-83D6-EECA18439E6A}"/>
              </c:ext>
            </c:extLst>
          </c:dPt>
          <c:dPt>
            <c:idx val="85"/>
            <c:invertIfNegative val="1"/>
            <c:bubble3D val="0"/>
            <c:spPr>
              <a:solidFill>
                <a:srgbClr val="AEABAB"/>
              </a:solidFill>
            </c:spPr>
            <c:extLst>
              <c:ext xmlns:c16="http://schemas.microsoft.com/office/drawing/2014/chart" uri="{C3380CC4-5D6E-409C-BE32-E72D297353CC}">
                <c16:uniqueId val="{000000AB-B2E8-4080-83D6-EECA18439E6A}"/>
              </c:ext>
            </c:extLst>
          </c:dPt>
          <c:dPt>
            <c:idx val="86"/>
            <c:invertIfNegative val="1"/>
            <c:bubble3D val="0"/>
            <c:spPr>
              <a:solidFill>
                <a:srgbClr val="AEABAB"/>
              </a:solidFill>
            </c:spPr>
            <c:extLst>
              <c:ext xmlns:c16="http://schemas.microsoft.com/office/drawing/2014/chart" uri="{C3380CC4-5D6E-409C-BE32-E72D297353CC}">
                <c16:uniqueId val="{000000AD-B2E8-4080-83D6-EECA18439E6A}"/>
              </c:ext>
            </c:extLst>
          </c:dPt>
          <c:dPt>
            <c:idx val="87"/>
            <c:invertIfNegative val="1"/>
            <c:bubble3D val="0"/>
            <c:spPr>
              <a:solidFill>
                <a:srgbClr val="AEABAB"/>
              </a:solidFill>
            </c:spPr>
            <c:extLst>
              <c:ext xmlns:c16="http://schemas.microsoft.com/office/drawing/2014/chart" uri="{C3380CC4-5D6E-409C-BE32-E72D297353CC}">
                <c16:uniqueId val="{000000AF-B2E8-4080-83D6-EECA18439E6A}"/>
              </c:ext>
            </c:extLst>
          </c:dPt>
          <c:dPt>
            <c:idx val="88"/>
            <c:invertIfNegative val="1"/>
            <c:bubble3D val="0"/>
            <c:spPr>
              <a:solidFill>
                <a:srgbClr val="AEABAB"/>
              </a:solidFill>
            </c:spPr>
            <c:extLst>
              <c:ext xmlns:c16="http://schemas.microsoft.com/office/drawing/2014/chart" uri="{C3380CC4-5D6E-409C-BE32-E72D297353CC}">
                <c16:uniqueId val="{000000B1-B2E8-4080-83D6-EECA18439E6A}"/>
              </c:ext>
            </c:extLst>
          </c:dPt>
          <c:dPt>
            <c:idx val="89"/>
            <c:invertIfNegative val="1"/>
            <c:bubble3D val="0"/>
            <c:spPr>
              <a:solidFill>
                <a:srgbClr val="AEABAB"/>
              </a:solidFill>
            </c:spPr>
            <c:extLst>
              <c:ext xmlns:c16="http://schemas.microsoft.com/office/drawing/2014/chart" uri="{C3380CC4-5D6E-409C-BE32-E72D297353CC}">
                <c16:uniqueId val="{000000B3-B2E8-4080-83D6-EECA18439E6A}"/>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2D-4251-AC41-C6D4CBCA5CD6}"/>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2D-4251-AC41-C6D4CBCA5CD6}"/>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2D-4251-AC41-C6D4CBCA5CD6}"/>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02D-4251-AC41-C6D4CBCA5CD6}"/>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2D-4251-AC41-C6D4CBCA5CD6}"/>
                </c:ext>
              </c:extLst>
            </c:dLbl>
            <c:dLbl>
              <c:idx val="5"/>
              <c:tx>
                <c:rich>
                  <a:bodyPr/>
                  <a:lstStyle/>
                  <a:p>
                    <a:r>
                      <a:rPr sz="500">
                        <a:solidFill>
                          <a:srgbClr val="006C6D"/>
                        </a:solidFill>
                      </a:rPr>
                      <a:t>Schick Hydro 5 Sensitive 1 Handle + 20 Cartridges</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02D-4251-AC41-C6D4CBCA5CD6}"/>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2D-4251-AC41-C6D4CBCA5CD6}"/>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02D-4251-AC41-C6D4CBCA5CD6}"/>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02D-4251-AC41-C6D4CBCA5CD6}"/>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02D-4251-AC41-C6D4CBCA5CD6}"/>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02D-4251-AC41-C6D4CBCA5CD6}"/>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02D-4251-AC41-C6D4CBCA5CD6}"/>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02D-4251-AC41-C6D4CBCA5CD6}"/>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02D-4251-AC41-C6D4CBCA5CD6}"/>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02D-4251-AC41-C6D4CBCA5CD6}"/>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02D-4251-AC41-C6D4CBCA5CD6}"/>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02D-4251-AC41-C6D4CBCA5CD6}"/>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02D-4251-AC41-C6D4CBCA5CD6}"/>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02D-4251-AC41-C6D4CBCA5CD6}"/>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02D-4251-AC41-C6D4CBCA5CD6}"/>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02D-4251-AC41-C6D4CBCA5CD6}"/>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02D-4251-AC41-C6D4CBCA5CD6}"/>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02D-4251-AC41-C6D4CBCA5CD6}"/>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02D-4251-AC41-C6D4CBCA5CD6}"/>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02D-4251-AC41-C6D4CBCA5CD6}"/>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02D-4251-AC41-C6D4CBCA5CD6}"/>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02D-4251-AC41-C6D4CBCA5CD6}"/>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02D-4251-AC41-C6D4CBCA5CD6}"/>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02D-4251-AC41-C6D4CBCA5CD6}"/>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02D-4251-AC41-C6D4CBCA5CD6}"/>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02D-4251-AC41-C6D4CBCA5CD6}"/>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02D-4251-AC41-C6D4CBCA5CD6}"/>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02D-4251-AC41-C6D4CBCA5CD6}"/>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02D-4251-AC41-C6D4CBCA5CD6}"/>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02D-4251-AC41-C6D4CBCA5CD6}"/>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02D-4251-AC41-C6D4CBCA5CD6}"/>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02D-4251-AC41-C6D4CBCA5CD6}"/>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02D-4251-AC41-C6D4CBCA5CD6}"/>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02D-4251-AC41-C6D4CBCA5CD6}"/>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02D-4251-AC41-C6D4CBCA5CD6}"/>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02D-4251-AC41-C6D4CBCA5CD6}"/>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02D-4251-AC41-C6D4CBCA5CD6}"/>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02D-4251-AC41-C6D4CBCA5CD6}"/>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02D-4251-AC41-C6D4CBCA5CD6}"/>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02D-4251-AC41-C6D4CBCA5CD6}"/>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02D-4251-AC41-C6D4CBCA5CD6}"/>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02D-4251-AC41-C6D4CBCA5CD6}"/>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02D-4251-AC41-C6D4CBCA5CD6}"/>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02D-4251-AC41-C6D4CBCA5CD6}"/>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02D-4251-AC41-C6D4CBCA5CD6}"/>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02D-4251-AC41-C6D4CBCA5CD6}"/>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02D-4251-AC41-C6D4CBCA5CD6}"/>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02D-4251-AC41-C6D4CBCA5CD6}"/>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2E8-4080-83D6-EECA18439E6A}"/>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2E8-4080-83D6-EECA18439E6A}"/>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2E8-4080-83D6-EECA18439E6A}"/>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2E8-4080-83D6-EECA18439E6A}"/>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2E8-4080-83D6-EECA18439E6A}"/>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2E8-4080-83D6-EECA18439E6A}"/>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2E8-4080-83D6-EECA18439E6A}"/>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2E8-4080-83D6-EECA18439E6A}"/>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2E8-4080-83D6-EECA18439E6A}"/>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2E8-4080-83D6-EECA18439E6A}"/>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2E8-4080-83D6-EECA18439E6A}"/>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2E8-4080-83D6-EECA18439E6A}"/>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2E8-4080-83D6-EECA18439E6A}"/>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2E8-4080-83D6-EECA18439E6A}"/>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2E8-4080-83D6-EECA18439E6A}"/>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2E8-4080-83D6-EECA18439E6A}"/>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2E8-4080-83D6-EECA18439E6A}"/>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2E8-4080-83D6-EECA18439E6A}"/>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2E8-4080-83D6-EECA18439E6A}"/>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2E8-4080-83D6-EECA18439E6A}"/>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2E8-4080-83D6-EECA18439E6A}"/>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2E8-4080-83D6-EECA18439E6A}"/>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2E8-4080-83D6-EECA18439E6A}"/>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2E8-4080-83D6-EECA18439E6A}"/>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2E8-4080-83D6-EECA18439E6A}"/>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2E8-4080-83D6-EECA18439E6A}"/>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2E8-4080-83D6-EECA18439E6A}"/>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2E8-4080-83D6-EECA18439E6A}"/>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2E8-4080-83D6-EECA18439E6A}"/>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2E8-4080-83D6-EECA18439E6A}"/>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2E8-4080-83D6-EECA18439E6A}"/>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2E8-4080-83D6-EECA18439E6A}"/>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2E8-4080-83D6-EECA18439E6A}"/>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2E8-4080-83D6-EECA18439E6A}"/>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2E8-4080-83D6-EECA18439E6A}"/>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2E8-4080-83D6-EECA18439E6A}"/>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c:f>
              <c:strCache>
                <c:ptCount val="6"/>
                <c:pt idx="0">
                  <c:v>Gillette Proglide Plus Refills 16 Pack</c:v>
                </c:pt>
                <c:pt idx="1">
                  <c:v>Gillette Custom Plus 3 Sensitive Disposable Razors 30 Pack</c:v>
                </c:pt>
                <c:pt idx="2">
                  <c:v>Gillette Mach 3 Advanced Refills 20 Pack</c:v>
                </c:pt>
                <c:pt idx="3">
                  <c:v>None Razors</c:v>
                </c:pt>
                <c:pt idx="4">
                  <c:v>Harry's Razor Set Chrome Edition 1 Handle + 13 Cartridges</c:v>
                </c:pt>
                <c:pt idx="5">
                  <c:v>Schick Hydro 5 Sensitive 1 Handle + 20 Cartridges</c:v>
                </c:pt>
              </c:strCache>
            </c:strRef>
          </c:cat>
          <c:val>
            <c:numRef>
              <c:f>Sheet1!$B$2:$B$7</c:f>
              <c:numCache>
                <c:formatCode>General</c:formatCode>
                <c:ptCount val="6"/>
                <c:pt idx="0">
                  <c:v>0.6158353631590492</c:v>
                </c:pt>
                <c:pt idx="1">
                  <c:v>0.4654908856048755</c:v>
                </c:pt>
                <c:pt idx="2">
                  <c:v>0.3841646368409507</c:v>
                </c:pt>
                <c:pt idx="3">
                  <c:v>0.2769589747517573</c:v>
                </c:pt>
                <c:pt idx="4">
                  <c:v>0.1485918718685766</c:v>
                </c:pt>
                <c:pt idx="5">
                  <c:v>0.10895826777479051</c:v>
                </c:pt>
              </c:numCache>
            </c:numRef>
          </c:val>
          <c:extLst>
            <c:ext xmlns:c16="http://schemas.microsoft.com/office/drawing/2014/chart" uri="{C3380CC4-5D6E-409C-BE32-E72D297353CC}">
              <c16:uniqueId val="{0000006A-902D-4251-AC41-C6D4CBCA5CD6}"/>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Schick Quattro Titanium 4 Blade Systems 1 Handle + 13 Cartridges</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99B-42C0-A7D9-A2057CE05A51}"/>
              </c:ext>
            </c:extLst>
          </c:dPt>
          <c:dPt>
            <c:idx val="1"/>
            <c:invertIfNegative val="1"/>
            <c:bubble3D val="0"/>
            <c:spPr>
              <a:solidFill>
                <a:srgbClr val="AEABAB"/>
              </a:solidFill>
            </c:spPr>
            <c:extLst>
              <c:ext xmlns:c16="http://schemas.microsoft.com/office/drawing/2014/chart" uri="{C3380CC4-5D6E-409C-BE32-E72D297353CC}">
                <c16:uniqueId val="{00000003-999B-42C0-A7D9-A2057CE05A51}"/>
              </c:ext>
            </c:extLst>
          </c:dPt>
          <c:dPt>
            <c:idx val="2"/>
            <c:invertIfNegative val="1"/>
            <c:bubble3D val="0"/>
            <c:spPr>
              <a:solidFill>
                <a:srgbClr val="AEABAB"/>
              </a:solidFill>
            </c:spPr>
            <c:extLst>
              <c:ext xmlns:c16="http://schemas.microsoft.com/office/drawing/2014/chart" uri="{C3380CC4-5D6E-409C-BE32-E72D297353CC}">
                <c16:uniqueId val="{00000005-999B-42C0-A7D9-A2057CE05A51}"/>
              </c:ext>
            </c:extLst>
          </c:dPt>
          <c:dPt>
            <c:idx val="3"/>
            <c:invertIfNegative val="0"/>
            <c:bubble3D val="0"/>
            <c:extLst>
              <c:ext xmlns:c16="http://schemas.microsoft.com/office/drawing/2014/chart" uri="{C3380CC4-5D6E-409C-BE32-E72D297353CC}">
                <c16:uniqueId val="{00000007-999B-42C0-A7D9-A2057CE05A51}"/>
              </c:ext>
            </c:extLst>
          </c:dPt>
          <c:dPt>
            <c:idx val="4"/>
            <c:invertIfNegative val="1"/>
            <c:bubble3D val="0"/>
            <c:spPr>
              <a:solidFill>
                <a:srgbClr val="006C6D"/>
              </a:solidFill>
            </c:spPr>
            <c:extLst>
              <c:ext xmlns:c16="http://schemas.microsoft.com/office/drawing/2014/chart" uri="{C3380CC4-5D6E-409C-BE32-E72D297353CC}">
                <c16:uniqueId val="{00000009-999B-42C0-A7D9-A2057CE05A51}"/>
              </c:ext>
            </c:extLst>
          </c:dPt>
          <c:dPt>
            <c:idx val="5"/>
            <c:invertIfNegative val="1"/>
            <c:bubble3D val="0"/>
            <c:spPr>
              <a:solidFill>
                <a:srgbClr val="AEABAB"/>
              </a:solidFill>
            </c:spPr>
            <c:extLst>
              <c:ext xmlns:c16="http://schemas.microsoft.com/office/drawing/2014/chart" uri="{C3380CC4-5D6E-409C-BE32-E72D297353CC}">
                <c16:uniqueId val="{0000000B-999B-42C0-A7D9-A2057CE05A51}"/>
              </c:ext>
            </c:extLst>
          </c:dPt>
          <c:dPt>
            <c:idx val="6"/>
            <c:invertIfNegative val="1"/>
            <c:bubble3D val="0"/>
            <c:spPr>
              <a:solidFill>
                <a:srgbClr val="AEABAB"/>
              </a:solidFill>
            </c:spPr>
            <c:extLst>
              <c:ext xmlns:c16="http://schemas.microsoft.com/office/drawing/2014/chart" uri="{C3380CC4-5D6E-409C-BE32-E72D297353CC}">
                <c16:uniqueId val="{0000000D-999B-42C0-A7D9-A2057CE05A51}"/>
              </c:ext>
            </c:extLst>
          </c:dPt>
          <c:dPt>
            <c:idx val="7"/>
            <c:invertIfNegative val="1"/>
            <c:bubble3D val="0"/>
            <c:spPr>
              <a:solidFill>
                <a:srgbClr val="AEABAB"/>
              </a:solidFill>
            </c:spPr>
            <c:extLst>
              <c:ext xmlns:c16="http://schemas.microsoft.com/office/drawing/2014/chart" uri="{C3380CC4-5D6E-409C-BE32-E72D297353CC}">
                <c16:uniqueId val="{0000000F-999B-42C0-A7D9-A2057CE05A51}"/>
              </c:ext>
            </c:extLst>
          </c:dPt>
          <c:dPt>
            <c:idx val="8"/>
            <c:invertIfNegative val="1"/>
            <c:bubble3D val="0"/>
            <c:spPr>
              <a:solidFill>
                <a:srgbClr val="AEABAB"/>
              </a:solidFill>
            </c:spPr>
            <c:extLst>
              <c:ext xmlns:c16="http://schemas.microsoft.com/office/drawing/2014/chart" uri="{C3380CC4-5D6E-409C-BE32-E72D297353CC}">
                <c16:uniqueId val="{00000011-999B-42C0-A7D9-A2057CE05A51}"/>
              </c:ext>
            </c:extLst>
          </c:dPt>
          <c:dPt>
            <c:idx val="9"/>
            <c:invertIfNegative val="1"/>
            <c:bubble3D val="0"/>
            <c:spPr>
              <a:solidFill>
                <a:srgbClr val="AEABAB"/>
              </a:solidFill>
            </c:spPr>
            <c:extLst>
              <c:ext xmlns:c16="http://schemas.microsoft.com/office/drawing/2014/chart" uri="{C3380CC4-5D6E-409C-BE32-E72D297353CC}">
                <c16:uniqueId val="{00000013-999B-42C0-A7D9-A2057CE05A51}"/>
              </c:ext>
            </c:extLst>
          </c:dPt>
          <c:dPt>
            <c:idx val="10"/>
            <c:invertIfNegative val="1"/>
            <c:bubble3D val="0"/>
            <c:spPr>
              <a:solidFill>
                <a:srgbClr val="AEABAB"/>
              </a:solidFill>
            </c:spPr>
            <c:extLst>
              <c:ext xmlns:c16="http://schemas.microsoft.com/office/drawing/2014/chart" uri="{C3380CC4-5D6E-409C-BE32-E72D297353CC}">
                <c16:uniqueId val="{00000015-999B-42C0-A7D9-A2057CE05A51}"/>
              </c:ext>
            </c:extLst>
          </c:dPt>
          <c:dPt>
            <c:idx val="11"/>
            <c:invertIfNegative val="1"/>
            <c:bubble3D val="0"/>
            <c:spPr>
              <a:solidFill>
                <a:srgbClr val="AEABAB"/>
              </a:solidFill>
            </c:spPr>
            <c:extLst>
              <c:ext xmlns:c16="http://schemas.microsoft.com/office/drawing/2014/chart" uri="{C3380CC4-5D6E-409C-BE32-E72D297353CC}">
                <c16:uniqueId val="{00000017-999B-42C0-A7D9-A2057CE05A51}"/>
              </c:ext>
            </c:extLst>
          </c:dPt>
          <c:dPt>
            <c:idx val="12"/>
            <c:invertIfNegative val="1"/>
            <c:bubble3D val="0"/>
            <c:spPr>
              <a:solidFill>
                <a:srgbClr val="AEABAB"/>
              </a:solidFill>
            </c:spPr>
            <c:extLst>
              <c:ext xmlns:c16="http://schemas.microsoft.com/office/drawing/2014/chart" uri="{C3380CC4-5D6E-409C-BE32-E72D297353CC}">
                <c16:uniqueId val="{00000019-999B-42C0-A7D9-A2057CE05A51}"/>
              </c:ext>
            </c:extLst>
          </c:dPt>
          <c:dPt>
            <c:idx val="13"/>
            <c:invertIfNegative val="1"/>
            <c:bubble3D val="0"/>
            <c:spPr>
              <a:solidFill>
                <a:srgbClr val="AEABAB"/>
              </a:solidFill>
            </c:spPr>
            <c:extLst>
              <c:ext xmlns:c16="http://schemas.microsoft.com/office/drawing/2014/chart" uri="{C3380CC4-5D6E-409C-BE32-E72D297353CC}">
                <c16:uniqueId val="{0000001B-999B-42C0-A7D9-A2057CE05A51}"/>
              </c:ext>
            </c:extLst>
          </c:dPt>
          <c:dPt>
            <c:idx val="14"/>
            <c:invertIfNegative val="0"/>
            <c:bubble3D val="0"/>
            <c:extLst>
              <c:ext xmlns:c16="http://schemas.microsoft.com/office/drawing/2014/chart" uri="{C3380CC4-5D6E-409C-BE32-E72D297353CC}">
                <c16:uniqueId val="{0000001D-999B-42C0-A7D9-A2057CE05A51}"/>
              </c:ext>
            </c:extLst>
          </c:dPt>
          <c:dPt>
            <c:idx val="15"/>
            <c:invertIfNegative val="1"/>
            <c:bubble3D val="0"/>
            <c:spPr>
              <a:solidFill>
                <a:srgbClr val="AEABAB"/>
              </a:solidFill>
            </c:spPr>
            <c:extLst>
              <c:ext xmlns:c16="http://schemas.microsoft.com/office/drawing/2014/chart" uri="{C3380CC4-5D6E-409C-BE32-E72D297353CC}">
                <c16:uniqueId val="{0000001F-999B-42C0-A7D9-A2057CE05A51}"/>
              </c:ext>
            </c:extLst>
          </c:dPt>
          <c:dPt>
            <c:idx val="16"/>
            <c:invertIfNegative val="1"/>
            <c:bubble3D val="0"/>
            <c:spPr>
              <a:solidFill>
                <a:srgbClr val="AEABAB"/>
              </a:solidFill>
            </c:spPr>
            <c:extLst>
              <c:ext xmlns:c16="http://schemas.microsoft.com/office/drawing/2014/chart" uri="{C3380CC4-5D6E-409C-BE32-E72D297353CC}">
                <c16:uniqueId val="{00000021-999B-42C0-A7D9-A2057CE05A51}"/>
              </c:ext>
            </c:extLst>
          </c:dPt>
          <c:dPt>
            <c:idx val="17"/>
            <c:invertIfNegative val="0"/>
            <c:bubble3D val="0"/>
            <c:extLst>
              <c:ext xmlns:c16="http://schemas.microsoft.com/office/drawing/2014/chart" uri="{C3380CC4-5D6E-409C-BE32-E72D297353CC}">
                <c16:uniqueId val="{00000023-999B-42C0-A7D9-A2057CE05A51}"/>
              </c:ext>
            </c:extLst>
          </c:dPt>
          <c:dPt>
            <c:idx val="18"/>
            <c:invertIfNegative val="1"/>
            <c:bubble3D val="0"/>
            <c:spPr>
              <a:solidFill>
                <a:srgbClr val="AEABAB"/>
              </a:solidFill>
            </c:spPr>
            <c:extLst>
              <c:ext xmlns:c16="http://schemas.microsoft.com/office/drawing/2014/chart" uri="{C3380CC4-5D6E-409C-BE32-E72D297353CC}">
                <c16:uniqueId val="{00000025-999B-42C0-A7D9-A2057CE05A51}"/>
              </c:ext>
            </c:extLst>
          </c:dPt>
          <c:dPt>
            <c:idx val="19"/>
            <c:invertIfNegative val="1"/>
            <c:bubble3D val="0"/>
            <c:spPr>
              <a:solidFill>
                <a:srgbClr val="AEABAB"/>
              </a:solidFill>
            </c:spPr>
            <c:extLst>
              <c:ext xmlns:c16="http://schemas.microsoft.com/office/drawing/2014/chart" uri="{C3380CC4-5D6E-409C-BE32-E72D297353CC}">
                <c16:uniqueId val="{00000027-999B-42C0-A7D9-A2057CE05A51}"/>
              </c:ext>
            </c:extLst>
          </c:dPt>
          <c:dPt>
            <c:idx val="20"/>
            <c:invertIfNegative val="1"/>
            <c:bubble3D val="0"/>
            <c:spPr>
              <a:solidFill>
                <a:srgbClr val="AEABAB"/>
              </a:solidFill>
            </c:spPr>
            <c:extLst>
              <c:ext xmlns:c16="http://schemas.microsoft.com/office/drawing/2014/chart" uri="{C3380CC4-5D6E-409C-BE32-E72D297353CC}">
                <c16:uniqueId val="{00000029-999B-42C0-A7D9-A2057CE05A51}"/>
              </c:ext>
            </c:extLst>
          </c:dPt>
          <c:dPt>
            <c:idx val="21"/>
            <c:invertIfNegative val="1"/>
            <c:bubble3D val="0"/>
            <c:spPr>
              <a:solidFill>
                <a:srgbClr val="AEABAB"/>
              </a:solidFill>
            </c:spPr>
            <c:extLst>
              <c:ext xmlns:c16="http://schemas.microsoft.com/office/drawing/2014/chart" uri="{C3380CC4-5D6E-409C-BE32-E72D297353CC}">
                <c16:uniqueId val="{0000002B-999B-42C0-A7D9-A2057CE05A51}"/>
              </c:ext>
            </c:extLst>
          </c:dPt>
          <c:dPt>
            <c:idx val="22"/>
            <c:invertIfNegative val="1"/>
            <c:bubble3D val="0"/>
            <c:spPr>
              <a:solidFill>
                <a:srgbClr val="AEABAB"/>
              </a:solidFill>
            </c:spPr>
            <c:extLst>
              <c:ext xmlns:c16="http://schemas.microsoft.com/office/drawing/2014/chart" uri="{C3380CC4-5D6E-409C-BE32-E72D297353CC}">
                <c16:uniqueId val="{0000002D-999B-42C0-A7D9-A2057CE05A51}"/>
              </c:ext>
            </c:extLst>
          </c:dPt>
          <c:dPt>
            <c:idx val="23"/>
            <c:invertIfNegative val="1"/>
            <c:bubble3D val="0"/>
            <c:spPr>
              <a:solidFill>
                <a:srgbClr val="AEABAB"/>
              </a:solidFill>
            </c:spPr>
            <c:extLst>
              <c:ext xmlns:c16="http://schemas.microsoft.com/office/drawing/2014/chart" uri="{C3380CC4-5D6E-409C-BE32-E72D297353CC}">
                <c16:uniqueId val="{0000002F-999B-42C0-A7D9-A2057CE05A51}"/>
              </c:ext>
            </c:extLst>
          </c:dPt>
          <c:dPt>
            <c:idx val="24"/>
            <c:invertIfNegative val="1"/>
            <c:bubble3D val="0"/>
            <c:spPr>
              <a:solidFill>
                <a:srgbClr val="AEABAB"/>
              </a:solidFill>
            </c:spPr>
            <c:extLst>
              <c:ext xmlns:c16="http://schemas.microsoft.com/office/drawing/2014/chart" uri="{C3380CC4-5D6E-409C-BE32-E72D297353CC}">
                <c16:uniqueId val="{00000031-999B-42C0-A7D9-A2057CE05A51}"/>
              </c:ext>
            </c:extLst>
          </c:dPt>
          <c:dPt>
            <c:idx val="25"/>
            <c:invertIfNegative val="1"/>
            <c:bubble3D val="0"/>
            <c:spPr>
              <a:solidFill>
                <a:srgbClr val="AEABAB"/>
              </a:solidFill>
            </c:spPr>
            <c:extLst>
              <c:ext xmlns:c16="http://schemas.microsoft.com/office/drawing/2014/chart" uri="{C3380CC4-5D6E-409C-BE32-E72D297353CC}">
                <c16:uniqueId val="{00000033-999B-42C0-A7D9-A2057CE05A51}"/>
              </c:ext>
            </c:extLst>
          </c:dPt>
          <c:dPt>
            <c:idx val="26"/>
            <c:invertIfNegative val="1"/>
            <c:bubble3D val="0"/>
            <c:spPr>
              <a:solidFill>
                <a:srgbClr val="AEABAB"/>
              </a:solidFill>
            </c:spPr>
            <c:extLst>
              <c:ext xmlns:c16="http://schemas.microsoft.com/office/drawing/2014/chart" uri="{C3380CC4-5D6E-409C-BE32-E72D297353CC}">
                <c16:uniqueId val="{00000035-999B-42C0-A7D9-A2057CE05A51}"/>
              </c:ext>
            </c:extLst>
          </c:dPt>
          <c:dPt>
            <c:idx val="27"/>
            <c:invertIfNegative val="1"/>
            <c:bubble3D val="0"/>
            <c:spPr>
              <a:solidFill>
                <a:srgbClr val="AEABAB"/>
              </a:solidFill>
            </c:spPr>
            <c:extLst>
              <c:ext xmlns:c16="http://schemas.microsoft.com/office/drawing/2014/chart" uri="{C3380CC4-5D6E-409C-BE32-E72D297353CC}">
                <c16:uniqueId val="{00000037-999B-42C0-A7D9-A2057CE05A51}"/>
              </c:ext>
            </c:extLst>
          </c:dPt>
          <c:dPt>
            <c:idx val="28"/>
            <c:invertIfNegative val="1"/>
            <c:bubble3D val="0"/>
            <c:spPr>
              <a:solidFill>
                <a:srgbClr val="AEABAB"/>
              </a:solidFill>
            </c:spPr>
            <c:extLst>
              <c:ext xmlns:c16="http://schemas.microsoft.com/office/drawing/2014/chart" uri="{C3380CC4-5D6E-409C-BE32-E72D297353CC}">
                <c16:uniqueId val="{00000039-999B-42C0-A7D9-A2057CE05A51}"/>
              </c:ext>
            </c:extLst>
          </c:dPt>
          <c:dPt>
            <c:idx val="29"/>
            <c:invertIfNegative val="1"/>
            <c:bubble3D val="0"/>
            <c:spPr>
              <a:solidFill>
                <a:srgbClr val="AEABAB"/>
              </a:solidFill>
            </c:spPr>
            <c:extLst>
              <c:ext xmlns:c16="http://schemas.microsoft.com/office/drawing/2014/chart" uri="{C3380CC4-5D6E-409C-BE32-E72D297353CC}">
                <c16:uniqueId val="{0000003B-999B-42C0-A7D9-A2057CE05A51}"/>
              </c:ext>
            </c:extLst>
          </c:dPt>
          <c:dPt>
            <c:idx val="30"/>
            <c:invertIfNegative val="1"/>
            <c:bubble3D val="0"/>
            <c:spPr>
              <a:solidFill>
                <a:srgbClr val="AEABAB"/>
              </a:solidFill>
            </c:spPr>
            <c:extLst>
              <c:ext xmlns:c16="http://schemas.microsoft.com/office/drawing/2014/chart" uri="{C3380CC4-5D6E-409C-BE32-E72D297353CC}">
                <c16:uniqueId val="{0000003D-999B-42C0-A7D9-A2057CE05A51}"/>
              </c:ext>
            </c:extLst>
          </c:dPt>
          <c:dPt>
            <c:idx val="31"/>
            <c:invertIfNegative val="1"/>
            <c:bubble3D val="0"/>
            <c:spPr>
              <a:solidFill>
                <a:srgbClr val="AEABAB"/>
              </a:solidFill>
            </c:spPr>
            <c:extLst>
              <c:ext xmlns:c16="http://schemas.microsoft.com/office/drawing/2014/chart" uri="{C3380CC4-5D6E-409C-BE32-E72D297353CC}">
                <c16:uniqueId val="{0000003F-999B-42C0-A7D9-A2057CE05A51}"/>
              </c:ext>
            </c:extLst>
          </c:dPt>
          <c:dPt>
            <c:idx val="32"/>
            <c:invertIfNegative val="0"/>
            <c:bubble3D val="0"/>
            <c:extLst>
              <c:ext xmlns:c16="http://schemas.microsoft.com/office/drawing/2014/chart" uri="{C3380CC4-5D6E-409C-BE32-E72D297353CC}">
                <c16:uniqueId val="{00000041-999B-42C0-A7D9-A2057CE05A51}"/>
              </c:ext>
            </c:extLst>
          </c:dPt>
          <c:dPt>
            <c:idx val="33"/>
            <c:invertIfNegative val="1"/>
            <c:bubble3D val="0"/>
            <c:spPr>
              <a:solidFill>
                <a:srgbClr val="AEABAB"/>
              </a:solidFill>
            </c:spPr>
            <c:extLst>
              <c:ext xmlns:c16="http://schemas.microsoft.com/office/drawing/2014/chart" uri="{C3380CC4-5D6E-409C-BE32-E72D297353CC}">
                <c16:uniqueId val="{00000043-999B-42C0-A7D9-A2057CE05A51}"/>
              </c:ext>
            </c:extLst>
          </c:dPt>
          <c:dPt>
            <c:idx val="34"/>
            <c:invertIfNegative val="1"/>
            <c:bubble3D val="0"/>
            <c:spPr>
              <a:solidFill>
                <a:srgbClr val="AEABAB"/>
              </a:solidFill>
            </c:spPr>
            <c:extLst>
              <c:ext xmlns:c16="http://schemas.microsoft.com/office/drawing/2014/chart" uri="{C3380CC4-5D6E-409C-BE32-E72D297353CC}">
                <c16:uniqueId val="{00000045-999B-42C0-A7D9-A2057CE05A51}"/>
              </c:ext>
            </c:extLst>
          </c:dPt>
          <c:dPt>
            <c:idx val="35"/>
            <c:invertIfNegative val="1"/>
            <c:bubble3D val="0"/>
            <c:spPr>
              <a:solidFill>
                <a:srgbClr val="AEABAB"/>
              </a:solidFill>
            </c:spPr>
            <c:extLst>
              <c:ext xmlns:c16="http://schemas.microsoft.com/office/drawing/2014/chart" uri="{C3380CC4-5D6E-409C-BE32-E72D297353CC}">
                <c16:uniqueId val="{00000047-999B-42C0-A7D9-A2057CE05A51}"/>
              </c:ext>
            </c:extLst>
          </c:dPt>
          <c:dPt>
            <c:idx val="36"/>
            <c:invertIfNegative val="1"/>
            <c:bubble3D val="0"/>
            <c:spPr>
              <a:solidFill>
                <a:srgbClr val="AEABAB"/>
              </a:solidFill>
            </c:spPr>
            <c:extLst>
              <c:ext xmlns:c16="http://schemas.microsoft.com/office/drawing/2014/chart" uri="{C3380CC4-5D6E-409C-BE32-E72D297353CC}">
                <c16:uniqueId val="{00000049-999B-42C0-A7D9-A2057CE05A51}"/>
              </c:ext>
            </c:extLst>
          </c:dPt>
          <c:dPt>
            <c:idx val="37"/>
            <c:invertIfNegative val="1"/>
            <c:bubble3D val="0"/>
            <c:spPr>
              <a:solidFill>
                <a:srgbClr val="AEABAB"/>
              </a:solidFill>
            </c:spPr>
            <c:extLst>
              <c:ext xmlns:c16="http://schemas.microsoft.com/office/drawing/2014/chart" uri="{C3380CC4-5D6E-409C-BE32-E72D297353CC}">
                <c16:uniqueId val="{0000004B-999B-42C0-A7D9-A2057CE05A51}"/>
              </c:ext>
            </c:extLst>
          </c:dPt>
          <c:dPt>
            <c:idx val="38"/>
            <c:invertIfNegative val="1"/>
            <c:bubble3D val="0"/>
            <c:spPr>
              <a:solidFill>
                <a:srgbClr val="AEABAB"/>
              </a:solidFill>
            </c:spPr>
            <c:extLst>
              <c:ext xmlns:c16="http://schemas.microsoft.com/office/drawing/2014/chart" uri="{C3380CC4-5D6E-409C-BE32-E72D297353CC}">
                <c16:uniqueId val="{0000004D-999B-42C0-A7D9-A2057CE05A51}"/>
              </c:ext>
            </c:extLst>
          </c:dPt>
          <c:dPt>
            <c:idx val="39"/>
            <c:invertIfNegative val="1"/>
            <c:bubble3D val="0"/>
            <c:spPr>
              <a:solidFill>
                <a:srgbClr val="AEABAB"/>
              </a:solidFill>
            </c:spPr>
            <c:extLst>
              <c:ext xmlns:c16="http://schemas.microsoft.com/office/drawing/2014/chart" uri="{C3380CC4-5D6E-409C-BE32-E72D297353CC}">
                <c16:uniqueId val="{0000004F-999B-42C0-A7D9-A2057CE05A51}"/>
              </c:ext>
            </c:extLst>
          </c:dPt>
          <c:dPt>
            <c:idx val="40"/>
            <c:invertIfNegative val="1"/>
            <c:bubble3D val="0"/>
            <c:spPr>
              <a:solidFill>
                <a:srgbClr val="AEABAB"/>
              </a:solidFill>
            </c:spPr>
            <c:extLst>
              <c:ext xmlns:c16="http://schemas.microsoft.com/office/drawing/2014/chart" uri="{C3380CC4-5D6E-409C-BE32-E72D297353CC}">
                <c16:uniqueId val="{00000051-999B-42C0-A7D9-A2057CE05A51}"/>
              </c:ext>
            </c:extLst>
          </c:dPt>
          <c:dPt>
            <c:idx val="41"/>
            <c:invertIfNegative val="1"/>
            <c:bubble3D val="0"/>
            <c:spPr>
              <a:solidFill>
                <a:srgbClr val="AEABAB"/>
              </a:solidFill>
            </c:spPr>
            <c:extLst>
              <c:ext xmlns:c16="http://schemas.microsoft.com/office/drawing/2014/chart" uri="{C3380CC4-5D6E-409C-BE32-E72D297353CC}">
                <c16:uniqueId val="{00000053-999B-42C0-A7D9-A2057CE05A51}"/>
              </c:ext>
            </c:extLst>
          </c:dPt>
          <c:dPt>
            <c:idx val="42"/>
            <c:invertIfNegative val="1"/>
            <c:bubble3D val="0"/>
            <c:spPr>
              <a:solidFill>
                <a:srgbClr val="AEABAB"/>
              </a:solidFill>
            </c:spPr>
            <c:extLst>
              <c:ext xmlns:c16="http://schemas.microsoft.com/office/drawing/2014/chart" uri="{C3380CC4-5D6E-409C-BE32-E72D297353CC}">
                <c16:uniqueId val="{00000055-999B-42C0-A7D9-A2057CE05A51}"/>
              </c:ext>
            </c:extLst>
          </c:dPt>
          <c:dPt>
            <c:idx val="43"/>
            <c:invertIfNegative val="1"/>
            <c:bubble3D val="0"/>
            <c:spPr>
              <a:solidFill>
                <a:srgbClr val="AEABAB"/>
              </a:solidFill>
            </c:spPr>
            <c:extLst>
              <c:ext xmlns:c16="http://schemas.microsoft.com/office/drawing/2014/chart" uri="{C3380CC4-5D6E-409C-BE32-E72D297353CC}">
                <c16:uniqueId val="{00000057-999B-42C0-A7D9-A2057CE05A51}"/>
              </c:ext>
            </c:extLst>
          </c:dPt>
          <c:dPt>
            <c:idx val="44"/>
            <c:invertIfNegative val="0"/>
            <c:bubble3D val="0"/>
            <c:extLst>
              <c:ext xmlns:c16="http://schemas.microsoft.com/office/drawing/2014/chart" uri="{C3380CC4-5D6E-409C-BE32-E72D297353CC}">
                <c16:uniqueId val="{00000059-999B-42C0-A7D9-A2057CE05A51}"/>
              </c:ext>
            </c:extLst>
          </c:dPt>
          <c:dPt>
            <c:idx val="45"/>
            <c:invertIfNegative val="1"/>
            <c:bubble3D val="0"/>
            <c:spPr>
              <a:solidFill>
                <a:srgbClr val="AEABAB"/>
              </a:solidFill>
            </c:spPr>
            <c:extLst>
              <c:ext xmlns:c16="http://schemas.microsoft.com/office/drawing/2014/chart" uri="{C3380CC4-5D6E-409C-BE32-E72D297353CC}">
                <c16:uniqueId val="{0000005B-999B-42C0-A7D9-A2057CE05A51}"/>
              </c:ext>
            </c:extLst>
          </c:dPt>
          <c:dPt>
            <c:idx val="46"/>
            <c:invertIfNegative val="1"/>
            <c:bubble3D val="0"/>
            <c:spPr>
              <a:solidFill>
                <a:srgbClr val="AEABAB"/>
              </a:solidFill>
            </c:spPr>
            <c:extLst>
              <c:ext xmlns:c16="http://schemas.microsoft.com/office/drawing/2014/chart" uri="{C3380CC4-5D6E-409C-BE32-E72D297353CC}">
                <c16:uniqueId val="{0000005D-999B-42C0-A7D9-A2057CE05A51}"/>
              </c:ext>
            </c:extLst>
          </c:dPt>
          <c:dPt>
            <c:idx val="47"/>
            <c:invertIfNegative val="1"/>
            <c:bubble3D val="0"/>
            <c:spPr>
              <a:solidFill>
                <a:srgbClr val="AEABAB"/>
              </a:solidFill>
            </c:spPr>
            <c:extLst>
              <c:ext xmlns:c16="http://schemas.microsoft.com/office/drawing/2014/chart" uri="{C3380CC4-5D6E-409C-BE32-E72D297353CC}">
                <c16:uniqueId val="{0000005F-999B-42C0-A7D9-A2057CE05A51}"/>
              </c:ext>
            </c:extLst>
          </c:dPt>
          <c:dPt>
            <c:idx val="48"/>
            <c:invertIfNegative val="1"/>
            <c:bubble3D val="0"/>
            <c:spPr>
              <a:solidFill>
                <a:srgbClr val="AEABAB"/>
              </a:solidFill>
            </c:spPr>
            <c:extLst>
              <c:ext xmlns:c16="http://schemas.microsoft.com/office/drawing/2014/chart" uri="{C3380CC4-5D6E-409C-BE32-E72D297353CC}">
                <c16:uniqueId val="{00000061-999B-42C0-A7D9-A2057CE05A51}"/>
              </c:ext>
            </c:extLst>
          </c:dPt>
          <c:dPt>
            <c:idx val="49"/>
            <c:invertIfNegative val="0"/>
            <c:bubble3D val="0"/>
            <c:extLst>
              <c:ext xmlns:c16="http://schemas.microsoft.com/office/drawing/2014/chart" uri="{C3380CC4-5D6E-409C-BE32-E72D297353CC}">
                <c16:uniqueId val="{00000063-999B-42C0-A7D9-A2057CE05A51}"/>
              </c:ext>
            </c:extLst>
          </c:dPt>
          <c:dPt>
            <c:idx val="50"/>
            <c:invertIfNegative val="0"/>
            <c:bubble3D val="0"/>
            <c:extLst>
              <c:ext xmlns:c16="http://schemas.microsoft.com/office/drawing/2014/chart" uri="{C3380CC4-5D6E-409C-BE32-E72D297353CC}">
                <c16:uniqueId val="{00000065-999B-42C0-A7D9-A2057CE05A51}"/>
              </c:ext>
            </c:extLst>
          </c:dPt>
          <c:dPt>
            <c:idx val="51"/>
            <c:invertIfNegative val="1"/>
            <c:bubble3D val="0"/>
            <c:spPr>
              <a:solidFill>
                <a:srgbClr val="AEABAB"/>
              </a:solidFill>
            </c:spPr>
            <c:extLst>
              <c:ext xmlns:c16="http://schemas.microsoft.com/office/drawing/2014/chart" uri="{C3380CC4-5D6E-409C-BE32-E72D297353CC}">
                <c16:uniqueId val="{00000067-999B-42C0-A7D9-A2057CE05A51}"/>
              </c:ext>
            </c:extLst>
          </c:dPt>
          <c:dPt>
            <c:idx val="52"/>
            <c:invertIfNegative val="1"/>
            <c:bubble3D val="0"/>
            <c:spPr>
              <a:solidFill>
                <a:srgbClr val="AEABAB"/>
              </a:solidFill>
            </c:spPr>
            <c:extLst>
              <c:ext xmlns:c16="http://schemas.microsoft.com/office/drawing/2014/chart" uri="{C3380CC4-5D6E-409C-BE32-E72D297353CC}">
                <c16:uniqueId val="{00000069-999B-42C0-A7D9-A2057CE05A51}"/>
              </c:ext>
            </c:extLst>
          </c:dPt>
          <c:dPt>
            <c:idx val="53"/>
            <c:invertIfNegative val="1"/>
            <c:bubble3D val="0"/>
            <c:spPr>
              <a:solidFill>
                <a:srgbClr val="AEABAB"/>
              </a:solidFill>
            </c:spPr>
            <c:extLst>
              <c:ext xmlns:c16="http://schemas.microsoft.com/office/drawing/2014/chart" uri="{C3380CC4-5D6E-409C-BE32-E72D297353CC}">
                <c16:uniqueId val="{0000006B-999B-42C0-A7D9-A2057CE05A51}"/>
              </c:ext>
            </c:extLst>
          </c:dPt>
          <c:dPt>
            <c:idx val="54"/>
            <c:invertIfNegative val="1"/>
            <c:bubble3D val="0"/>
            <c:spPr>
              <a:solidFill>
                <a:srgbClr val="AEABAB"/>
              </a:solidFill>
            </c:spPr>
            <c:extLst>
              <c:ext xmlns:c16="http://schemas.microsoft.com/office/drawing/2014/chart" uri="{C3380CC4-5D6E-409C-BE32-E72D297353CC}">
                <c16:uniqueId val="{0000006D-999B-42C0-A7D9-A2057CE05A51}"/>
              </c:ext>
            </c:extLst>
          </c:dPt>
          <c:dPt>
            <c:idx val="55"/>
            <c:invertIfNegative val="1"/>
            <c:bubble3D val="0"/>
            <c:spPr>
              <a:solidFill>
                <a:srgbClr val="AEABAB"/>
              </a:solidFill>
            </c:spPr>
            <c:extLst>
              <c:ext xmlns:c16="http://schemas.microsoft.com/office/drawing/2014/chart" uri="{C3380CC4-5D6E-409C-BE32-E72D297353CC}">
                <c16:uniqueId val="{0000006F-999B-42C0-A7D9-A2057CE05A51}"/>
              </c:ext>
            </c:extLst>
          </c:dPt>
          <c:dPt>
            <c:idx val="56"/>
            <c:invertIfNegative val="1"/>
            <c:bubble3D val="0"/>
            <c:spPr>
              <a:solidFill>
                <a:srgbClr val="AEABAB"/>
              </a:solidFill>
            </c:spPr>
            <c:extLst>
              <c:ext xmlns:c16="http://schemas.microsoft.com/office/drawing/2014/chart" uri="{C3380CC4-5D6E-409C-BE32-E72D297353CC}">
                <c16:uniqueId val="{00000071-999B-42C0-A7D9-A2057CE05A51}"/>
              </c:ext>
            </c:extLst>
          </c:dPt>
          <c:dPt>
            <c:idx val="57"/>
            <c:invertIfNegative val="1"/>
            <c:bubble3D val="0"/>
            <c:spPr>
              <a:solidFill>
                <a:srgbClr val="AEABAB"/>
              </a:solidFill>
            </c:spPr>
            <c:extLst>
              <c:ext xmlns:c16="http://schemas.microsoft.com/office/drawing/2014/chart" uri="{C3380CC4-5D6E-409C-BE32-E72D297353CC}">
                <c16:uniqueId val="{00000073-999B-42C0-A7D9-A2057CE05A51}"/>
              </c:ext>
            </c:extLst>
          </c:dPt>
          <c:dPt>
            <c:idx val="58"/>
            <c:invertIfNegative val="1"/>
            <c:bubble3D val="0"/>
            <c:spPr>
              <a:solidFill>
                <a:srgbClr val="AEABAB"/>
              </a:solidFill>
            </c:spPr>
            <c:extLst>
              <c:ext xmlns:c16="http://schemas.microsoft.com/office/drawing/2014/chart" uri="{C3380CC4-5D6E-409C-BE32-E72D297353CC}">
                <c16:uniqueId val="{00000075-999B-42C0-A7D9-A2057CE05A51}"/>
              </c:ext>
            </c:extLst>
          </c:dPt>
          <c:dPt>
            <c:idx val="59"/>
            <c:invertIfNegative val="1"/>
            <c:bubble3D val="0"/>
            <c:spPr>
              <a:solidFill>
                <a:srgbClr val="AEABAB"/>
              </a:solidFill>
            </c:spPr>
            <c:extLst>
              <c:ext xmlns:c16="http://schemas.microsoft.com/office/drawing/2014/chart" uri="{C3380CC4-5D6E-409C-BE32-E72D297353CC}">
                <c16:uniqueId val="{00000077-999B-42C0-A7D9-A2057CE05A51}"/>
              </c:ext>
            </c:extLst>
          </c:dPt>
          <c:dPt>
            <c:idx val="60"/>
            <c:invertIfNegative val="1"/>
            <c:bubble3D val="0"/>
            <c:spPr>
              <a:solidFill>
                <a:srgbClr val="AEABAB"/>
              </a:solidFill>
            </c:spPr>
            <c:extLst>
              <c:ext xmlns:c16="http://schemas.microsoft.com/office/drawing/2014/chart" uri="{C3380CC4-5D6E-409C-BE32-E72D297353CC}">
                <c16:uniqueId val="{00000079-999B-42C0-A7D9-A2057CE05A51}"/>
              </c:ext>
            </c:extLst>
          </c:dPt>
          <c:dPt>
            <c:idx val="61"/>
            <c:invertIfNegative val="1"/>
            <c:bubble3D val="0"/>
            <c:spPr>
              <a:solidFill>
                <a:srgbClr val="AEABAB"/>
              </a:solidFill>
            </c:spPr>
            <c:extLst>
              <c:ext xmlns:c16="http://schemas.microsoft.com/office/drawing/2014/chart" uri="{C3380CC4-5D6E-409C-BE32-E72D297353CC}">
                <c16:uniqueId val="{0000007B-999B-42C0-A7D9-A2057CE05A51}"/>
              </c:ext>
            </c:extLst>
          </c:dPt>
          <c:dPt>
            <c:idx val="62"/>
            <c:invertIfNegative val="1"/>
            <c:bubble3D val="0"/>
            <c:spPr>
              <a:solidFill>
                <a:srgbClr val="AEABAB"/>
              </a:solidFill>
            </c:spPr>
            <c:extLst>
              <c:ext xmlns:c16="http://schemas.microsoft.com/office/drawing/2014/chart" uri="{C3380CC4-5D6E-409C-BE32-E72D297353CC}">
                <c16:uniqueId val="{0000007D-999B-42C0-A7D9-A2057CE05A51}"/>
              </c:ext>
            </c:extLst>
          </c:dPt>
          <c:dPt>
            <c:idx val="63"/>
            <c:invertIfNegative val="1"/>
            <c:bubble3D val="0"/>
            <c:spPr>
              <a:solidFill>
                <a:srgbClr val="AEABAB"/>
              </a:solidFill>
            </c:spPr>
            <c:extLst>
              <c:ext xmlns:c16="http://schemas.microsoft.com/office/drawing/2014/chart" uri="{C3380CC4-5D6E-409C-BE32-E72D297353CC}">
                <c16:uniqueId val="{0000007F-999B-42C0-A7D9-A2057CE05A51}"/>
              </c:ext>
            </c:extLst>
          </c:dPt>
          <c:dPt>
            <c:idx val="64"/>
            <c:invertIfNegative val="1"/>
            <c:bubble3D val="0"/>
            <c:spPr>
              <a:solidFill>
                <a:srgbClr val="AEABAB"/>
              </a:solidFill>
            </c:spPr>
            <c:extLst>
              <c:ext xmlns:c16="http://schemas.microsoft.com/office/drawing/2014/chart" uri="{C3380CC4-5D6E-409C-BE32-E72D297353CC}">
                <c16:uniqueId val="{00000081-999B-42C0-A7D9-A2057CE05A51}"/>
              </c:ext>
            </c:extLst>
          </c:dPt>
          <c:dPt>
            <c:idx val="65"/>
            <c:invertIfNegative val="1"/>
            <c:bubble3D val="0"/>
            <c:spPr>
              <a:solidFill>
                <a:srgbClr val="AEABAB"/>
              </a:solidFill>
            </c:spPr>
            <c:extLst>
              <c:ext xmlns:c16="http://schemas.microsoft.com/office/drawing/2014/chart" uri="{C3380CC4-5D6E-409C-BE32-E72D297353CC}">
                <c16:uniqueId val="{00000083-999B-42C0-A7D9-A2057CE05A51}"/>
              </c:ext>
            </c:extLst>
          </c:dPt>
          <c:dPt>
            <c:idx val="66"/>
            <c:invertIfNegative val="1"/>
            <c:bubble3D val="0"/>
            <c:spPr>
              <a:solidFill>
                <a:srgbClr val="AEABAB"/>
              </a:solidFill>
            </c:spPr>
            <c:extLst>
              <c:ext xmlns:c16="http://schemas.microsoft.com/office/drawing/2014/chart" uri="{C3380CC4-5D6E-409C-BE32-E72D297353CC}">
                <c16:uniqueId val="{00000085-999B-42C0-A7D9-A2057CE05A51}"/>
              </c:ext>
            </c:extLst>
          </c:dPt>
          <c:dPt>
            <c:idx val="67"/>
            <c:invertIfNegative val="1"/>
            <c:bubble3D val="0"/>
            <c:spPr>
              <a:solidFill>
                <a:srgbClr val="AEABAB"/>
              </a:solidFill>
            </c:spPr>
            <c:extLst>
              <c:ext xmlns:c16="http://schemas.microsoft.com/office/drawing/2014/chart" uri="{C3380CC4-5D6E-409C-BE32-E72D297353CC}">
                <c16:uniqueId val="{00000087-999B-42C0-A7D9-A2057CE05A51}"/>
              </c:ext>
            </c:extLst>
          </c:dPt>
          <c:dPt>
            <c:idx val="68"/>
            <c:invertIfNegative val="1"/>
            <c:bubble3D val="0"/>
            <c:spPr>
              <a:solidFill>
                <a:srgbClr val="AEABAB"/>
              </a:solidFill>
            </c:spPr>
            <c:extLst>
              <c:ext xmlns:c16="http://schemas.microsoft.com/office/drawing/2014/chart" uri="{C3380CC4-5D6E-409C-BE32-E72D297353CC}">
                <c16:uniqueId val="{00000089-999B-42C0-A7D9-A2057CE05A51}"/>
              </c:ext>
            </c:extLst>
          </c:dPt>
          <c:dPt>
            <c:idx val="69"/>
            <c:invertIfNegative val="1"/>
            <c:bubble3D val="0"/>
            <c:spPr>
              <a:solidFill>
                <a:srgbClr val="AEABAB"/>
              </a:solidFill>
            </c:spPr>
            <c:extLst>
              <c:ext xmlns:c16="http://schemas.microsoft.com/office/drawing/2014/chart" uri="{C3380CC4-5D6E-409C-BE32-E72D297353CC}">
                <c16:uniqueId val="{0000008B-999B-42C0-A7D9-A2057CE05A51}"/>
              </c:ext>
            </c:extLst>
          </c:dPt>
          <c:dPt>
            <c:idx val="70"/>
            <c:invertIfNegative val="1"/>
            <c:bubble3D val="0"/>
            <c:spPr>
              <a:solidFill>
                <a:srgbClr val="AEABAB"/>
              </a:solidFill>
            </c:spPr>
            <c:extLst>
              <c:ext xmlns:c16="http://schemas.microsoft.com/office/drawing/2014/chart" uri="{C3380CC4-5D6E-409C-BE32-E72D297353CC}">
                <c16:uniqueId val="{0000008D-999B-42C0-A7D9-A2057CE05A51}"/>
              </c:ext>
            </c:extLst>
          </c:dPt>
          <c:dPt>
            <c:idx val="71"/>
            <c:invertIfNegative val="1"/>
            <c:bubble3D val="0"/>
            <c:spPr>
              <a:solidFill>
                <a:srgbClr val="AEABAB"/>
              </a:solidFill>
            </c:spPr>
            <c:extLst>
              <c:ext xmlns:c16="http://schemas.microsoft.com/office/drawing/2014/chart" uri="{C3380CC4-5D6E-409C-BE32-E72D297353CC}">
                <c16:uniqueId val="{0000008F-999B-42C0-A7D9-A2057CE05A51}"/>
              </c:ext>
            </c:extLst>
          </c:dPt>
          <c:dPt>
            <c:idx val="72"/>
            <c:invertIfNegative val="1"/>
            <c:bubble3D val="0"/>
            <c:spPr>
              <a:solidFill>
                <a:srgbClr val="AEABAB"/>
              </a:solidFill>
            </c:spPr>
            <c:extLst>
              <c:ext xmlns:c16="http://schemas.microsoft.com/office/drawing/2014/chart" uri="{C3380CC4-5D6E-409C-BE32-E72D297353CC}">
                <c16:uniqueId val="{00000091-999B-42C0-A7D9-A2057CE05A51}"/>
              </c:ext>
            </c:extLst>
          </c:dPt>
          <c:dPt>
            <c:idx val="73"/>
            <c:invertIfNegative val="1"/>
            <c:bubble3D val="0"/>
            <c:spPr>
              <a:solidFill>
                <a:srgbClr val="AEABAB"/>
              </a:solidFill>
            </c:spPr>
            <c:extLst>
              <c:ext xmlns:c16="http://schemas.microsoft.com/office/drawing/2014/chart" uri="{C3380CC4-5D6E-409C-BE32-E72D297353CC}">
                <c16:uniqueId val="{00000093-999B-42C0-A7D9-A2057CE05A51}"/>
              </c:ext>
            </c:extLst>
          </c:dPt>
          <c:dPt>
            <c:idx val="74"/>
            <c:invertIfNegative val="1"/>
            <c:bubble3D val="0"/>
            <c:spPr>
              <a:solidFill>
                <a:srgbClr val="AEABAB"/>
              </a:solidFill>
            </c:spPr>
            <c:extLst>
              <c:ext xmlns:c16="http://schemas.microsoft.com/office/drawing/2014/chart" uri="{C3380CC4-5D6E-409C-BE32-E72D297353CC}">
                <c16:uniqueId val="{00000095-999B-42C0-A7D9-A2057CE05A51}"/>
              </c:ext>
            </c:extLst>
          </c:dPt>
          <c:dPt>
            <c:idx val="75"/>
            <c:invertIfNegative val="1"/>
            <c:bubble3D val="0"/>
            <c:spPr>
              <a:solidFill>
                <a:srgbClr val="AEABAB"/>
              </a:solidFill>
            </c:spPr>
            <c:extLst>
              <c:ext xmlns:c16="http://schemas.microsoft.com/office/drawing/2014/chart" uri="{C3380CC4-5D6E-409C-BE32-E72D297353CC}">
                <c16:uniqueId val="{00000097-999B-42C0-A7D9-A2057CE05A51}"/>
              </c:ext>
            </c:extLst>
          </c:dPt>
          <c:dPt>
            <c:idx val="76"/>
            <c:invertIfNegative val="1"/>
            <c:bubble3D val="0"/>
            <c:spPr>
              <a:solidFill>
                <a:srgbClr val="AEABAB"/>
              </a:solidFill>
            </c:spPr>
            <c:extLst>
              <c:ext xmlns:c16="http://schemas.microsoft.com/office/drawing/2014/chart" uri="{C3380CC4-5D6E-409C-BE32-E72D297353CC}">
                <c16:uniqueId val="{00000099-999B-42C0-A7D9-A2057CE05A51}"/>
              </c:ext>
            </c:extLst>
          </c:dPt>
          <c:dPt>
            <c:idx val="77"/>
            <c:invertIfNegative val="1"/>
            <c:bubble3D val="0"/>
            <c:spPr>
              <a:solidFill>
                <a:srgbClr val="AEABAB"/>
              </a:solidFill>
            </c:spPr>
            <c:extLst>
              <c:ext xmlns:c16="http://schemas.microsoft.com/office/drawing/2014/chart" uri="{C3380CC4-5D6E-409C-BE32-E72D297353CC}">
                <c16:uniqueId val="{0000009B-999B-42C0-A7D9-A2057CE05A51}"/>
              </c:ext>
            </c:extLst>
          </c:dPt>
          <c:dPt>
            <c:idx val="78"/>
            <c:invertIfNegative val="1"/>
            <c:bubble3D val="0"/>
            <c:spPr>
              <a:solidFill>
                <a:srgbClr val="AEABAB"/>
              </a:solidFill>
            </c:spPr>
            <c:extLst>
              <c:ext xmlns:c16="http://schemas.microsoft.com/office/drawing/2014/chart" uri="{C3380CC4-5D6E-409C-BE32-E72D297353CC}">
                <c16:uniqueId val="{0000009D-999B-42C0-A7D9-A2057CE05A51}"/>
              </c:ext>
            </c:extLst>
          </c:dPt>
          <c:dPt>
            <c:idx val="79"/>
            <c:invertIfNegative val="1"/>
            <c:bubble3D val="0"/>
            <c:spPr>
              <a:solidFill>
                <a:srgbClr val="AEABAB"/>
              </a:solidFill>
            </c:spPr>
            <c:extLst>
              <c:ext xmlns:c16="http://schemas.microsoft.com/office/drawing/2014/chart" uri="{C3380CC4-5D6E-409C-BE32-E72D297353CC}">
                <c16:uniqueId val="{0000009F-999B-42C0-A7D9-A2057CE05A51}"/>
              </c:ext>
            </c:extLst>
          </c:dPt>
          <c:dPt>
            <c:idx val="80"/>
            <c:invertIfNegative val="1"/>
            <c:bubble3D val="0"/>
            <c:spPr>
              <a:solidFill>
                <a:srgbClr val="AEABAB"/>
              </a:solidFill>
            </c:spPr>
            <c:extLst>
              <c:ext xmlns:c16="http://schemas.microsoft.com/office/drawing/2014/chart" uri="{C3380CC4-5D6E-409C-BE32-E72D297353CC}">
                <c16:uniqueId val="{000000A1-999B-42C0-A7D9-A2057CE05A51}"/>
              </c:ext>
            </c:extLst>
          </c:dPt>
          <c:dPt>
            <c:idx val="81"/>
            <c:invertIfNegative val="1"/>
            <c:bubble3D val="0"/>
            <c:spPr>
              <a:solidFill>
                <a:srgbClr val="AEABAB"/>
              </a:solidFill>
            </c:spPr>
            <c:extLst>
              <c:ext xmlns:c16="http://schemas.microsoft.com/office/drawing/2014/chart" uri="{C3380CC4-5D6E-409C-BE32-E72D297353CC}">
                <c16:uniqueId val="{000000A3-999B-42C0-A7D9-A2057CE05A51}"/>
              </c:ext>
            </c:extLst>
          </c:dPt>
          <c:dPt>
            <c:idx val="82"/>
            <c:invertIfNegative val="1"/>
            <c:bubble3D val="0"/>
            <c:spPr>
              <a:solidFill>
                <a:srgbClr val="AEABAB"/>
              </a:solidFill>
            </c:spPr>
            <c:extLst>
              <c:ext xmlns:c16="http://schemas.microsoft.com/office/drawing/2014/chart" uri="{C3380CC4-5D6E-409C-BE32-E72D297353CC}">
                <c16:uniqueId val="{000000A5-999B-42C0-A7D9-A2057CE05A51}"/>
              </c:ext>
            </c:extLst>
          </c:dPt>
          <c:dPt>
            <c:idx val="83"/>
            <c:invertIfNegative val="1"/>
            <c:bubble3D val="0"/>
            <c:spPr>
              <a:solidFill>
                <a:srgbClr val="AEABAB"/>
              </a:solidFill>
            </c:spPr>
            <c:extLst>
              <c:ext xmlns:c16="http://schemas.microsoft.com/office/drawing/2014/chart" uri="{C3380CC4-5D6E-409C-BE32-E72D297353CC}">
                <c16:uniqueId val="{000000A7-999B-42C0-A7D9-A2057CE05A51}"/>
              </c:ext>
            </c:extLst>
          </c:dPt>
          <c:dPt>
            <c:idx val="84"/>
            <c:invertIfNegative val="1"/>
            <c:bubble3D val="0"/>
            <c:spPr>
              <a:solidFill>
                <a:srgbClr val="AEABAB"/>
              </a:solidFill>
            </c:spPr>
            <c:extLst>
              <c:ext xmlns:c16="http://schemas.microsoft.com/office/drawing/2014/chart" uri="{C3380CC4-5D6E-409C-BE32-E72D297353CC}">
                <c16:uniqueId val="{000000A9-999B-42C0-A7D9-A2057CE05A51}"/>
              </c:ext>
            </c:extLst>
          </c:dPt>
          <c:dPt>
            <c:idx val="85"/>
            <c:invertIfNegative val="1"/>
            <c:bubble3D val="0"/>
            <c:spPr>
              <a:solidFill>
                <a:srgbClr val="AEABAB"/>
              </a:solidFill>
            </c:spPr>
            <c:extLst>
              <c:ext xmlns:c16="http://schemas.microsoft.com/office/drawing/2014/chart" uri="{C3380CC4-5D6E-409C-BE32-E72D297353CC}">
                <c16:uniqueId val="{000000AB-999B-42C0-A7D9-A2057CE05A51}"/>
              </c:ext>
            </c:extLst>
          </c:dPt>
          <c:dPt>
            <c:idx val="86"/>
            <c:invertIfNegative val="1"/>
            <c:bubble3D val="0"/>
            <c:spPr>
              <a:solidFill>
                <a:srgbClr val="AEABAB"/>
              </a:solidFill>
            </c:spPr>
            <c:extLst>
              <c:ext xmlns:c16="http://schemas.microsoft.com/office/drawing/2014/chart" uri="{C3380CC4-5D6E-409C-BE32-E72D297353CC}">
                <c16:uniqueId val="{000000AD-999B-42C0-A7D9-A2057CE05A51}"/>
              </c:ext>
            </c:extLst>
          </c:dPt>
          <c:dPt>
            <c:idx val="87"/>
            <c:invertIfNegative val="1"/>
            <c:bubble3D val="0"/>
            <c:spPr>
              <a:solidFill>
                <a:srgbClr val="AEABAB"/>
              </a:solidFill>
            </c:spPr>
            <c:extLst>
              <c:ext xmlns:c16="http://schemas.microsoft.com/office/drawing/2014/chart" uri="{C3380CC4-5D6E-409C-BE32-E72D297353CC}">
                <c16:uniqueId val="{000000AF-999B-42C0-A7D9-A2057CE05A51}"/>
              </c:ext>
            </c:extLst>
          </c:dPt>
          <c:dPt>
            <c:idx val="88"/>
            <c:invertIfNegative val="1"/>
            <c:bubble3D val="0"/>
            <c:spPr>
              <a:solidFill>
                <a:srgbClr val="AEABAB"/>
              </a:solidFill>
            </c:spPr>
            <c:extLst>
              <c:ext xmlns:c16="http://schemas.microsoft.com/office/drawing/2014/chart" uri="{C3380CC4-5D6E-409C-BE32-E72D297353CC}">
                <c16:uniqueId val="{000000B1-999B-42C0-A7D9-A2057CE05A51}"/>
              </c:ext>
            </c:extLst>
          </c:dPt>
          <c:dPt>
            <c:idx val="89"/>
            <c:invertIfNegative val="1"/>
            <c:bubble3D val="0"/>
            <c:spPr>
              <a:solidFill>
                <a:srgbClr val="AEABAB"/>
              </a:solidFill>
            </c:spPr>
            <c:extLst>
              <c:ext xmlns:c16="http://schemas.microsoft.com/office/drawing/2014/chart" uri="{C3380CC4-5D6E-409C-BE32-E72D297353CC}">
                <c16:uniqueId val="{000000B3-999B-42C0-A7D9-A2057CE05A51}"/>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99B-42C0-A7D9-A2057CE05A51}"/>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99B-42C0-A7D9-A2057CE05A51}"/>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99B-42C0-A7D9-A2057CE05A51}"/>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99B-42C0-A7D9-A2057CE05A51}"/>
                </c:ext>
              </c:extLst>
            </c:dLbl>
            <c:dLbl>
              <c:idx val="4"/>
              <c:tx>
                <c:rich>
                  <a:bodyPr/>
                  <a:lstStyle/>
                  <a:p>
                    <a:r>
                      <a:rPr sz="500">
                        <a:solidFill>
                          <a:srgbClr val="006C6D"/>
                        </a:solidFill>
                      </a:rPr>
                      <a:t>Schick Quattro Titanium 4 Blade Systems 1 Handle + 13 Cartridges</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99B-42C0-A7D9-A2057CE05A51}"/>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99B-42C0-A7D9-A2057CE05A51}"/>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99B-42C0-A7D9-A2057CE05A51}"/>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99B-42C0-A7D9-A2057CE05A51}"/>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99B-42C0-A7D9-A2057CE05A51}"/>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99B-42C0-A7D9-A2057CE05A51}"/>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99B-42C0-A7D9-A2057CE05A51}"/>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99B-42C0-A7D9-A2057CE05A51}"/>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99B-42C0-A7D9-A2057CE05A51}"/>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99B-42C0-A7D9-A2057CE05A51}"/>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99B-42C0-A7D9-A2057CE05A51}"/>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99B-42C0-A7D9-A2057CE05A51}"/>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99B-42C0-A7D9-A2057CE05A51}"/>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99B-42C0-A7D9-A2057CE05A51}"/>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99B-42C0-A7D9-A2057CE05A51}"/>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99B-42C0-A7D9-A2057CE05A51}"/>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99B-42C0-A7D9-A2057CE05A51}"/>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99B-42C0-A7D9-A2057CE05A51}"/>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99B-42C0-A7D9-A2057CE05A51}"/>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99B-42C0-A7D9-A2057CE05A51}"/>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99B-42C0-A7D9-A2057CE05A51}"/>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99B-42C0-A7D9-A2057CE05A51}"/>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99B-42C0-A7D9-A2057CE05A51}"/>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99B-42C0-A7D9-A2057CE05A51}"/>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99B-42C0-A7D9-A2057CE05A51}"/>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99B-42C0-A7D9-A2057CE05A51}"/>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99B-42C0-A7D9-A2057CE05A51}"/>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99B-42C0-A7D9-A2057CE05A51}"/>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99B-42C0-A7D9-A2057CE05A51}"/>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99B-42C0-A7D9-A2057CE05A51}"/>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99B-42C0-A7D9-A2057CE05A51}"/>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99B-42C0-A7D9-A2057CE05A51}"/>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99B-42C0-A7D9-A2057CE05A51}"/>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99B-42C0-A7D9-A2057CE05A51}"/>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99B-42C0-A7D9-A2057CE05A51}"/>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99B-42C0-A7D9-A2057CE05A51}"/>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99B-42C0-A7D9-A2057CE05A51}"/>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99B-42C0-A7D9-A2057CE05A51}"/>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99B-42C0-A7D9-A2057CE05A51}"/>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99B-42C0-A7D9-A2057CE05A51}"/>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99B-42C0-A7D9-A2057CE05A51}"/>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99B-42C0-A7D9-A2057CE05A51}"/>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99B-42C0-A7D9-A2057CE05A51}"/>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99B-42C0-A7D9-A2057CE05A51}"/>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99B-42C0-A7D9-A2057CE05A51}"/>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99B-42C0-A7D9-A2057CE05A51}"/>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99B-42C0-A7D9-A2057CE05A51}"/>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99B-42C0-A7D9-A2057CE05A51}"/>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99B-42C0-A7D9-A2057CE05A51}"/>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999B-42C0-A7D9-A2057CE05A51}"/>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999B-42C0-A7D9-A2057CE05A51}"/>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999B-42C0-A7D9-A2057CE05A51}"/>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999B-42C0-A7D9-A2057CE05A51}"/>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999B-42C0-A7D9-A2057CE05A51}"/>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999B-42C0-A7D9-A2057CE05A51}"/>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999B-42C0-A7D9-A2057CE05A51}"/>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999B-42C0-A7D9-A2057CE05A51}"/>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999B-42C0-A7D9-A2057CE05A51}"/>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999B-42C0-A7D9-A2057CE05A51}"/>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999B-42C0-A7D9-A2057CE05A51}"/>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999B-42C0-A7D9-A2057CE05A51}"/>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999B-42C0-A7D9-A2057CE05A51}"/>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999B-42C0-A7D9-A2057CE05A51}"/>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999B-42C0-A7D9-A2057CE05A51}"/>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999B-42C0-A7D9-A2057CE05A51}"/>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999B-42C0-A7D9-A2057CE05A51}"/>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999B-42C0-A7D9-A2057CE05A51}"/>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999B-42C0-A7D9-A2057CE05A51}"/>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999B-42C0-A7D9-A2057CE05A51}"/>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999B-42C0-A7D9-A2057CE05A51}"/>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999B-42C0-A7D9-A2057CE05A51}"/>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999B-42C0-A7D9-A2057CE05A51}"/>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999B-42C0-A7D9-A2057CE05A51}"/>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999B-42C0-A7D9-A2057CE05A51}"/>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999B-42C0-A7D9-A2057CE05A51}"/>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999B-42C0-A7D9-A2057CE05A51}"/>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999B-42C0-A7D9-A2057CE05A51}"/>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999B-42C0-A7D9-A2057CE05A51}"/>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999B-42C0-A7D9-A2057CE05A51}"/>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999B-42C0-A7D9-A2057CE05A51}"/>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999B-42C0-A7D9-A2057CE05A51}"/>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999B-42C0-A7D9-A2057CE05A51}"/>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999B-42C0-A7D9-A2057CE05A51}"/>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999B-42C0-A7D9-A2057CE05A51}"/>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999B-42C0-A7D9-A2057CE05A51}"/>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c:f>
              <c:strCache>
                <c:ptCount val="6"/>
                <c:pt idx="0">
                  <c:v>Gillette Proglide Plus Refills 16 Pack</c:v>
                </c:pt>
                <c:pt idx="1">
                  <c:v>Gillette Custom Plus 3 Sensitive Disposable Razors 30 Pack</c:v>
                </c:pt>
                <c:pt idx="2">
                  <c:v>Gillette Mach 3 Advanced Refills 20 Pack</c:v>
                </c:pt>
                <c:pt idx="3">
                  <c:v>None Razors</c:v>
                </c:pt>
                <c:pt idx="4">
                  <c:v>Schick Quattro Titanium 4 Blade Systems 1 Handle + 13 Cartridges</c:v>
                </c:pt>
                <c:pt idx="5">
                  <c:v>Harry's Razor Set Chrome Edition 1 Handle + 13 Cartridges</c:v>
                </c:pt>
              </c:strCache>
            </c:strRef>
          </c:cat>
          <c:val>
            <c:numRef>
              <c:f>Sheet1!$B$2:$B$7</c:f>
              <c:numCache>
                <c:formatCode>General</c:formatCode>
                <c:ptCount val="6"/>
                <c:pt idx="0">
                  <c:v>0.6167817021016273</c:v>
                </c:pt>
                <c:pt idx="1">
                  <c:v>0.45523228343394645</c:v>
                </c:pt>
                <c:pt idx="2">
                  <c:v>0.3832182978983727</c:v>
                </c:pt>
                <c:pt idx="3">
                  <c:v>0.25677448910676226</c:v>
                </c:pt>
                <c:pt idx="4">
                  <c:v>0.15181087568751067</c:v>
                </c:pt>
                <c:pt idx="5">
                  <c:v>0.13618235177178062</c:v>
                </c:pt>
              </c:numCache>
            </c:numRef>
          </c:val>
          <c:extLst>
            <c:ext xmlns:c16="http://schemas.microsoft.com/office/drawing/2014/chart" uri="{C3380CC4-5D6E-409C-BE32-E72D297353CC}">
              <c16:uniqueId val="{000000B4-999B-42C0-A7D9-A2057CE05A51}"/>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Kirkland Dispo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Kirkland Disposable Razors 20 pack  @14.99</c:v>
                </c:pt>
                <c:pt idx="1">
                  <c:v>Kirkland Disposable Razors 30 pack  @21.99</c:v>
                </c:pt>
              </c:strCache>
            </c:strRef>
          </c:cat>
          <c:val>
            <c:numRef>
              <c:f>Sheet1!$B$2:$B$3</c:f>
              <c:numCache>
                <c:formatCode>General</c:formatCode>
                <c:ptCount val="2"/>
                <c:pt idx="0">
                  <c:v>100</c:v>
                </c:pt>
                <c:pt idx="1">
                  <c:v>100</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Kirkland Dispo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Kirkland Disposable Razors 20 pack  @14.99</c:v>
                </c:pt>
                <c:pt idx="1">
                  <c:v>Kirkland Disposable Razors 30 pack  @21.99</c:v>
                </c:pt>
              </c:strCache>
            </c:strRef>
          </c:cat>
          <c:val>
            <c:numRef>
              <c:f>Sheet1!$C$2:$C$3</c:f>
              <c:numCache>
                <c:formatCode>General</c:formatCode>
                <c:ptCount val="2"/>
                <c:pt idx="0">
                  <c:v>100</c:v>
                </c:pt>
                <c:pt idx="1">
                  <c:v>100</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Kirkland Dispo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Kirkland Disposable Razors 20 pack  @14.99</c:v>
                </c:pt>
                <c:pt idx="1">
                  <c:v>Kirkland Disposable Razors 30 pack  @21.99</c:v>
                </c:pt>
              </c:strCache>
            </c:strRef>
          </c:cat>
          <c:val>
            <c:numRef>
              <c:f>Sheet1!$D$2:$D$3</c:f>
              <c:numCache>
                <c:formatCode>General</c:formatCode>
                <c:ptCount val="2"/>
                <c:pt idx="0">
                  <c:v>100</c:v>
                </c:pt>
                <c:pt idx="1">
                  <c:v>100</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Kirkland Razor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Kirkland 5 blades 1 Handle + 13 Cartridges @19.99</c:v>
                </c:pt>
              </c:strCache>
            </c:strRef>
          </c:cat>
          <c:val>
            <c:numRef>
              <c:f>Sheet1!$B$2:$B$2</c:f>
              <c:numCache>
                <c:formatCode>General</c:formatCode>
                <c:ptCount val="1"/>
                <c:pt idx="0">
                  <c:v>100</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Kirkland Razor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Kirkland 5 blades 1 Handle + 13 Cartridges @19.99</c:v>
                </c:pt>
              </c:strCache>
            </c:strRef>
          </c:cat>
          <c:val>
            <c:numRef>
              <c:f>Sheet1!$C$2:$C$2</c:f>
              <c:numCache>
                <c:formatCode>General</c:formatCode>
                <c:ptCount val="1"/>
                <c:pt idx="0">
                  <c:v>100</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Kirkland Razor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Kirkland 5 blades 1 Handle + 13 Cartridges @19.99</c:v>
                </c:pt>
              </c:strCache>
            </c:strRef>
          </c:cat>
          <c:val>
            <c:numRef>
              <c:f>Sheet1!$D$2:$D$2</c:f>
              <c:numCache>
                <c:formatCode>General</c:formatCode>
                <c:ptCount val="1"/>
                <c:pt idx="0">
                  <c:v>100</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Schick Blade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Schick Hydro 5 Blade Sensitive Refills 16 Pack @24.99</c:v>
                </c:pt>
                <c:pt idx="1">
                  <c:v>Schick Hydro 3 Ultra Sensitive Refills 20 Pack @16.99</c:v>
                </c:pt>
              </c:strCache>
            </c:strRef>
          </c:cat>
          <c:val>
            <c:numRef>
              <c:f>Sheet1!$B$2:$B$3</c:f>
              <c:numCache>
                <c:formatCode>General</c:formatCode>
                <c:ptCount val="2"/>
                <c:pt idx="0">
                  <c:v>100</c:v>
                </c:pt>
                <c:pt idx="1">
                  <c:v>100</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Schick Blade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Schick Hydro 5 Blade Sensitive Refills 16 Pack @24.99</c:v>
                </c:pt>
                <c:pt idx="1">
                  <c:v>Schick Hydro 3 Ultra Sensitive Refills 20 Pack @16.99</c:v>
                </c:pt>
              </c:strCache>
            </c:strRef>
          </c:cat>
          <c:val>
            <c:numRef>
              <c:f>Sheet1!$C$2:$C$3</c:f>
              <c:numCache>
                <c:formatCode>General</c:formatCode>
                <c:ptCount val="2"/>
                <c:pt idx="0">
                  <c:v>100</c:v>
                </c:pt>
                <c:pt idx="1">
                  <c:v>100</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Schick Blade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Schick Hydro 5 Blade Sensitive Refills 16 Pack @24.99</c:v>
                </c:pt>
                <c:pt idx="1">
                  <c:v>Schick Hydro 3 Ultra Sensitive Refills 20 Pack @16.99</c:v>
                </c:pt>
              </c:strCache>
            </c:strRef>
          </c:cat>
          <c:val>
            <c:numRef>
              <c:f>Sheet1!$D$2:$D$3</c:f>
              <c:numCache>
                <c:formatCode>General</c:formatCode>
                <c:ptCount val="2"/>
                <c:pt idx="0">
                  <c:v>100</c:v>
                </c:pt>
                <c:pt idx="1">
                  <c:v>100</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Schick Dispo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Schick Xtreme 3 Sensitive Disposable Razors 20 Pack @20.99</c:v>
                </c:pt>
                <c:pt idx="1">
                  <c:v>Schick Xtreme 3 Sensitive Disposable Razors 30 Pack @29.99</c:v>
                </c:pt>
                <c:pt idx="2">
                  <c:v>Schick Xtreme 2 Sensitive Disposable Razors 48 Pack @23.99</c:v>
                </c:pt>
                <c:pt idx="3">
                  <c:v>Schick Xtreme 2 Sensitive Disposable Razors 60 Pack @29.99</c:v>
                </c:pt>
                <c:pt idx="4">
                  <c:v>Schick Xtreme 5 Disposable Razors 9 Pack @19.99</c:v>
                </c:pt>
              </c:strCache>
            </c:strRef>
          </c:cat>
          <c:val>
            <c:numRef>
              <c:f>Sheet1!$B$2:$B$6</c:f>
              <c:numCache>
                <c:formatCode>General</c:formatCode>
                <c:ptCount val="5"/>
                <c:pt idx="0">
                  <c:v>100</c:v>
                </c:pt>
                <c:pt idx="1">
                  <c:v>100</c:v>
                </c:pt>
                <c:pt idx="2">
                  <c:v>100</c:v>
                </c:pt>
                <c:pt idx="3">
                  <c:v>100</c:v>
                </c:pt>
                <c:pt idx="4">
                  <c:v>100</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Schick Dispo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Schick Xtreme 3 Sensitive Disposable Razors 20 Pack @20.99</c:v>
                </c:pt>
                <c:pt idx="1">
                  <c:v>Schick Xtreme 3 Sensitive Disposable Razors 30 Pack @29.99</c:v>
                </c:pt>
                <c:pt idx="2">
                  <c:v>Schick Xtreme 2 Sensitive Disposable Razors 48 Pack @23.99</c:v>
                </c:pt>
                <c:pt idx="3">
                  <c:v>Schick Xtreme 2 Sensitive Disposable Razors 60 Pack @29.99</c:v>
                </c:pt>
                <c:pt idx="4">
                  <c:v>Schick Xtreme 5 Disposable Razors 9 Pack @19.99</c:v>
                </c:pt>
              </c:strCache>
            </c:strRef>
          </c:cat>
          <c:val>
            <c:numRef>
              <c:f>Sheet1!$C$2:$C$6</c:f>
              <c:numCache>
                <c:formatCode>General</c:formatCode>
                <c:ptCount val="5"/>
                <c:pt idx="0">
                  <c:v>100</c:v>
                </c:pt>
                <c:pt idx="1">
                  <c:v>100</c:v>
                </c:pt>
                <c:pt idx="2">
                  <c:v>100</c:v>
                </c:pt>
                <c:pt idx="3">
                  <c:v>100</c:v>
                </c:pt>
                <c:pt idx="4">
                  <c:v>100</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Schick Dispo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Schick Xtreme 3 Sensitive Disposable Razors 20 Pack @20.99</c:v>
                </c:pt>
                <c:pt idx="1">
                  <c:v>Schick Xtreme 3 Sensitive Disposable Razors 30 Pack @29.99</c:v>
                </c:pt>
                <c:pt idx="2">
                  <c:v>Schick Xtreme 2 Sensitive Disposable Razors 48 Pack @23.99</c:v>
                </c:pt>
                <c:pt idx="3">
                  <c:v>Schick Xtreme 2 Sensitive Disposable Razors 60 Pack @29.99</c:v>
                </c:pt>
                <c:pt idx="4">
                  <c:v>Schick Xtreme 5 Disposable Razors 9 Pack @19.99</c:v>
                </c:pt>
              </c:strCache>
            </c:strRef>
          </c:cat>
          <c:val>
            <c:numRef>
              <c:f>Sheet1!$D$2:$D$6</c:f>
              <c:numCache>
                <c:formatCode>General</c:formatCode>
                <c:ptCount val="5"/>
                <c:pt idx="0">
                  <c:v>100</c:v>
                </c:pt>
                <c:pt idx="1">
                  <c:v>100</c:v>
                </c:pt>
                <c:pt idx="2">
                  <c:v>100</c:v>
                </c:pt>
                <c:pt idx="3">
                  <c:v>100</c:v>
                </c:pt>
                <c:pt idx="4">
                  <c:v>100</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Schick Razor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Schick Hydro 3 Ultra Sensitive 1 Handle + 20 Cartridges @19.99</c:v>
                </c:pt>
                <c:pt idx="1">
                  <c:v>Schick Hydro 5 Sensitive 1 Handle + 16 Cartridges @28.99</c:v>
                </c:pt>
                <c:pt idx="2">
                  <c:v>Schick Hydro 5 Sensitive 1 Handle + 20 Cartridges @35.99</c:v>
                </c:pt>
                <c:pt idx="3">
                  <c:v>Schick Quattro Titanium 4 Blade Systems 1 Handle + 13 Cartridges @19.99</c:v>
                </c:pt>
              </c:strCache>
            </c:strRef>
          </c:cat>
          <c:val>
            <c:numRef>
              <c:f>Sheet1!$B$2:$B$5</c:f>
              <c:numCache>
                <c:formatCode>General</c:formatCode>
                <c:ptCount val="4"/>
                <c:pt idx="0">
                  <c:v>100</c:v>
                </c:pt>
                <c:pt idx="1">
                  <c:v>100</c:v>
                </c:pt>
                <c:pt idx="2">
                  <c:v>100</c:v>
                </c:pt>
                <c:pt idx="3">
                  <c:v>100</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Schick Razor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Schick Hydro 3 Ultra Sensitive 1 Handle + 20 Cartridges @19.99</c:v>
                </c:pt>
                <c:pt idx="1">
                  <c:v>Schick Hydro 5 Sensitive 1 Handle + 16 Cartridges @28.99</c:v>
                </c:pt>
                <c:pt idx="2">
                  <c:v>Schick Hydro 5 Sensitive 1 Handle + 20 Cartridges @35.99</c:v>
                </c:pt>
                <c:pt idx="3">
                  <c:v>Schick Quattro Titanium 4 Blade Systems 1 Handle + 13 Cartridges @19.99</c:v>
                </c:pt>
              </c:strCache>
            </c:strRef>
          </c:cat>
          <c:val>
            <c:numRef>
              <c:f>Sheet1!$C$2:$C$5</c:f>
              <c:numCache>
                <c:formatCode>General</c:formatCode>
                <c:ptCount val="4"/>
                <c:pt idx="0">
                  <c:v>100</c:v>
                </c:pt>
                <c:pt idx="1">
                  <c:v>100</c:v>
                </c:pt>
                <c:pt idx="2">
                  <c:v>100</c:v>
                </c:pt>
                <c:pt idx="3">
                  <c:v>100</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Schick Razor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Schick Hydro 3 Ultra Sensitive 1 Handle + 20 Cartridges @19.99</c:v>
                </c:pt>
                <c:pt idx="1">
                  <c:v>Schick Hydro 5 Sensitive 1 Handle + 16 Cartridges @28.99</c:v>
                </c:pt>
                <c:pt idx="2">
                  <c:v>Schick Hydro 5 Sensitive 1 Handle + 20 Cartridges @35.99</c:v>
                </c:pt>
                <c:pt idx="3">
                  <c:v>Schick Quattro Titanium 4 Blade Systems 1 Handle + 13 Cartridges @19.99</c:v>
                </c:pt>
              </c:strCache>
            </c:strRef>
          </c:cat>
          <c:val>
            <c:numRef>
              <c:f>Sheet1!$D$2:$D$5</c:f>
              <c:numCache>
                <c:formatCode>General</c:formatCode>
                <c:ptCount val="4"/>
                <c:pt idx="0">
                  <c:v>100</c:v>
                </c:pt>
                <c:pt idx="1">
                  <c:v>100</c:v>
                </c:pt>
                <c:pt idx="2">
                  <c:v>100</c:v>
                </c:pt>
                <c:pt idx="3">
                  <c:v>100</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Kirkland Disposable Razors 30 pack </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006C6D"/>
              </a:solidFill>
            </c:spPr>
            <c:extLst>
              <c:ext xmlns:c16="http://schemas.microsoft.com/office/drawing/2014/chart" uri="{C3380CC4-5D6E-409C-BE32-E72D297353CC}">
                <c16:uniqueId val="{0000000B-A0D8-4FF8-BF2D-A6DC7B178F5A}"/>
              </c:ext>
            </c:extLst>
          </c:dPt>
          <c:dPt>
            <c:idx val="4"/>
            <c:invertIfNegative val="1"/>
            <c:bubble3D val="0"/>
            <c:spPr>
              <a:solidFill>
                <a:srgbClr val="AEABAB"/>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AEABAB"/>
              </a:solidFill>
            </c:spPr>
            <c:extLst>
              <c:ext xmlns:c16="http://schemas.microsoft.com/office/drawing/2014/chart" uri="{C3380CC4-5D6E-409C-BE32-E72D297353CC}">
                <c16:uniqueId val="{0000000E-A0D8-4FF8-BF2D-A6DC7B178F5A}"/>
              </c:ext>
            </c:extLst>
          </c:dPt>
          <c:dPt>
            <c:idx val="7"/>
            <c:invertIfNegative val="1"/>
            <c:bubble3D val="0"/>
            <c:spPr>
              <a:solidFill>
                <a:srgbClr val="AEABAB"/>
              </a:solidFill>
            </c:spPr>
            <c:extLst>
              <c:ext xmlns:c16="http://schemas.microsoft.com/office/drawing/2014/chart" uri="{C3380CC4-5D6E-409C-BE32-E72D297353CC}">
                <c16:uniqueId val="{0000000F-A0D8-4FF8-BF2D-A6DC7B178F5A}"/>
              </c:ext>
            </c:extLst>
          </c:dPt>
          <c:dPt>
            <c:idx val="8"/>
            <c:invertIfNegative val="1"/>
            <c:bubble3D val="0"/>
            <c:spPr>
              <a:solidFill>
                <a:srgbClr val="AEABAB"/>
              </a:solidFill>
            </c:spPr>
            <c:extLst>
              <c:ext xmlns:c16="http://schemas.microsoft.com/office/drawing/2014/chart" uri="{C3380CC4-5D6E-409C-BE32-E72D297353CC}">
                <c16:uniqueId val="{00000010-A0D8-4FF8-BF2D-A6DC7B178F5A}"/>
              </c:ext>
            </c:extLst>
          </c:dPt>
          <c:dPt>
            <c:idx val="9"/>
            <c:invertIfNegative val="1"/>
            <c:bubble3D val="0"/>
            <c:spPr>
              <a:solidFill>
                <a:srgbClr val="AEABAB"/>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AEABAB"/>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AEABAB"/>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AEABAB"/>
              </a:solidFill>
            </c:spPr>
            <c:extLst>
              <c:ext xmlns:c16="http://schemas.microsoft.com/office/drawing/2014/chart" uri="{C3380CC4-5D6E-409C-BE32-E72D297353CC}">
                <c16:uniqueId val="{00000035-A0D8-4FF8-BF2D-A6DC7B178F5A}"/>
              </c:ext>
            </c:extLst>
          </c:dPt>
          <c:dPt>
            <c:idx val="50"/>
            <c:invertIfNegative val="1"/>
            <c:bubble3D val="0"/>
            <c:spPr>
              <a:solidFill>
                <a:srgbClr val="AEABAB"/>
              </a:solidFill>
            </c:spPr>
            <c:extLst>
              <c:ext xmlns:c16="http://schemas.microsoft.com/office/drawing/2014/chart" uri="{C3380CC4-5D6E-409C-BE32-E72D297353CC}">
                <c16:uniqueId val="{00000036-A0D8-4FF8-BF2D-A6DC7B178F5A}"/>
              </c:ext>
            </c:extLst>
          </c:dPt>
          <c:dPt>
            <c:idx val="51"/>
            <c:invertIfNegative val="1"/>
            <c:bubble3D val="0"/>
            <c:spPr>
              <a:solidFill>
                <a:srgbClr val="AEABAB"/>
              </a:solidFill>
            </c:spPr>
            <c:extLst>
              <c:ext xmlns:c16="http://schemas.microsoft.com/office/drawing/2014/chart" uri="{C3380CC4-5D6E-409C-BE32-E72D297353CC}">
                <c16:uniqueId val="{00000037-A0D8-4FF8-BF2D-A6DC7B178F5A}"/>
              </c:ext>
            </c:extLst>
          </c:dPt>
          <c:dPt>
            <c:idx val="52"/>
            <c:invertIfNegative val="0"/>
            <c:bubble3D val="0"/>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AEABAB"/>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AEABAB"/>
              </a:solidFill>
            </c:spPr>
            <c:extLst>
              <c:ext xmlns:c16="http://schemas.microsoft.com/office/drawing/2014/chart" uri="{C3380CC4-5D6E-409C-BE32-E72D297353CC}">
                <c16:uniqueId val="{0000007F-B572-4DF2-A18B-EB5D630E70B4}"/>
              </c:ext>
            </c:extLst>
          </c:dPt>
          <c:dPt>
            <c:idx val="64"/>
            <c:invertIfNegative val="1"/>
            <c:bubble3D val="0"/>
            <c:spPr>
              <a:solidFill>
                <a:srgbClr val="AEABAB"/>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AEABAB"/>
              </a:solidFill>
            </c:spPr>
            <c:extLst>
              <c:ext xmlns:c16="http://schemas.microsoft.com/office/drawing/2014/chart" uri="{C3380CC4-5D6E-409C-BE32-E72D297353CC}">
                <c16:uniqueId val="{0000008D-B572-4DF2-A18B-EB5D630E70B4}"/>
              </c:ext>
            </c:extLst>
          </c:dPt>
          <c:dPt>
            <c:idx val="71"/>
            <c:invertIfNegative val="1"/>
            <c:bubble3D val="0"/>
            <c:spPr>
              <a:solidFill>
                <a:srgbClr val="AEABAB"/>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AEABAB"/>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r>
                      <a:rPr sz="500">
                        <a:solidFill>
                          <a:srgbClr val="006C6D"/>
                        </a:solidFill>
                      </a:rPr>
                      <a:t>Kirkland Disposable Razors 30 pack </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c:f>
              <c:strCache>
                <c:ptCount val="6"/>
                <c:pt idx="0">
                  <c:v>Gillette Proglide Plus Refills 16 Pack</c:v>
                </c:pt>
                <c:pt idx="1">
                  <c:v>Gillette Mach 3 Advanced Refills 20 Pack</c:v>
                </c:pt>
                <c:pt idx="2">
                  <c:v>Gillette Custom Plus 3 Sensitive Disposable Razors 30 Pack</c:v>
                </c:pt>
                <c:pt idx="3">
                  <c:v>Kirkland Disposable Razors 30 pack </c:v>
                </c:pt>
                <c:pt idx="4">
                  <c:v>None Razors</c:v>
                </c:pt>
                <c:pt idx="5">
                  <c:v>Harry's Razor Set Chrome Edition 1 Handle + 13 Cartridges</c:v>
                </c:pt>
              </c:strCache>
            </c:strRef>
          </c:cat>
          <c:val>
            <c:numRef>
              <c:f>Sheet1!$B$2:$B$7</c:f>
              <c:numCache>
                <c:formatCode>General</c:formatCode>
                <c:ptCount val="6"/>
                <c:pt idx="0">
                  <c:v>0.6167118478049013</c:v>
                </c:pt>
                <c:pt idx="1">
                  <c:v>0.3832881521950988</c:v>
                </c:pt>
                <c:pt idx="2">
                  <c:v>0.3390938240913519</c:v>
                </c:pt>
                <c:pt idx="3">
                  <c:v>0.2754169440703632</c:v>
                </c:pt>
                <c:pt idx="4">
                  <c:v>0.24906759443542584</c:v>
                </c:pt>
                <c:pt idx="5">
                  <c:v>0.13642163740285926</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Kirkland Disposable Razors 20 pack </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Gillette Custom Plus 3 Sensitive Disposable Razors 30 Pack</c:v>
                </c:pt>
                <c:pt idx="1">
                  <c:v>None Razors</c:v>
                </c:pt>
                <c:pt idx="2">
                  <c:v>Harry's Razor Set Chrome Edition 1 Handle + 13 Cartridges</c:v>
                </c:pt>
                <c:pt idx="3">
                  <c:v>Gillette Proglide Plus Refills 16 Pack</c:v>
                </c:pt>
                <c:pt idx="4">
                  <c:v>Schick Xtreme 2 Sensitive Disposable Razors 60 Pack</c:v>
                </c:pt>
                <c:pt idx="5">
                  <c:v>Schick Xtreme 3 Sensitive Disposable Razors 20 Pack</c:v>
                </c:pt>
                <c:pt idx="6">
                  <c:v>Schick Xtreme 2 Sensitive Disposable Razors 48 Pack</c:v>
                </c:pt>
                <c:pt idx="7">
                  <c:v>Schick Xtreme 3 Sensitive Disposable Razors 30 Pack</c:v>
                </c:pt>
                <c:pt idx="8">
                  <c:v>Schick Hydro 5 Sensitive 1 Handle + 16 Cartridges</c:v>
                </c:pt>
                <c:pt idx="9">
                  <c:v>Schick Hydro 5 Sensitive 1 Handle + 20 Cartridges</c:v>
                </c:pt>
                <c:pt idx="10">
                  <c:v>Bic Flex 5 Disposable Razors 9 Pack </c:v>
                </c:pt>
              </c:strCache>
            </c:strRef>
          </c:cat>
          <c:val>
            <c:numRef>
              <c:f>Sheet1!$B$2:$B$12</c:f>
              <c:numCache>
                <c:formatCode>General</c:formatCode>
                <c:ptCount val="11"/>
                <c:pt idx="0">
                  <c:v>0.611973430396013</c:v>
                </c:pt>
                <c:pt idx="1">
                  <c:v>0.24056735833945805</c:v>
                </c:pt>
                <c:pt idx="2">
                  <c:v>0.14745921126452793</c:v>
                </c:pt>
                <c:pt idx="3">
                  <c:v>0.005752090230542393</c:v>
                </c:pt>
                <c:pt idx="4">
                  <c:v>-0.0</c:v>
                </c:pt>
                <c:pt idx="5">
                  <c:v>-0.0</c:v>
                </c:pt>
                <c:pt idx="6">
                  <c:v>-0.0</c:v>
                </c:pt>
                <c:pt idx="7">
                  <c:v>-0.0</c:v>
                </c:pt>
                <c:pt idx="8">
                  <c:v>-0.0</c:v>
                </c:pt>
                <c:pt idx="9">
                  <c:v>-0.0</c:v>
                </c:pt>
                <c:pt idx="10">
                  <c:v>-0.0</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Kirkland Disposable Razors 30 pack </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521-49DF-A3AD-01B14FDCFE2C}"/>
              </c:ext>
            </c:extLst>
          </c:dPt>
          <c:dPt>
            <c:idx val="1"/>
            <c:invertIfNegative val="1"/>
            <c:bubble3D val="0"/>
            <c:spPr>
              <a:solidFill>
                <a:srgbClr val="AEABAB"/>
              </a:solidFill>
            </c:spPr>
            <c:extLst>
              <c:ext xmlns:c16="http://schemas.microsoft.com/office/drawing/2014/chart" uri="{C3380CC4-5D6E-409C-BE32-E72D297353CC}">
                <c16:uniqueId val="{00000003-4521-49DF-A3AD-01B14FDCFE2C}"/>
              </c:ext>
            </c:extLst>
          </c:dPt>
          <c:dPt>
            <c:idx val="2"/>
            <c:invertIfNegative val="1"/>
            <c:bubble3D val="0"/>
            <c:spPr>
              <a:solidFill>
                <a:srgbClr val="AEABAB"/>
              </a:solidFill>
            </c:spPr>
            <c:extLst>
              <c:ext xmlns:c16="http://schemas.microsoft.com/office/drawing/2014/chart" uri="{C3380CC4-5D6E-409C-BE32-E72D297353CC}">
                <c16:uniqueId val="{00000005-4521-49DF-A3AD-01B14FDCFE2C}"/>
              </c:ext>
            </c:extLst>
          </c:dPt>
          <c:dPt>
            <c:idx val="3"/>
            <c:invertIfNegative val="1"/>
            <c:bubble3D val="0"/>
            <c:spPr>
              <a:solidFill>
                <a:srgbClr val="AEABAB"/>
              </a:solidFill>
            </c:spPr>
            <c:extLst>
              <c:ext xmlns:c16="http://schemas.microsoft.com/office/drawing/2014/chart" uri="{C3380CC4-5D6E-409C-BE32-E72D297353CC}">
                <c16:uniqueId val="{00000007-4521-49DF-A3AD-01B14FDCFE2C}"/>
              </c:ext>
            </c:extLst>
          </c:dPt>
          <c:dPt>
            <c:idx val="4"/>
            <c:invertIfNegative val="1"/>
            <c:bubble3D val="0"/>
            <c:spPr>
              <a:solidFill>
                <a:srgbClr val="AEABAB"/>
              </a:solidFill>
            </c:spPr>
            <c:extLst>
              <c:ext xmlns:c16="http://schemas.microsoft.com/office/drawing/2014/chart" uri="{C3380CC4-5D6E-409C-BE32-E72D297353CC}">
                <c16:uniqueId val="{00000009-4521-49DF-A3AD-01B14FDCFE2C}"/>
              </c:ext>
            </c:extLst>
          </c:dPt>
          <c:dPt>
            <c:idx val="5"/>
            <c:invertIfNegative val="1"/>
            <c:bubble3D val="0"/>
            <c:spPr>
              <a:solidFill>
                <a:srgbClr val="AEABAB"/>
              </a:solidFill>
            </c:spPr>
            <c:extLst>
              <c:ext xmlns:c16="http://schemas.microsoft.com/office/drawing/2014/chart" uri="{C3380CC4-5D6E-409C-BE32-E72D297353CC}">
                <c16:uniqueId val="{0000000B-4521-49DF-A3AD-01B14FDCFE2C}"/>
              </c:ext>
            </c:extLst>
          </c:dPt>
          <c:dPt>
            <c:idx val="6"/>
            <c:invertIfNegative val="1"/>
            <c:bubble3D val="0"/>
            <c:spPr>
              <a:solidFill>
                <a:srgbClr val="AEABAB"/>
              </a:solidFill>
            </c:spPr>
            <c:extLst>
              <c:ext xmlns:c16="http://schemas.microsoft.com/office/drawing/2014/chart" uri="{C3380CC4-5D6E-409C-BE32-E72D297353CC}">
                <c16:uniqueId val="{0000000D-4521-49DF-A3AD-01B14FDCFE2C}"/>
              </c:ext>
            </c:extLst>
          </c:dPt>
          <c:dPt>
            <c:idx val="7"/>
            <c:invertIfNegative val="1"/>
            <c:bubble3D val="0"/>
            <c:spPr>
              <a:solidFill>
                <a:srgbClr val="AEABAB"/>
              </a:solidFill>
            </c:spPr>
            <c:extLst>
              <c:ext xmlns:c16="http://schemas.microsoft.com/office/drawing/2014/chart" uri="{C3380CC4-5D6E-409C-BE32-E72D297353CC}">
                <c16:uniqueId val="{00000000-46AD-4608-B607-5E413AFB740D}"/>
              </c:ext>
            </c:extLst>
          </c:dPt>
          <c:dPt>
            <c:idx val="8"/>
            <c:invertIfNegative val="1"/>
            <c:bubble3D val="0"/>
            <c:spPr>
              <a:solidFill>
                <a:srgbClr val="AEABAB"/>
              </a:solidFill>
            </c:spPr>
            <c:extLst>
              <c:ext xmlns:c16="http://schemas.microsoft.com/office/drawing/2014/chart" uri="{C3380CC4-5D6E-409C-BE32-E72D297353CC}">
                <c16:uniqueId val="{00000001-46AD-4608-B607-5E413AFB740D}"/>
              </c:ext>
            </c:extLst>
          </c:dPt>
          <c:dPt>
            <c:idx val="9"/>
            <c:invertIfNegative val="1"/>
            <c:bubble3D val="0"/>
            <c:spPr>
              <a:solidFill>
                <a:srgbClr val="AEABAB"/>
              </a:solidFill>
            </c:spPr>
            <c:extLst>
              <c:ext xmlns:c16="http://schemas.microsoft.com/office/drawing/2014/chart" uri="{C3380CC4-5D6E-409C-BE32-E72D297353CC}">
                <c16:uniqueId val="{00000002-46AD-4608-B607-5E413AFB740D}"/>
              </c:ext>
            </c:extLst>
          </c:dPt>
          <c:dPt>
            <c:idx val="10"/>
            <c:invertIfNegative val="1"/>
            <c:bubble3D val="0"/>
            <c:spPr>
              <a:solidFill>
                <a:srgbClr val="AEABAB"/>
              </a:solidFill>
            </c:spPr>
            <c:extLst>
              <c:ext xmlns:c16="http://schemas.microsoft.com/office/drawing/2014/chart" uri="{C3380CC4-5D6E-409C-BE32-E72D297353CC}">
                <c16:uniqueId val="{00000003-46AD-4608-B607-5E413AFB740D}"/>
              </c:ext>
            </c:extLst>
          </c:dPt>
          <c:dPt>
            <c:idx val="11"/>
            <c:invertIfNegative val="1"/>
            <c:bubble3D val="0"/>
            <c:spPr>
              <a:solidFill>
                <a:srgbClr val="AEABAB"/>
              </a:solidFill>
            </c:spPr>
            <c:extLst>
              <c:ext xmlns:c16="http://schemas.microsoft.com/office/drawing/2014/chart" uri="{C3380CC4-5D6E-409C-BE32-E72D297353CC}">
                <c16:uniqueId val="{00000017-4521-49DF-A3AD-01B14FDCFE2C}"/>
              </c:ext>
            </c:extLst>
          </c:dPt>
          <c:dPt>
            <c:idx val="12"/>
            <c:invertIfNegative val="1"/>
            <c:bubble3D val="0"/>
            <c:spPr>
              <a:solidFill>
                <a:srgbClr val="AEABAB"/>
              </a:solidFill>
            </c:spPr>
            <c:extLst>
              <c:ext xmlns:c16="http://schemas.microsoft.com/office/drawing/2014/chart" uri="{C3380CC4-5D6E-409C-BE32-E72D297353CC}">
                <c16:uniqueId val="{00000019-4521-49DF-A3AD-01B14FDCFE2C}"/>
              </c:ext>
            </c:extLst>
          </c:dPt>
          <c:dPt>
            <c:idx val="13"/>
            <c:invertIfNegative val="1"/>
            <c:bubble3D val="0"/>
            <c:spPr>
              <a:solidFill>
                <a:srgbClr val="AEABAB"/>
              </a:solidFill>
            </c:spPr>
            <c:extLst>
              <c:ext xmlns:c16="http://schemas.microsoft.com/office/drawing/2014/chart" uri="{C3380CC4-5D6E-409C-BE32-E72D297353CC}">
                <c16:uniqueId val="{0000001B-4521-49DF-A3AD-01B14FDCFE2C}"/>
              </c:ext>
            </c:extLst>
          </c:dPt>
          <c:dPt>
            <c:idx val="14"/>
            <c:invertIfNegative val="1"/>
            <c:bubble3D val="0"/>
            <c:spPr>
              <a:solidFill>
                <a:srgbClr val="AEABAB"/>
              </a:solidFill>
            </c:spPr>
            <c:extLst>
              <c:ext xmlns:c16="http://schemas.microsoft.com/office/drawing/2014/chart" uri="{C3380CC4-5D6E-409C-BE32-E72D297353CC}">
                <c16:uniqueId val="{0000001D-4521-49DF-A3AD-01B14FDCFE2C}"/>
              </c:ext>
            </c:extLst>
          </c:dPt>
          <c:dPt>
            <c:idx val="15"/>
            <c:invertIfNegative val="1"/>
            <c:bubble3D val="0"/>
            <c:spPr>
              <a:solidFill>
                <a:srgbClr val="AEABAB"/>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Gillette Custom Plus 3 Sensitive Disposable Razors 30 Pack</c:v>
                </c:pt>
                <c:pt idx="1">
                  <c:v>None Razors</c:v>
                </c:pt>
                <c:pt idx="2">
                  <c:v>Harry's Razor Set Chrome Edition 1 Handle + 13 Cartridges</c:v>
                </c:pt>
                <c:pt idx="3">
                  <c:v>Gillette Proglide Plus Refills 16 Pack</c:v>
                </c:pt>
                <c:pt idx="4">
                  <c:v>Schick Xtreme 2 Sensitive Disposable Razors 60 Pack</c:v>
                </c:pt>
                <c:pt idx="5">
                  <c:v>Schick Xtreme 3 Sensitive Disposable Razors 20 Pack</c:v>
                </c:pt>
                <c:pt idx="6">
                  <c:v>Schick Xtreme 2 Sensitive Disposable Razors 48 Pack</c:v>
                </c:pt>
                <c:pt idx="7">
                  <c:v>Schick Xtreme 3 Sensitive Disposable Razors 30 Pack</c:v>
                </c:pt>
                <c:pt idx="8">
                  <c:v>Schick Hydro 5 Sensitive 1 Handle + 16 Cartridges</c:v>
                </c:pt>
                <c:pt idx="9">
                  <c:v>Schick Hydro 5 Sensitive 1 Handle + 20 Cartridges</c:v>
                </c:pt>
                <c:pt idx="10">
                  <c:v>Bic Flex 5 Disposable Razors 9 Pack </c:v>
                </c:pt>
              </c:strCache>
            </c:strRef>
          </c:cat>
          <c:val>
            <c:numRef>
              <c:f>Sheet1!$B$2:$B$12</c:f>
              <c:numCache>
                <c:formatCode>General</c:formatCode>
                <c:ptCount val="11"/>
                <c:pt idx="0">
                  <c:v>0.6588491030130843</c:v>
                </c:pt>
                <c:pt idx="1">
                  <c:v>0.18939446179749697</c:v>
                </c:pt>
                <c:pt idx="2">
                  <c:v>0.15175643518941773</c:v>
                </c:pt>
                <c:pt idx="3">
                  <c:v>0.005275462210046071</c:v>
                </c:pt>
                <c:pt idx="4">
                  <c:v>-0.0</c:v>
                </c:pt>
                <c:pt idx="5">
                  <c:v>-0.0</c:v>
                </c:pt>
                <c:pt idx="6">
                  <c:v>-0.0</c:v>
                </c:pt>
                <c:pt idx="7">
                  <c:v>-0.0</c:v>
                </c:pt>
                <c:pt idx="8">
                  <c:v>-0.0</c:v>
                </c:pt>
                <c:pt idx="9">
                  <c:v>-0.0</c:v>
                </c:pt>
                <c:pt idx="10">
                  <c:v>-0.0</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Kirkland 5 blades 1 Handle + 13 Cartridges</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Gillette Custom Plus 3 Sensitive Disposable Razors 30 Pack</c:v>
                </c:pt>
                <c:pt idx="1">
                  <c:v>Harry's Razor Set Chrome Edition 1 Handle + 13 Cartridges</c:v>
                </c:pt>
                <c:pt idx="2">
                  <c:v>None Razors</c:v>
                </c:pt>
                <c:pt idx="3">
                  <c:v>Gillette Proglide Plus Refills 16 Pack</c:v>
                </c:pt>
                <c:pt idx="4">
                  <c:v>Schick Xtreme 2 Sensitive Disposable Razors 60 Pack</c:v>
                </c:pt>
                <c:pt idx="5">
                  <c:v>Schick Xtreme 3 Sensitive Disposable Razors 20 Pack</c:v>
                </c:pt>
                <c:pt idx="6">
                  <c:v>Schick Xtreme 2 Sensitive Disposable Razors 48 Pack</c:v>
                </c:pt>
                <c:pt idx="7">
                  <c:v>Schick Xtreme 3 Sensitive Disposable Razors 30 Pack</c:v>
                </c:pt>
                <c:pt idx="8">
                  <c:v>Gillette Sensor 2 Plus Disposable Razors 52 Pack</c:v>
                </c:pt>
                <c:pt idx="9">
                  <c:v>Gillette Sensor 3 Sensitive Disposable Razors 24 Pack</c:v>
                </c:pt>
                <c:pt idx="10">
                  <c:v>Bic Flex 5 Disposable Razors 9 Pack </c:v>
                </c:pt>
              </c:strCache>
            </c:strRef>
          </c:cat>
          <c:val>
            <c:numRef>
              <c:f>Sheet1!$B$2:$B$12</c:f>
              <c:numCache>
                <c:formatCode>General</c:formatCode>
                <c:ptCount val="11"/>
                <c:pt idx="0">
                  <c:v>0.42120816505316966</c:v>
                </c:pt>
                <c:pt idx="1">
                  <c:v>0.2979233183775443</c:v>
                </c:pt>
                <c:pt idx="2">
                  <c:v>0.2808685165692858</c:v>
                </c:pt>
                <c:pt idx="3">
                  <c:v>0.023677193377583384</c:v>
                </c:pt>
                <c:pt idx="4">
                  <c:v>-0.0</c:v>
                </c:pt>
                <c:pt idx="5">
                  <c:v>-0.0</c:v>
                </c:pt>
                <c:pt idx="6">
                  <c:v>-0.0</c:v>
                </c:pt>
                <c:pt idx="7">
                  <c:v>-0.0</c:v>
                </c:pt>
                <c:pt idx="8">
                  <c:v>-0.0</c:v>
                </c:pt>
                <c:pt idx="9">
                  <c:v>-0.0</c:v>
                </c:pt>
                <c:pt idx="10">
                  <c:v>-0.0</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Schick Hydro 5 Blade Sensitive Refills 16 Pack</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Gillette Proglide Plus Refills 16 Pack</c:v>
                </c:pt>
                <c:pt idx="1">
                  <c:v>Gillette Mach 3 Advanced Refills 20 Pack</c:v>
                </c:pt>
                <c:pt idx="2">
                  <c:v>Schick Xtreme 3 Sensitive Disposable Razors 20 Pack</c:v>
                </c:pt>
                <c:pt idx="3">
                  <c:v>Schick Xtreme 3 Sensitive Disposable Razors 30 Pack</c:v>
                </c:pt>
                <c:pt idx="4">
                  <c:v>Schick Xtreme 5 Disposable Razors 9 Pack</c:v>
                </c:pt>
                <c:pt idx="5">
                  <c:v>Kirkland Disposable Razors 20 pack </c:v>
                </c:pt>
                <c:pt idx="6">
                  <c:v>Schick Xtreme 2 Sensitive Disposable Razors 48 Pack</c:v>
                </c:pt>
                <c:pt idx="7">
                  <c:v>Schick Xtreme 2 Sensitive Disposable Razors 60 Pack</c:v>
                </c:pt>
                <c:pt idx="8">
                  <c:v>Gillette Sensor 2 Plus Disposable Razors 52 Pack</c:v>
                </c:pt>
                <c:pt idx="9">
                  <c:v>Gillette Sensor 3 Sensitive Disposable Razors 24 Pack</c:v>
                </c:pt>
                <c:pt idx="10">
                  <c:v>Bic Flex 5 Disposable Razors 9 Pack </c:v>
                </c:pt>
              </c:strCache>
            </c:strRef>
          </c:cat>
          <c:val>
            <c:numRef>
              <c:f>Sheet1!$B$2:$B$12</c:f>
              <c:numCache>
                <c:formatCode>General</c:formatCode>
                <c:ptCount val="11"/>
                <c:pt idx="0">
                  <c:v>0.618517916731158</c:v>
                </c:pt>
                <c:pt idx="1">
                  <c:v>0.38148208326884153</c:v>
                </c:pt>
                <c:pt idx="2">
                  <c:v>-0.0</c:v>
                </c:pt>
                <c:pt idx="3">
                  <c:v>-0.0</c:v>
                </c:pt>
                <c:pt idx="4">
                  <c:v>-0.0</c:v>
                </c:pt>
                <c:pt idx="5">
                  <c:v>-0.0</c:v>
                </c:pt>
                <c:pt idx="6">
                  <c:v>-0.0</c:v>
                </c:pt>
                <c:pt idx="7">
                  <c:v>-0.0</c:v>
                </c:pt>
                <c:pt idx="8">
                  <c:v>-0.0</c:v>
                </c:pt>
                <c:pt idx="9">
                  <c:v>-0.0</c:v>
                </c:pt>
                <c:pt idx="10">
                  <c:v>-0.0</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Schick Hydro 3 Ultra Sensitive Refills 20 Pack</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521-49DF-A3AD-01B14FDCFE2C}"/>
              </c:ext>
            </c:extLst>
          </c:dPt>
          <c:dPt>
            <c:idx val="1"/>
            <c:invertIfNegative val="1"/>
            <c:bubble3D val="0"/>
            <c:spPr>
              <a:solidFill>
                <a:srgbClr val="AEABAB"/>
              </a:solidFill>
            </c:spPr>
            <c:extLst>
              <c:ext xmlns:c16="http://schemas.microsoft.com/office/drawing/2014/chart" uri="{C3380CC4-5D6E-409C-BE32-E72D297353CC}">
                <c16:uniqueId val="{00000003-4521-49DF-A3AD-01B14FDCFE2C}"/>
              </c:ext>
            </c:extLst>
          </c:dPt>
          <c:dPt>
            <c:idx val="2"/>
            <c:invertIfNegative val="1"/>
            <c:bubble3D val="0"/>
            <c:spPr>
              <a:solidFill>
                <a:srgbClr val="AEABAB"/>
              </a:solidFill>
            </c:spPr>
            <c:extLst>
              <c:ext xmlns:c16="http://schemas.microsoft.com/office/drawing/2014/chart" uri="{C3380CC4-5D6E-409C-BE32-E72D297353CC}">
                <c16:uniqueId val="{00000005-4521-49DF-A3AD-01B14FDCFE2C}"/>
              </c:ext>
            </c:extLst>
          </c:dPt>
          <c:dPt>
            <c:idx val="3"/>
            <c:invertIfNegative val="1"/>
            <c:bubble3D val="0"/>
            <c:spPr>
              <a:solidFill>
                <a:srgbClr val="AEABAB"/>
              </a:solidFill>
            </c:spPr>
            <c:extLst>
              <c:ext xmlns:c16="http://schemas.microsoft.com/office/drawing/2014/chart" uri="{C3380CC4-5D6E-409C-BE32-E72D297353CC}">
                <c16:uniqueId val="{00000007-4521-49DF-A3AD-01B14FDCFE2C}"/>
              </c:ext>
            </c:extLst>
          </c:dPt>
          <c:dPt>
            <c:idx val="4"/>
            <c:invertIfNegative val="1"/>
            <c:bubble3D val="0"/>
            <c:spPr>
              <a:solidFill>
                <a:srgbClr val="AEABAB"/>
              </a:solidFill>
            </c:spPr>
            <c:extLst>
              <c:ext xmlns:c16="http://schemas.microsoft.com/office/drawing/2014/chart" uri="{C3380CC4-5D6E-409C-BE32-E72D297353CC}">
                <c16:uniqueId val="{00000009-4521-49DF-A3AD-01B14FDCFE2C}"/>
              </c:ext>
            </c:extLst>
          </c:dPt>
          <c:dPt>
            <c:idx val="5"/>
            <c:invertIfNegative val="1"/>
            <c:bubble3D val="0"/>
            <c:spPr>
              <a:solidFill>
                <a:srgbClr val="AEABAB"/>
              </a:solidFill>
            </c:spPr>
            <c:extLst>
              <c:ext xmlns:c16="http://schemas.microsoft.com/office/drawing/2014/chart" uri="{C3380CC4-5D6E-409C-BE32-E72D297353CC}">
                <c16:uniqueId val="{0000000B-4521-49DF-A3AD-01B14FDCFE2C}"/>
              </c:ext>
            </c:extLst>
          </c:dPt>
          <c:dPt>
            <c:idx val="6"/>
            <c:invertIfNegative val="1"/>
            <c:bubble3D val="0"/>
            <c:spPr>
              <a:solidFill>
                <a:srgbClr val="AEABAB"/>
              </a:solidFill>
            </c:spPr>
            <c:extLst>
              <c:ext xmlns:c16="http://schemas.microsoft.com/office/drawing/2014/chart" uri="{C3380CC4-5D6E-409C-BE32-E72D297353CC}">
                <c16:uniqueId val="{0000000D-4521-49DF-A3AD-01B14FDCFE2C}"/>
              </c:ext>
            </c:extLst>
          </c:dPt>
          <c:dPt>
            <c:idx val="7"/>
            <c:invertIfNegative val="1"/>
            <c:bubble3D val="0"/>
            <c:spPr>
              <a:solidFill>
                <a:srgbClr val="AEABAB"/>
              </a:solidFill>
            </c:spPr>
            <c:extLst>
              <c:ext xmlns:c16="http://schemas.microsoft.com/office/drawing/2014/chart" uri="{C3380CC4-5D6E-409C-BE32-E72D297353CC}">
                <c16:uniqueId val="{00000000-46AD-4608-B607-5E413AFB740D}"/>
              </c:ext>
            </c:extLst>
          </c:dPt>
          <c:dPt>
            <c:idx val="8"/>
            <c:invertIfNegative val="1"/>
            <c:bubble3D val="0"/>
            <c:spPr>
              <a:solidFill>
                <a:srgbClr val="AEABAB"/>
              </a:solidFill>
            </c:spPr>
            <c:extLst>
              <c:ext xmlns:c16="http://schemas.microsoft.com/office/drawing/2014/chart" uri="{C3380CC4-5D6E-409C-BE32-E72D297353CC}">
                <c16:uniqueId val="{00000001-46AD-4608-B607-5E413AFB740D}"/>
              </c:ext>
            </c:extLst>
          </c:dPt>
          <c:dPt>
            <c:idx val="9"/>
            <c:invertIfNegative val="1"/>
            <c:bubble3D val="0"/>
            <c:spPr>
              <a:solidFill>
                <a:srgbClr val="AEABAB"/>
              </a:solidFill>
            </c:spPr>
            <c:extLst>
              <c:ext xmlns:c16="http://schemas.microsoft.com/office/drawing/2014/chart" uri="{C3380CC4-5D6E-409C-BE32-E72D297353CC}">
                <c16:uniqueId val="{00000002-46AD-4608-B607-5E413AFB740D}"/>
              </c:ext>
            </c:extLst>
          </c:dPt>
          <c:dPt>
            <c:idx val="10"/>
            <c:invertIfNegative val="1"/>
            <c:bubble3D val="0"/>
            <c:spPr>
              <a:solidFill>
                <a:srgbClr val="AEABAB"/>
              </a:solidFill>
            </c:spPr>
            <c:extLst>
              <c:ext xmlns:c16="http://schemas.microsoft.com/office/drawing/2014/chart" uri="{C3380CC4-5D6E-409C-BE32-E72D297353CC}">
                <c16:uniqueId val="{00000003-46AD-4608-B607-5E413AFB740D}"/>
              </c:ext>
            </c:extLst>
          </c:dPt>
          <c:dPt>
            <c:idx val="11"/>
            <c:invertIfNegative val="1"/>
            <c:bubble3D val="0"/>
            <c:spPr>
              <a:solidFill>
                <a:srgbClr val="AEABAB"/>
              </a:solidFill>
            </c:spPr>
            <c:extLst>
              <c:ext xmlns:c16="http://schemas.microsoft.com/office/drawing/2014/chart" uri="{C3380CC4-5D6E-409C-BE32-E72D297353CC}">
                <c16:uniqueId val="{00000017-4521-49DF-A3AD-01B14FDCFE2C}"/>
              </c:ext>
            </c:extLst>
          </c:dPt>
          <c:dPt>
            <c:idx val="12"/>
            <c:invertIfNegative val="1"/>
            <c:bubble3D val="0"/>
            <c:spPr>
              <a:solidFill>
                <a:srgbClr val="AEABAB"/>
              </a:solidFill>
            </c:spPr>
            <c:extLst>
              <c:ext xmlns:c16="http://schemas.microsoft.com/office/drawing/2014/chart" uri="{C3380CC4-5D6E-409C-BE32-E72D297353CC}">
                <c16:uniqueId val="{00000019-4521-49DF-A3AD-01B14FDCFE2C}"/>
              </c:ext>
            </c:extLst>
          </c:dPt>
          <c:dPt>
            <c:idx val="13"/>
            <c:invertIfNegative val="1"/>
            <c:bubble3D val="0"/>
            <c:spPr>
              <a:solidFill>
                <a:srgbClr val="AEABAB"/>
              </a:solidFill>
            </c:spPr>
            <c:extLst>
              <c:ext xmlns:c16="http://schemas.microsoft.com/office/drawing/2014/chart" uri="{C3380CC4-5D6E-409C-BE32-E72D297353CC}">
                <c16:uniqueId val="{0000001B-4521-49DF-A3AD-01B14FDCFE2C}"/>
              </c:ext>
            </c:extLst>
          </c:dPt>
          <c:dPt>
            <c:idx val="14"/>
            <c:invertIfNegative val="1"/>
            <c:bubble3D val="0"/>
            <c:spPr>
              <a:solidFill>
                <a:srgbClr val="AEABAB"/>
              </a:solidFill>
            </c:spPr>
            <c:extLst>
              <c:ext xmlns:c16="http://schemas.microsoft.com/office/drawing/2014/chart" uri="{C3380CC4-5D6E-409C-BE32-E72D297353CC}">
                <c16:uniqueId val="{0000001D-4521-49DF-A3AD-01B14FDCFE2C}"/>
              </c:ext>
            </c:extLst>
          </c:dPt>
          <c:dPt>
            <c:idx val="15"/>
            <c:invertIfNegative val="1"/>
            <c:bubble3D val="0"/>
            <c:spPr>
              <a:solidFill>
                <a:srgbClr val="AEABAB"/>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Gillette Proglide Plus Refills 16 Pack</c:v>
                </c:pt>
                <c:pt idx="1">
                  <c:v>Gillette Mach 3 Advanced Refills 20 Pack</c:v>
                </c:pt>
                <c:pt idx="2">
                  <c:v>Schick Xtreme 3 Sensitive Disposable Razors 20 Pack</c:v>
                </c:pt>
                <c:pt idx="3">
                  <c:v>Schick Xtreme 3 Sensitive Disposable Razors 30 Pack</c:v>
                </c:pt>
                <c:pt idx="4">
                  <c:v>Schick Xtreme 5 Disposable Razors 9 Pack</c:v>
                </c:pt>
                <c:pt idx="5">
                  <c:v>Kirkland Disposable Razors 20 pack </c:v>
                </c:pt>
                <c:pt idx="6">
                  <c:v>Schick Xtreme 2 Sensitive Disposable Razors 48 Pack</c:v>
                </c:pt>
                <c:pt idx="7">
                  <c:v>Schick Xtreme 2 Sensitive Disposable Razors 60 Pack</c:v>
                </c:pt>
                <c:pt idx="8">
                  <c:v>Gillette Sensor 2 Plus Disposable Razors 52 Pack</c:v>
                </c:pt>
                <c:pt idx="9">
                  <c:v>Gillette Sensor 3 Sensitive Disposable Razors 24 Pack</c:v>
                </c:pt>
                <c:pt idx="10">
                  <c:v>Bic Flex 5 Disposable Razors 9 Pack </c:v>
                </c:pt>
              </c:strCache>
            </c:strRef>
          </c:cat>
          <c:val>
            <c:numRef>
              <c:f>Sheet1!$B$2:$B$12</c:f>
              <c:numCache>
                <c:formatCode>General</c:formatCode>
                <c:ptCount val="11"/>
                <c:pt idx="0">
                  <c:v>0.6185179167311581</c:v>
                </c:pt>
                <c:pt idx="1">
                  <c:v>0.381482083268841</c:v>
                </c:pt>
                <c:pt idx="2">
                  <c:v>-0.0</c:v>
                </c:pt>
                <c:pt idx="3">
                  <c:v>-0.0</c:v>
                </c:pt>
                <c:pt idx="4">
                  <c:v>-0.0</c:v>
                </c:pt>
                <c:pt idx="5">
                  <c:v>-0.0</c:v>
                </c:pt>
                <c:pt idx="6">
                  <c:v>-0.0</c:v>
                </c:pt>
                <c:pt idx="7">
                  <c:v>-0.0</c:v>
                </c:pt>
                <c:pt idx="8">
                  <c:v>-0.0</c:v>
                </c:pt>
                <c:pt idx="9">
                  <c:v>-0.0</c:v>
                </c:pt>
                <c:pt idx="10">
                  <c:v>-0.0</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0.99725383032353521"/>
        </c:manualLayout>
      </c:layout>
      <c:barChart>
        <c:barDir val="bar"/>
        <c:grouping val="clustered"/>
        <c:varyColors val="0"/>
        <c:ser>
          <c:idx val="2"/>
          <c:order val="0"/>
          <c:tx>
            <c:strRef>
              <c:f>Sheet1!$B$1</c:f>
              <c:strCache>
                <c:ptCount val="1"/>
                <c:pt idx="0">
                  <c:v>Schick Xtreme 3 Sensitive Disposable Razors 20 Pack</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Gillette Custom Plus 3 Sensitive Disposable Razors 30 Pack</c:v>
                </c:pt>
                <c:pt idx="1">
                  <c:v>None Razors</c:v>
                </c:pt>
                <c:pt idx="2">
                  <c:v>Harry's Razor Set Chrome Edition 1 Handle + 13 Cartridges</c:v>
                </c:pt>
                <c:pt idx="3">
                  <c:v>Gillette Proglide Plus Refills 16 Pack</c:v>
                </c:pt>
                <c:pt idx="4">
                  <c:v>Schick Hydro 3 Ultra Sensitive 1 Handle + 20 Cartridges</c:v>
                </c:pt>
                <c:pt idx="5">
                  <c:v>Kirkland Disposable Razors 20 pack </c:v>
                </c:pt>
                <c:pt idx="6">
                  <c:v>Kirkland Disposable Razors 30 pack </c:v>
                </c:pt>
                <c:pt idx="7">
                  <c:v>Schick Hydro 5 Sensitive 1 Handle + 16 Cartridges</c:v>
                </c:pt>
                <c:pt idx="8">
                  <c:v>Schick Quattro Titanium 4 Blade Systems 1 Handle + 13 Cartridges</c:v>
                </c:pt>
                <c:pt idx="9">
                  <c:v>Schick Hydro 5 Sensitive 1 Handle + 20 Cartridges</c:v>
                </c:pt>
                <c:pt idx="10">
                  <c:v>Kirkland 5 blades 1 Handle + 13 Cartridges</c:v>
                </c:pt>
              </c:strCache>
            </c:strRef>
          </c:cat>
          <c:val>
            <c:numRef>
              <c:f>Sheet1!$B$2:$B$12</c:f>
              <c:numCache>
                <c:formatCode>General</c:formatCode>
                <c:ptCount val="11"/>
                <c:pt idx="0">
                  <c:v>0.5816518813510637</c:v>
                </c:pt>
                <c:pt idx="1">
                  <c:v>0.26630456147401965</c:v>
                </c:pt>
                <c:pt idx="2">
                  <c:v>0.15204355717491527</c:v>
                </c:pt>
                <c:pt idx="3">
                  <c:v>0.009156483036498336</c:v>
                </c:pt>
                <c:pt idx="4">
                  <c:v>-0.0</c:v>
                </c:pt>
                <c:pt idx="5">
                  <c:v>-0.0</c:v>
                </c:pt>
                <c:pt idx="6">
                  <c:v>-0.0</c:v>
                </c:pt>
                <c:pt idx="7">
                  <c:v>-0.0</c:v>
                </c:pt>
                <c:pt idx="8">
                  <c:v>-0.0</c:v>
                </c:pt>
                <c:pt idx="9">
                  <c:v>-0.0</c:v>
                </c:pt>
                <c:pt idx="10">
                  <c:v>-0.0</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Schick Xtreme 3 Sensitive Disposable Razors 30 Pack</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521-49DF-A3AD-01B14FDCFE2C}"/>
              </c:ext>
            </c:extLst>
          </c:dPt>
          <c:dPt>
            <c:idx val="1"/>
            <c:invertIfNegative val="1"/>
            <c:bubble3D val="0"/>
            <c:spPr>
              <a:solidFill>
                <a:srgbClr val="AEABAB"/>
              </a:solidFill>
            </c:spPr>
            <c:extLst>
              <c:ext xmlns:c16="http://schemas.microsoft.com/office/drawing/2014/chart" uri="{C3380CC4-5D6E-409C-BE32-E72D297353CC}">
                <c16:uniqueId val="{00000003-4521-49DF-A3AD-01B14FDCFE2C}"/>
              </c:ext>
            </c:extLst>
          </c:dPt>
          <c:dPt>
            <c:idx val="2"/>
            <c:invertIfNegative val="1"/>
            <c:bubble3D val="0"/>
            <c:spPr>
              <a:solidFill>
                <a:srgbClr val="AEABAB"/>
              </a:solidFill>
            </c:spPr>
            <c:extLst>
              <c:ext xmlns:c16="http://schemas.microsoft.com/office/drawing/2014/chart" uri="{C3380CC4-5D6E-409C-BE32-E72D297353CC}">
                <c16:uniqueId val="{00000005-4521-49DF-A3AD-01B14FDCFE2C}"/>
              </c:ext>
            </c:extLst>
          </c:dPt>
          <c:dPt>
            <c:idx val="3"/>
            <c:invertIfNegative val="1"/>
            <c:bubble3D val="0"/>
            <c:spPr>
              <a:solidFill>
                <a:srgbClr val="AEABAB"/>
              </a:solidFill>
            </c:spPr>
            <c:extLst>
              <c:ext xmlns:c16="http://schemas.microsoft.com/office/drawing/2014/chart" uri="{C3380CC4-5D6E-409C-BE32-E72D297353CC}">
                <c16:uniqueId val="{00000007-4521-49DF-A3AD-01B14FDCFE2C}"/>
              </c:ext>
            </c:extLst>
          </c:dPt>
          <c:dPt>
            <c:idx val="4"/>
            <c:invertIfNegative val="1"/>
            <c:bubble3D val="0"/>
            <c:spPr>
              <a:solidFill>
                <a:srgbClr val="AEABAB"/>
              </a:solidFill>
            </c:spPr>
            <c:extLst>
              <c:ext xmlns:c16="http://schemas.microsoft.com/office/drawing/2014/chart" uri="{C3380CC4-5D6E-409C-BE32-E72D297353CC}">
                <c16:uniqueId val="{00000009-4521-49DF-A3AD-01B14FDCFE2C}"/>
              </c:ext>
            </c:extLst>
          </c:dPt>
          <c:dPt>
            <c:idx val="5"/>
            <c:invertIfNegative val="1"/>
            <c:bubble3D val="0"/>
            <c:spPr>
              <a:solidFill>
                <a:srgbClr val="AEABAB"/>
              </a:solidFill>
            </c:spPr>
            <c:extLst>
              <c:ext xmlns:c16="http://schemas.microsoft.com/office/drawing/2014/chart" uri="{C3380CC4-5D6E-409C-BE32-E72D297353CC}">
                <c16:uniqueId val="{0000000B-4521-49DF-A3AD-01B14FDCFE2C}"/>
              </c:ext>
            </c:extLst>
          </c:dPt>
          <c:dPt>
            <c:idx val="6"/>
            <c:invertIfNegative val="1"/>
            <c:bubble3D val="0"/>
            <c:spPr>
              <a:solidFill>
                <a:srgbClr val="AEABAB"/>
              </a:solidFill>
            </c:spPr>
            <c:extLst>
              <c:ext xmlns:c16="http://schemas.microsoft.com/office/drawing/2014/chart" uri="{C3380CC4-5D6E-409C-BE32-E72D297353CC}">
                <c16:uniqueId val="{0000000D-4521-49DF-A3AD-01B14FDCFE2C}"/>
              </c:ext>
            </c:extLst>
          </c:dPt>
          <c:dPt>
            <c:idx val="7"/>
            <c:invertIfNegative val="1"/>
            <c:bubble3D val="0"/>
            <c:spPr>
              <a:solidFill>
                <a:srgbClr val="AEABAB"/>
              </a:solidFill>
            </c:spPr>
            <c:extLst>
              <c:ext xmlns:c16="http://schemas.microsoft.com/office/drawing/2014/chart" uri="{C3380CC4-5D6E-409C-BE32-E72D297353CC}">
                <c16:uniqueId val="{00000000-46AD-4608-B607-5E413AFB740D}"/>
              </c:ext>
            </c:extLst>
          </c:dPt>
          <c:dPt>
            <c:idx val="8"/>
            <c:invertIfNegative val="1"/>
            <c:bubble3D val="0"/>
            <c:spPr>
              <a:solidFill>
                <a:srgbClr val="AEABAB"/>
              </a:solidFill>
            </c:spPr>
            <c:extLst>
              <c:ext xmlns:c16="http://schemas.microsoft.com/office/drawing/2014/chart" uri="{C3380CC4-5D6E-409C-BE32-E72D297353CC}">
                <c16:uniqueId val="{00000001-46AD-4608-B607-5E413AFB740D}"/>
              </c:ext>
            </c:extLst>
          </c:dPt>
          <c:dPt>
            <c:idx val="9"/>
            <c:invertIfNegative val="1"/>
            <c:bubble3D val="0"/>
            <c:spPr>
              <a:solidFill>
                <a:srgbClr val="AEABAB"/>
              </a:solidFill>
            </c:spPr>
            <c:extLst>
              <c:ext xmlns:c16="http://schemas.microsoft.com/office/drawing/2014/chart" uri="{C3380CC4-5D6E-409C-BE32-E72D297353CC}">
                <c16:uniqueId val="{00000002-46AD-4608-B607-5E413AFB740D}"/>
              </c:ext>
            </c:extLst>
          </c:dPt>
          <c:dPt>
            <c:idx val="10"/>
            <c:invertIfNegative val="1"/>
            <c:bubble3D val="0"/>
            <c:spPr>
              <a:solidFill>
                <a:srgbClr val="AEABAB"/>
              </a:solidFill>
            </c:spPr>
            <c:extLst>
              <c:ext xmlns:c16="http://schemas.microsoft.com/office/drawing/2014/chart" uri="{C3380CC4-5D6E-409C-BE32-E72D297353CC}">
                <c16:uniqueId val="{00000003-46AD-4608-B607-5E413AFB740D}"/>
              </c:ext>
            </c:extLst>
          </c:dPt>
          <c:dPt>
            <c:idx val="11"/>
            <c:invertIfNegative val="1"/>
            <c:bubble3D val="0"/>
            <c:spPr>
              <a:solidFill>
                <a:srgbClr val="AEABAB"/>
              </a:solidFill>
            </c:spPr>
            <c:extLst>
              <c:ext xmlns:c16="http://schemas.microsoft.com/office/drawing/2014/chart" uri="{C3380CC4-5D6E-409C-BE32-E72D297353CC}">
                <c16:uniqueId val="{00000017-4521-49DF-A3AD-01B14FDCFE2C}"/>
              </c:ext>
            </c:extLst>
          </c:dPt>
          <c:dPt>
            <c:idx val="12"/>
            <c:invertIfNegative val="1"/>
            <c:bubble3D val="0"/>
            <c:spPr>
              <a:solidFill>
                <a:srgbClr val="AEABAB"/>
              </a:solidFill>
            </c:spPr>
            <c:extLst>
              <c:ext xmlns:c16="http://schemas.microsoft.com/office/drawing/2014/chart" uri="{C3380CC4-5D6E-409C-BE32-E72D297353CC}">
                <c16:uniqueId val="{00000019-4521-49DF-A3AD-01B14FDCFE2C}"/>
              </c:ext>
            </c:extLst>
          </c:dPt>
          <c:dPt>
            <c:idx val="13"/>
            <c:invertIfNegative val="1"/>
            <c:bubble3D val="0"/>
            <c:spPr>
              <a:solidFill>
                <a:srgbClr val="AEABAB"/>
              </a:solidFill>
            </c:spPr>
            <c:extLst>
              <c:ext xmlns:c16="http://schemas.microsoft.com/office/drawing/2014/chart" uri="{C3380CC4-5D6E-409C-BE32-E72D297353CC}">
                <c16:uniqueId val="{0000001B-4521-49DF-A3AD-01B14FDCFE2C}"/>
              </c:ext>
            </c:extLst>
          </c:dPt>
          <c:dPt>
            <c:idx val="14"/>
            <c:invertIfNegative val="1"/>
            <c:bubble3D val="0"/>
            <c:spPr>
              <a:solidFill>
                <a:srgbClr val="AEABAB"/>
              </a:solidFill>
            </c:spPr>
            <c:extLst>
              <c:ext xmlns:c16="http://schemas.microsoft.com/office/drawing/2014/chart" uri="{C3380CC4-5D6E-409C-BE32-E72D297353CC}">
                <c16:uniqueId val="{0000001D-4521-49DF-A3AD-01B14FDCFE2C}"/>
              </c:ext>
            </c:extLst>
          </c:dPt>
          <c:dPt>
            <c:idx val="15"/>
            <c:invertIfNegative val="1"/>
            <c:bubble3D val="0"/>
            <c:spPr>
              <a:solidFill>
                <a:srgbClr val="AEABAB"/>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Gillette Custom Plus 3 Sensitive Disposable Razors 30 Pack</c:v>
                </c:pt>
                <c:pt idx="1">
                  <c:v>None Razors</c:v>
                </c:pt>
                <c:pt idx="2">
                  <c:v>Harry's Razor Set Chrome Edition 1 Handle + 13 Cartridges</c:v>
                </c:pt>
                <c:pt idx="3">
                  <c:v>Gillette Proglide Plus Refills 16 Pack</c:v>
                </c:pt>
                <c:pt idx="4">
                  <c:v>Schick Hydro 3 Ultra Sensitive 1 Handle + 20 Cartridges</c:v>
                </c:pt>
                <c:pt idx="5">
                  <c:v>Kirkland Disposable Razors 20 pack </c:v>
                </c:pt>
                <c:pt idx="6">
                  <c:v>Kirkland Disposable Razors 30 pack </c:v>
                </c:pt>
                <c:pt idx="7">
                  <c:v>Schick Hydro 5 Sensitive 1 Handle + 16 Cartridges</c:v>
                </c:pt>
                <c:pt idx="8">
                  <c:v>Schick Quattro Titanium 4 Blade Systems 1 Handle + 13 Cartridges</c:v>
                </c:pt>
                <c:pt idx="9">
                  <c:v>Schick Hydro 5 Sensitive 1 Handle + 20 Cartridges</c:v>
                </c:pt>
                <c:pt idx="10">
                  <c:v>Kirkland 5 blades 1 Handle + 13 Cartridges</c:v>
                </c:pt>
              </c:strCache>
            </c:strRef>
          </c:cat>
          <c:val>
            <c:numRef>
              <c:f>Sheet1!$B$2:$B$12</c:f>
              <c:numCache>
                <c:formatCode>General</c:formatCode>
                <c:ptCount val="11"/>
                <c:pt idx="0">
                  <c:v>0.6863004985491116</c:v>
                </c:pt>
                <c:pt idx="1">
                  <c:v>0.18595013891367332</c:v>
                </c:pt>
                <c:pt idx="2">
                  <c:v>0.12774936253721367</c:v>
                </c:pt>
                <c:pt idx="3">
                  <c:v>0.005957913232098407</c:v>
                </c:pt>
                <c:pt idx="4">
                  <c:v>-0.0</c:v>
                </c:pt>
                <c:pt idx="5">
                  <c:v>-0.0</c:v>
                </c:pt>
                <c:pt idx="6">
                  <c:v>-0.0</c:v>
                </c:pt>
                <c:pt idx="7">
                  <c:v>-0.0</c:v>
                </c:pt>
                <c:pt idx="8">
                  <c:v>-0.0</c:v>
                </c:pt>
                <c:pt idx="9">
                  <c:v>-0.0</c:v>
                </c:pt>
                <c:pt idx="10">
                  <c:v>-0.0</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Schick Xtreme 2 Sensitive Disposable Razors 48 Pack</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CF6-426D-AECF-CFB74E12454F}"/>
              </c:ext>
            </c:extLst>
          </c:dPt>
          <c:dPt>
            <c:idx val="1"/>
            <c:invertIfNegative val="1"/>
            <c:bubble3D val="0"/>
            <c:spPr>
              <a:solidFill>
                <a:srgbClr val="AEABAB"/>
              </a:solidFill>
            </c:spPr>
            <c:extLst>
              <c:ext xmlns:c16="http://schemas.microsoft.com/office/drawing/2014/chart" uri="{C3380CC4-5D6E-409C-BE32-E72D297353CC}">
                <c16:uniqueId val="{00000003-4CF6-426D-AECF-CFB74E12454F}"/>
              </c:ext>
            </c:extLst>
          </c:dPt>
          <c:dPt>
            <c:idx val="2"/>
            <c:invertIfNegative val="1"/>
            <c:bubble3D val="0"/>
            <c:spPr>
              <a:solidFill>
                <a:srgbClr val="AEABAB"/>
              </a:solidFill>
            </c:spPr>
            <c:extLst>
              <c:ext xmlns:c16="http://schemas.microsoft.com/office/drawing/2014/chart" uri="{C3380CC4-5D6E-409C-BE32-E72D297353CC}">
                <c16:uniqueId val="{00000005-4CF6-426D-AECF-CFB74E12454F}"/>
              </c:ext>
            </c:extLst>
          </c:dPt>
          <c:dPt>
            <c:idx val="3"/>
            <c:invertIfNegative val="1"/>
            <c:bubble3D val="0"/>
            <c:spPr>
              <a:solidFill>
                <a:srgbClr val="AEABAB"/>
              </a:solidFill>
            </c:spPr>
            <c:extLst>
              <c:ext xmlns:c16="http://schemas.microsoft.com/office/drawing/2014/chart" uri="{C3380CC4-5D6E-409C-BE32-E72D297353CC}">
                <c16:uniqueId val="{00000007-4CF6-426D-AECF-CFB74E12454F}"/>
              </c:ext>
            </c:extLst>
          </c:dPt>
          <c:dPt>
            <c:idx val="4"/>
            <c:invertIfNegative val="1"/>
            <c:bubble3D val="0"/>
            <c:spPr>
              <a:solidFill>
                <a:srgbClr val="AEABAB"/>
              </a:solidFill>
            </c:spPr>
            <c:extLst>
              <c:ext xmlns:c16="http://schemas.microsoft.com/office/drawing/2014/chart" uri="{C3380CC4-5D6E-409C-BE32-E72D297353CC}">
                <c16:uniqueId val="{00000009-4CF6-426D-AECF-CFB74E12454F}"/>
              </c:ext>
            </c:extLst>
          </c:dPt>
          <c:dPt>
            <c:idx val="5"/>
            <c:invertIfNegative val="1"/>
            <c:bubble3D val="0"/>
            <c:spPr>
              <a:solidFill>
                <a:srgbClr val="AEABAB"/>
              </a:solidFill>
            </c:spPr>
            <c:extLst>
              <c:ext xmlns:c16="http://schemas.microsoft.com/office/drawing/2014/chart" uri="{C3380CC4-5D6E-409C-BE32-E72D297353CC}">
                <c16:uniqueId val="{0000000B-4CF6-426D-AECF-CFB74E12454F}"/>
              </c:ext>
            </c:extLst>
          </c:dPt>
          <c:dPt>
            <c:idx val="6"/>
            <c:invertIfNegative val="1"/>
            <c:bubble3D val="0"/>
            <c:spPr>
              <a:solidFill>
                <a:srgbClr val="AEABAB"/>
              </a:solidFill>
            </c:spPr>
            <c:extLst>
              <c:ext xmlns:c16="http://schemas.microsoft.com/office/drawing/2014/chart" uri="{C3380CC4-5D6E-409C-BE32-E72D297353CC}">
                <c16:uniqueId val="{0000000D-4CF6-426D-AECF-CFB74E12454F}"/>
              </c:ext>
            </c:extLst>
          </c:dPt>
          <c:dPt>
            <c:idx val="7"/>
            <c:invertIfNegative val="1"/>
            <c:bubble3D val="0"/>
            <c:spPr>
              <a:solidFill>
                <a:srgbClr val="AEABAB"/>
              </a:solidFill>
            </c:spPr>
            <c:extLst>
              <c:ext xmlns:c16="http://schemas.microsoft.com/office/drawing/2014/chart" uri="{C3380CC4-5D6E-409C-BE32-E72D297353CC}">
                <c16:uniqueId val="{00000000-2DEF-4275-BB7F-2A2402E29FCF}"/>
              </c:ext>
            </c:extLst>
          </c:dPt>
          <c:dPt>
            <c:idx val="8"/>
            <c:invertIfNegative val="1"/>
            <c:bubble3D val="0"/>
            <c:spPr>
              <a:solidFill>
                <a:srgbClr val="AEABAB"/>
              </a:solidFill>
            </c:spPr>
            <c:extLst>
              <c:ext xmlns:c16="http://schemas.microsoft.com/office/drawing/2014/chart" uri="{C3380CC4-5D6E-409C-BE32-E72D297353CC}">
                <c16:uniqueId val="{00000001-2DEF-4275-BB7F-2A2402E29FCF}"/>
              </c:ext>
            </c:extLst>
          </c:dPt>
          <c:dPt>
            <c:idx val="9"/>
            <c:invertIfNegative val="1"/>
            <c:bubble3D val="0"/>
            <c:spPr>
              <a:solidFill>
                <a:srgbClr val="AEABAB"/>
              </a:solidFill>
            </c:spPr>
            <c:extLst>
              <c:ext xmlns:c16="http://schemas.microsoft.com/office/drawing/2014/chart" uri="{C3380CC4-5D6E-409C-BE32-E72D297353CC}">
                <c16:uniqueId val="{00000002-2DEF-4275-BB7F-2A2402E29FCF}"/>
              </c:ext>
            </c:extLst>
          </c:dPt>
          <c:dPt>
            <c:idx val="10"/>
            <c:invertIfNegative val="1"/>
            <c:bubble3D val="0"/>
            <c:spPr>
              <a:solidFill>
                <a:srgbClr val="AEABAB"/>
              </a:solidFill>
            </c:spPr>
            <c:extLst>
              <c:ext xmlns:c16="http://schemas.microsoft.com/office/drawing/2014/chart" uri="{C3380CC4-5D6E-409C-BE32-E72D297353CC}">
                <c16:uniqueId val="{00000003-2DEF-4275-BB7F-2A2402E29FCF}"/>
              </c:ext>
            </c:extLst>
          </c:dPt>
          <c:dPt>
            <c:idx val="11"/>
            <c:invertIfNegative val="1"/>
            <c:bubble3D val="0"/>
            <c:spPr>
              <a:solidFill>
                <a:srgbClr val="AEABAB"/>
              </a:solidFill>
            </c:spPr>
            <c:extLst>
              <c:ext xmlns:c16="http://schemas.microsoft.com/office/drawing/2014/chart" uri="{C3380CC4-5D6E-409C-BE32-E72D297353CC}">
                <c16:uniqueId val="{00000017-4CF6-426D-AECF-CFB74E12454F}"/>
              </c:ext>
            </c:extLst>
          </c:dPt>
          <c:dPt>
            <c:idx val="12"/>
            <c:invertIfNegative val="1"/>
            <c:bubble3D val="0"/>
            <c:spPr>
              <a:solidFill>
                <a:srgbClr val="AEABAB"/>
              </a:solidFill>
            </c:spPr>
            <c:extLst>
              <c:ext xmlns:c16="http://schemas.microsoft.com/office/drawing/2014/chart" uri="{C3380CC4-5D6E-409C-BE32-E72D297353CC}">
                <c16:uniqueId val="{00000019-4CF6-426D-AECF-CFB74E12454F}"/>
              </c:ext>
            </c:extLst>
          </c:dPt>
          <c:dPt>
            <c:idx val="13"/>
            <c:invertIfNegative val="1"/>
            <c:bubble3D val="0"/>
            <c:spPr>
              <a:solidFill>
                <a:srgbClr val="AEABAB"/>
              </a:solidFill>
            </c:spPr>
            <c:extLst>
              <c:ext xmlns:c16="http://schemas.microsoft.com/office/drawing/2014/chart" uri="{C3380CC4-5D6E-409C-BE32-E72D297353CC}">
                <c16:uniqueId val="{0000001B-4CF6-426D-AECF-CFB74E12454F}"/>
              </c:ext>
            </c:extLst>
          </c:dPt>
          <c:dPt>
            <c:idx val="14"/>
            <c:invertIfNegative val="1"/>
            <c:bubble3D val="0"/>
            <c:spPr>
              <a:solidFill>
                <a:srgbClr val="AEABAB"/>
              </a:solidFill>
            </c:spPr>
            <c:extLst>
              <c:ext xmlns:c16="http://schemas.microsoft.com/office/drawing/2014/chart" uri="{C3380CC4-5D6E-409C-BE32-E72D297353CC}">
                <c16:uniqueId val="{0000001D-4CF6-426D-AECF-CFB74E12454F}"/>
              </c:ext>
            </c:extLst>
          </c:dPt>
          <c:dPt>
            <c:idx val="15"/>
            <c:invertIfNegative val="1"/>
            <c:bubble3D val="0"/>
            <c:spPr>
              <a:solidFill>
                <a:srgbClr val="AEABAB"/>
              </a:solidFill>
            </c:spPr>
            <c:extLst>
              <c:ext xmlns:c16="http://schemas.microsoft.com/office/drawing/2014/chart" uri="{C3380CC4-5D6E-409C-BE32-E72D297353CC}">
                <c16:uniqueId val="{0000001F-4CF6-426D-AECF-CFB74E12454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Gillette Custom Plus 3 Sensitive Disposable Razors 30 Pack</c:v>
                </c:pt>
                <c:pt idx="1">
                  <c:v>None Razors</c:v>
                </c:pt>
                <c:pt idx="2">
                  <c:v>Harry's Razor Set Chrome Edition 1 Handle + 13 Cartridges</c:v>
                </c:pt>
                <c:pt idx="3">
                  <c:v>Gillette Proglide Plus Refills 16 Pack</c:v>
                </c:pt>
                <c:pt idx="4">
                  <c:v>Schick Hydro 3 Ultra Sensitive 1 Handle + 20 Cartridges</c:v>
                </c:pt>
                <c:pt idx="5">
                  <c:v>Kirkland Disposable Razors 20 pack </c:v>
                </c:pt>
                <c:pt idx="6">
                  <c:v>Kirkland Disposable Razors 30 pack </c:v>
                </c:pt>
                <c:pt idx="7">
                  <c:v>Schick Hydro 5 Sensitive 1 Handle + 16 Cartridges</c:v>
                </c:pt>
                <c:pt idx="8">
                  <c:v>Schick Quattro Titanium 4 Blade Systems 1 Handle + 13 Cartridges</c:v>
                </c:pt>
                <c:pt idx="9">
                  <c:v>Schick Hydro 5 Sensitive 1 Handle + 20 Cartridges</c:v>
                </c:pt>
                <c:pt idx="10">
                  <c:v>Kirkland 5 blades 1 Handle + 13 Cartridges</c:v>
                </c:pt>
              </c:strCache>
            </c:strRef>
          </c:cat>
          <c:val>
            <c:numRef>
              <c:f>Sheet1!$B$2:$B$12</c:f>
              <c:numCache>
                <c:formatCode>General</c:formatCode>
                <c:ptCount val="11"/>
                <c:pt idx="0">
                  <c:v>0.6252175409463738</c:v>
                </c:pt>
                <c:pt idx="1">
                  <c:v>0.2101905238281481</c:v>
                </c:pt>
                <c:pt idx="2">
                  <c:v>0.16459193522547796</c:v>
                </c:pt>
                <c:pt idx="3">
                  <c:v>0.0050354414198318835</c:v>
                </c:pt>
                <c:pt idx="4">
                  <c:v>-0.0</c:v>
                </c:pt>
                <c:pt idx="5">
                  <c:v>-0.0</c:v>
                </c:pt>
                <c:pt idx="6">
                  <c:v>-0.0</c:v>
                </c:pt>
                <c:pt idx="7">
                  <c:v>-0.0</c:v>
                </c:pt>
                <c:pt idx="8">
                  <c:v>-0.0</c:v>
                </c:pt>
                <c:pt idx="9">
                  <c:v>-0.0</c:v>
                </c:pt>
                <c:pt idx="10">
                  <c:v>-0.0</c:v>
                </c:pt>
              </c:numCache>
            </c:numRef>
          </c:val>
          <c:extLst>
            <c:ext xmlns:c16="http://schemas.microsoft.com/office/drawing/2014/chart" uri="{C3380CC4-5D6E-409C-BE32-E72D297353CC}">
              <c16:uniqueId val="{00000004-2DEF-4275-BB7F-2A2402E29FC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Schick Xtreme 2 Sensitive Disposable Razors 60 Pack</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E4D7-4CB3-9344-2F66B04EE15D}"/>
              </c:ext>
            </c:extLst>
          </c:dPt>
          <c:dPt>
            <c:idx val="1"/>
            <c:invertIfNegative val="1"/>
            <c:bubble3D val="0"/>
            <c:spPr>
              <a:solidFill>
                <a:srgbClr val="AEABAB"/>
              </a:solidFill>
            </c:spPr>
            <c:extLst>
              <c:ext xmlns:c16="http://schemas.microsoft.com/office/drawing/2014/chart" uri="{C3380CC4-5D6E-409C-BE32-E72D297353CC}">
                <c16:uniqueId val="{00000003-E4D7-4CB3-9344-2F66B04EE15D}"/>
              </c:ext>
            </c:extLst>
          </c:dPt>
          <c:dPt>
            <c:idx val="2"/>
            <c:invertIfNegative val="1"/>
            <c:bubble3D val="0"/>
            <c:spPr>
              <a:solidFill>
                <a:srgbClr val="AEABAB"/>
              </a:solidFill>
            </c:spPr>
            <c:extLst>
              <c:ext xmlns:c16="http://schemas.microsoft.com/office/drawing/2014/chart" uri="{C3380CC4-5D6E-409C-BE32-E72D297353CC}">
                <c16:uniqueId val="{00000005-E4D7-4CB3-9344-2F66B04EE15D}"/>
              </c:ext>
            </c:extLst>
          </c:dPt>
          <c:dPt>
            <c:idx val="3"/>
            <c:invertIfNegative val="1"/>
            <c:bubble3D val="0"/>
            <c:spPr>
              <a:solidFill>
                <a:srgbClr val="AEABAB"/>
              </a:solidFill>
            </c:spPr>
            <c:extLst>
              <c:ext xmlns:c16="http://schemas.microsoft.com/office/drawing/2014/chart" uri="{C3380CC4-5D6E-409C-BE32-E72D297353CC}">
                <c16:uniqueId val="{00000007-E4D7-4CB3-9344-2F66B04EE15D}"/>
              </c:ext>
            </c:extLst>
          </c:dPt>
          <c:dPt>
            <c:idx val="4"/>
            <c:invertIfNegative val="1"/>
            <c:bubble3D val="0"/>
            <c:spPr>
              <a:solidFill>
                <a:srgbClr val="AEABAB"/>
              </a:solidFill>
            </c:spPr>
            <c:extLst>
              <c:ext xmlns:c16="http://schemas.microsoft.com/office/drawing/2014/chart" uri="{C3380CC4-5D6E-409C-BE32-E72D297353CC}">
                <c16:uniqueId val="{00000009-E4D7-4CB3-9344-2F66B04EE15D}"/>
              </c:ext>
            </c:extLst>
          </c:dPt>
          <c:dPt>
            <c:idx val="5"/>
            <c:invertIfNegative val="1"/>
            <c:bubble3D val="0"/>
            <c:spPr>
              <a:solidFill>
                <a:srgbClr val="AEABAB"/>
              </a:solidFill>
            </c:spPr>
            <c:extLst>
              <c:ext xmlns:c16="http://schemas.microsoft.com/office/drawing/2014/chart" uri="{C3380CC4-5D6E-409C-BE32-E72D297353CC}">
                <c16:uniqueId val="{0000000B-E4D7-4CB3-9344-2F66B04EE15D}"/>
              </c:ext>
            </c:extLst>
          </c:dPt>
          <c:dPt>
            <c:idx val="6"/>
            <c:invertIfNegative val="1"/>
            <c:bubble3D val="0"/>
            <c:spPr>
              <a:solidFill>
                <a:srgbClr val="AEABAB"/>
              </a:solidFill>
            </c:spPr>
            <c:extLst>
              <c:ext xmlns:c16="http://schemas.microsoft.com/office/drawing/2014/chart" uri="{C3380CC4-5D6E-409C-BE32-E72D297353CC}">
                <c16:uniqueId val="{0000000D-E4D7-4CB3-9344-2F66B04EE15D}"/>
              </c:ext>
            </c:extLst>
          </c:dPt>
          <c:dPt>
            <c:idx val="7"/>
            <c:invertIfNegative val="1"/>
            <c:bubble3D val="0"/>
            <c:spPr>
              <a:solidFill>
                <a:srgbClr val="AEABAB"/>
              </a:solidFill>
            </c:spPr>
            <c:extLst>
              <c:ext xmlns:c16="http://schemas.microsoft.com/office/drawing/2014/chart" uri="{C3380CC4-5D6E-409C-BE32-E72D297353CC}">
                <c16:uniqueId val="{0000000F-E4D7-4CB3-9344-2F66B04EE15D}"/>
              </c:ext>
            </c:extLst>
          </c:dPt>
          <c:dPt>
            <c:idx val="8"/>
            <c:invertIfNegative val="1"/>
            <c:bubble3D val="0"/>
            <c:spPr>
              <a:solidFill>
                <a:srgbClr val="AEABAB"/>
              </a:solidFill>
            </c:spPr>
            <c:extLst>
              <c:ext xmlns:c16="http://schemas.microsoft.com/office/drawing/2014/chart" uri="{C3380CC4-5D6E-409C-BE32-E72D297353CC}">
                <c16:uniqueId val="{00000011-E4D7-4CB3-9344-2F66B04EE15D}"/>
              </c:ext>
            </c:extLst>
          </c:dPt>
          <c:dPt>
            <c:idx val="9"/>
            <c:invertIfNegative val="1"/>
            <c:bubble3D val="0"/>
            <c:spPr>
              <a:solidFill>
                <a:srgbClr val="AEABAB"/>
              </a:solidFill>
            </c:spPr>
            <c:extLst>
              <c:ext xmlns:c16="http://schemas.microsoft.com/office/drawing/2014/chart" uri="{C3380CC4-5D6E-409C-BE32-E72D297353CC}">
                <c16:uniqueId val="{00000013-E4D7-4CB3-9344-2F66B04EE15D}"/>
              </c:ext>
            </c:extLst>
          </c:dPt>
          <c:dPt>
            <c:idx val="10"/>
            <c:invertIfNegative val="1"/>
            <c:bubble3D val="0"/>
            <c:spPr>
              <a:solidFill>
                <a:srgbClr val="AEABAB"/>
              </a:solidFill>
            </c:spPr>
            <c:extLst>
              <c:ext xmlns:c16="http://schemas.microsoft.com/office/drawing/2014/chart" uri="{C3380CC4-5D6E-409C-BE32-E72D297353CC}">
                <c16:uniqueId val="{00000015-E4D7-4CB3-9344-2F66B04EE15D}"/>
              </c:ext>
            </c:extLst>
          </c:dPt>
          <c:dPt>
            <c:idx val="11"/>
            <c:invertIfNegative val="1"/>
            <c:bubble3D val="0"/>
            <c:spPr>
              <a:solidFill>
                <a:srgbClr val="AEABAB"/>
              </a:solidFill>
            </c:spPr>
            <c:extLst>
              <c:ext xmlns:c16="http://schemas.microsoft.com/office/drawing/2014/chart" uri="{C3380CC4-5D6E-409C-BE32-E72D297353CC}">
                <c16:uniqueId val="{00000017-E4D7-4CB3-9344-2F66B04EE15D}"/>
              </c:ext>
            </c:extLst>
          </c:dPt>
          <c:dPt>
            <c:idx val="12"/>
            <c:invertIfNegative val="1"/>
            <c:bubble3D val="0"/>
            <c:spPr>
              <a:solidFill>
                <a:srgbClr val="AEABAB"/>
              </a:solidFill>
            </c:spPr>
            <c:extLst>
              <c:ext xmlns:c16="http://schemas.microsoft.com/office/drawing/2014/chart" uri="{C3380CC4-5D6E-409C-BE32-E72D297353CC}">
                <c16:uniqueId val="{00000019-E4D7-4CB3-9344-2F66B04EE15D}"/>
              </c:ext>
            </c:extLst>
          </c:dPt>
          <c:dPt>
            <c:idx val="13"/>
            <c:invertIfNegative val="1"/>
            <c:bubble3D val="0"/>
            <c:spPr>
              <a:solidFill>
                <a:srgbClr val="AEABAB"/>
              </a:solidFill>
            </c:spPr>
            <c:extLst>
              <c:ext xmlns:c16="http://schemas.microsoft.com/office/drawing/2014/chart" uri="{C3380CC4-5D6E-409C-BE32-E72D297353CC}">
                <c16:uniqueId val="{0000001B-E4D7-4CB3-9344-2F66B04EE15D}"/>
              </c:ext>
            </c:extLst>
          </c:dPt>
          <c:dPt>
            <c:idx val="14"/>
            <c:invertIfNegative val="1"/>
            <c:bubble3D val="0"/>
            <c:spPr>
              <a:solidFill>
                <a:srgbClr val="AEABAB"/>
              </a:solidFill>
            </c:spPr>
            <c:extLst>
              <c:ext xmlns:c16="http://schemas.microsoft.com/office/drawing/2014/chart" uri="{C3380CC4-5D6E-409C-BE32-E72D297353CC}">
                <c16:uniqueId val="{0000001D-E4D7-4CB3-9344-2F66B04EE15D}"/>
              </c:ext>
            </c:extLst>
          </c:dPt>
          <c:dPt>
            <c:idx val="15"/>
            <c:invertIfNegative val="1"/>
            <c:bubble3D val="0"/>
            <c:spPr>
              <a:solidFill>
                <a:srgbClr val="AEABAB"/>
              </a:solidFill>
            </c:spPr>
            <c:extLst>
              <c:ext xmlns:c16="http://schemas.microsoft.com/office/drawing/2014/chart" uri="{C3380CC4-5D6E-409C-BE32-E72D297353CC}">
                <c16:uniqueId val="{0000001F-E4D7-4CB3-9344-2F66B04EE15D}"/>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Gillette Custom Plus 3 Sensitive Disposable Razors 30 Pack</c:v>
                </c:pt>
                <c:pt idx="1">
                  <c:v>None Razors</c:v>
                </c:pt>
                <c:pt idx="2">
                  <c:v>Harry's Razor Set Chrome Edition 1 Handle + 13 Cartridges</c:v>
                </c:pt>
                <c:pt idx="3">
                  <c:v>Gillette Proglide Plus Refills 16 Pack</c:v>
                </c:pt>
                <c:pt idx="4">
                  <c:v>Schick Hydro 3 Ultra Sensitive 1 Handle + 20 Cartridges</c:v>
                </c:pt>
                <c:pt idx="5">
                  <c:v>Kirkland Disposable Razors 20 pack </c:v>
                </c:pt>
                <c:pt idx="6">
                  <c:v>Kirkland Disposable Razors 30 pack </c:v>
                </c:pt>
                <c:pt idx="7">
                  <c:v>Schick Hydro 5 Sensitive 1 Handle + 16 Cartridges</c:v>
                </c:pt>
                <c:pt idx="8">
                  <c:v>Schick Quattro Titanium 4 Blade Systems 1 Handle + 13 Cartridges</c:v>
                </c:pt>
                <c:pt idx="9">
                  <c:v>Schick Hydro 5 Sensitive 1 Handle + 20 Cartridges</c:v>
                </c:pt>
                <c:pt idx="10">
                  <c:v>Kirkland 5 blades 1 Handle + 13 Cartridges</c:v>
                </c:pt>
              </c:strCache>
            </c:strRef>
          </c:cat>
          <c:val>
            <c:numRef>
              <c:f>Sheet1!$B$2:$B$12</c:f>
              <c:numCache>
                <c:formatCode>General</c:formatCode>
                <c:ptCount val="11"/>
                <c:pt idx="0">
                  <c:v>0.6865880817736398</c:v>
                </c:pt>
                <c:pt idx="1">
                  <c:v>0.16744429994072244</c:v>
                </c:pt>
                <c:pt idx="2">
                  <c:v>0.14596761828563792</c:v>
                </c:pt>
                <c:pt idx="3">
                  <c:v>0.00589853560211436</c:v>
                </c:pt>
                <c:pt idx="4">
                  <c:v>-0.0</c:v>
                </c:pt>
                <c:pt idx="5">
                  <c:v>-0.0</c:v>
                </c:pt>
                <c:pt idx="6">
                  <c:v>-0.0</c:v>
                </c:pt>
                <c:pt idx="7">
                  <c:v>-0.0</c:v>
                </c:pt>
                <c:pt idx="8">
                  <c:v>-0.0</c:v>
                </c:pt>
                <c:pt idx="9">
                  <c:v>-0.0</c:v>
                </c:pt>
                <c:pt idx="10">
                  <c:v>-0.0</c:v>
                </c:pt>
              </c:numCache>
            </c:numRef>
          </c:val>
          <c:extLst>
            <c:ext xmlns:c16="http://schemas.microsoft.com/office/drawing/2014/chart" uri="{C3380CC4-5D6E-409C-BE32-E72D297353CC}">
              <c16:uniqueId val="{00000020-E4D7-4CB3-9344-2F66B04EE15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559397831728E-2"/>
          <c:y val="0"/>
          <c:w val="0.96518562554386689"/>
          <c:h val="1"/>
        </c:manualLayout>
      </c:layout>
      <c:barChart>
        <c:barDir val="bar"/>
        <c:grouping val="clustered"/>
        <c:varyColors val="0"/>
        <c:ser>
          <c:idx val="2"/>
          <c:order val="0"/>
          <c:tx>
            <c:strRef>
              <c:f>Sheet1!$B$1</c:f>
              <c:strCache>
                <c:ptCount val="1"/>
                <c:pt idx="0">
                  <c:v>Schick Xtreme 5 Disposable Razors 9 Pack</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000A-4C45-A43A-3AA69B6FEE6F}"/>
              </c:ext>
            </c:extLst>
          </c:dPt>
          <c:dPt>
            <c:idx val="1"/>
            <c:invertIfNegative val="1"/>
            <c:bubble3D val="0"/>
            <c:spPr>
              <a:solidFill>
                <a:srgbClr val="AEABAB"/>
              </a:solidFill>
            </c:spPr>
            <c:extLst>
              <c:ext xmlns:c16="http://schemas.microsoft.com/office/drawing/2014/chart" uri="{C3380CC4-5D6E-409C-BE32-E72D297353CC}">
                <c16:uniqueId val="{00000003-000A-4C45-A43A-3AA69B6FEE6F}"/>
              </c:ext>
            </c:extLst>
          </c:dPt>
          <c:dPt>
            <c:idx val="2"/>
            <c:invertIfNegative val="1"/>
            <c:bubble3D val="0"/>
            <c:spPr>
              <a:solidFill>
                <a:srgbClr val="AEABAB"/>
              </a:solidFill>
            </c:spPr>
            <c:extLst>
              <c:ext xmlns:c16="http://schemas.microsoft.com/office/drawing/2014/chart" uri="{C3380CC4-5D6E-409C-BE32-E72D297353CC}">
                <c16:uniqueId val="{00000005-000A-4C45-A43A-3AA69B6FEE6F}"/>
              </c:ext>
            </c:extLst>
          </c:dPt>
          <c:dPt>
            <c:idx val="3"/>
            <c:invertIfNegative val="1"/>
            <c:bubble3D val="0"/>
            <c:spPr>
              <a:solidFill>
                <a:srgbClr val="AEABAB"/>
              </a:solidFill>
            </c:spPr>
            <c:extLst>
              <c:ext xmlns:c16="http://schemas.microsoft.com/office/drawing/2014/chart" uri="{C3380CC4-5D6E-409C-BE32-E72D297353CC}">
                <c16:uniqueId val="{00000007-000A-4C45-A43A-3AA69B6FEE6F}"/>
              </c:ext>
            </c:extLst>
          </c:dPt>
          <c:dPt>
            <c:idx val="4"/>
            <c:invertIfNegative val="1"/>
            <c:bubble3D val="0"/>
            <c:spPr>
              <a:solidFill>
                <a:srgbClr val="AEABAB"/>
              </a:solidFill>
            </c:spPr>
            <c:extLst>
              <c:ext xmlns:c16="http://schemas.microsoft.com/office/drawing/2014/chart" uri="{C3380CC4-5D6E-409C-BE32-E72D297353CC}">
                <c16:uniqueId val="{00000009-000A-4C45-A43A-3AA69B6FEE6F}"/>
              </c:ext>
            </c:extLst>
          </c:dPt>
          <c:dPt>
            <c:idx val="5"/>
            <c:invertIfNegative val="1"/>
            <c:bubble3D val="0"/>
            <c:spPr>
              <a:solidFill>
                <a:srgbClr val="AEABAB"/>
              </a:solidFill>
            </c:spPr>
            <c:extLst>
              <c:ext xmlns:c16="http://schemas.microsoft.com/office/drawing/2014/chart" uri="{C3380CC4-5D6E-409C-BE32-E72D297353CC}">
                <c16:uniqueId val="{0000000B-000A-4C45-A43A-3AA69B6FEE6F}"/>
              </c:ext>
            </c:extLst>
          </c:dPt>
          <c:dPt>
            <c:idx val="6"/>
            <c:invertIfNegative val="1"/>
            <c:bubble3D val="0"/>
            <c:spPr>
              <a:solidFill>
                <a:srgbClr val="AEABAB"/>
              </a:solidFill>
            </c:spPr>
            <c:extLst>
              <c:ext xmlns:c16="http://schemas.microsoft.com/office/drawing/2014/chart" uri="{C3380CC4-5D6E-409C-BE32-E72D297353CC}">
                <c16:uniqueId val="{0000000D-000A-4C45-A43A-3AA69B6FEE6F}"/>
              </c:ext>
            </c:extLst>
          </c:dPt>
          <c:dPt>
            <c:idx val="7"/>
            <c:invertIfNegative val="1"/>
            <c:bubble3D val="0"/>
            <c:spPr>
              <a:solidFill>
                <a:srgbClr val="AEABAB"/>
              </a:solidFill>
            </c:spPr>
            <c:extLst>
              <c:ext xmlns:c16="http://schemas.microsoft.com/office/drawing/2014/chart" uri="{C3380CC4-5D6E-409C-BE32-E72D297353CC}">
                <c16:uniqueId val="{0000000F-000A-4C45-A43A-3AA69B6FEE6F}"/>
              </c:ext>
            </c:extLst>
          </c:dPt>
          <c:dPt>
            <c:idx val="8"/>
            <c:invertIfNegative val="1"/>
            <c:bubble3D val="0"/>
            <c:spPr>
              <a:solidFill>
                <a:srgbClr val="AEABAB"/>
              </a:solidFill>
            </c:spPr>
            <c:extLst>
              <c:ext xmlns:c16="http://schemas.microsoft.com/office/drawing/2014/chart" uri="{C3380CC4-5D6E-409C-BE32-E72D297353CC}">
                <c16:uniqueId val="{00000011-000A-4C45-A43A-3AA69B6FEE6F}"/>
              </c:ext>
            </c:extLst>
          </c:dPt>
          <c:dPt>
            <c:idx val="9"/>
            <c:invertIfNegative val="1"/>
            <c:bubble3D val="0"/>
            <c:spPr>
              <a:solidFill>
                <a:srgbClr val="AEABAB"/>
              </a:solidFill>
            </c:spPr>
            <c:extLst>
              <c:ext xmlns:c16="http://schemas.microsoft.com/office/drawing/2014/chart" uri="{C3380CC4-5D6E-409C-BE32-E72D297353CC}">
                <c16:uniqueId val="{00000013-000A-4C45-A43A-3AA69B6FEE6F}"/>
              </c:ext>
            </c:extLst>
          </c:dPt>
          <c:dPt>
            <c:idx val="10"/>
            <c:invertIfNegative val="1"/>
            <c:bubble3D val="0"/>
            <c:spPr>
              <a:solidFill>
                <a:srgbClr val="AEABAB"/>
              </a:solidFill>
            </c:spPr>
            <c:extLst>
              <c:ext xmlns:c16="http://schemas.microsoft.com/office/drawing/2014/chart" uri="{C3380CC4-5D6E-409C-BE32-E72D297353CC}">
                <c16:uniqueId val="{00000015-000A-4C45-A43A-3AA69B6FEE6F}"/>
              </c:ext>
            </c:extLst>
          </c:dPt>
          <c:dPt>
            <c:idx val="11"/>
            <c:invertIfNegative val="1"/>
            <c:bubble3D val="0"/>
            <c:spPr>
              <a:solidFill>
                <a:srgbClr val="AEABAB"/>
              </a:solidFill>
            </c:spPr>
            <c:extLst>
              <c:ext xmlns:c16="http://schemas.microsoft.com/office/drawing/2014/chart" uri="{C3380CC4-5D6E-409C-BE32-E72D297353CC}">
                <c16:uniqueId val="{00000017-000A-4C45-A43A-3AA69B6FEE6F}"/>
              </c:ext>
            </c:extLst>
          </c:dPt>
          <c:dPt>
            <c:idx val="12"/>
            <c:invertIfNegative val="1"/>
            <c:bubble3D val="0"/>
            <c:spPr>
              <a:solidFill>
                <a:srgbClr val="AEABAB"/>
              </a:solidFill>
            </c:spPr>
            <c:extLst>
              <c:ext xmlns:c16="http://schemas.microsoft.com/office/drawing/2014/chart" uri="{C3380CC4-5D6E-409C-BE32-E72D297353CC}">
                <c16:uniqueId val="{00000019-000A-4C45-A43A-3AA69B6FEE6F}"/>
              </c:ext>
            </c:extLst>
          </c:dPt>
          <c:dPt>
            <c:idx val="13"/>
            <c:invertIfNegative val="1"/>
            <c:bubble3D val="0"/>
            <c:spPr>
              <a:solidFill>
                <a:srgbClr val="AEABAB"/>
              </a:solidFill>
            </c:spPr>
            <c:extLst>
              <c:ext xmlns:c16="http://schemas.microsoft.com/office/drawing/2014/chart" uri="{C3380CC4-5D6E-409C-BE32-E72D297353CC}">
                <c16:uniqueId val="{0000001B-000A-4C45-A43A-3AA69B6FEE6F}"/>
              </c:ext>
            </c:extLst>
          </c:dPt>
          <c:dPt>
            <c:idx val="14"/>
            <c:invertIfNegative val="1"/>
            <c:bubble3D val="0"/>
            <c:spPr>
              <a:solidFill>
                <a:srgbClr val="AEABAB"/>
              </a:solidFill>
            </c:spPr>
            <c:extLst>
              <c:ext xmlns:c16="http://schemas.microsoft.com/office/drawing/2014/chart" uri="{C3380CC4-5D6E-409C-BE32-E72D297353CC}">
                <c16:uniqueId val="{0000001D-000A-4C45-A43A-3AA69B6FEE6F}"/>
              </c:ext>
            </c:extLst>
          </c:dPt>
          <c:dPt>
            <c:idx val="15"/>
            <c:invertIfNegative val="1"/>
            <c:bubble3D val="0"/>
            <c:spPr>
              <a:solidFill>
                <a:srgbClr val="AEABAB"/>
              </a:solidFill>
            </c:spPr>
            <c:extLst>
              <c:ext xmlns:c16="http://schemas.microsoft.com/office/drawing/2014/chart" uri="{C3380CC4-5D6E-409C-BE32-E72D297353CC}">
                <c16:uniqueId val="{0000001F-000A-4C45-A43A-3AA69B6FEE6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Gillette Custom Plus 3 Sensitive Disposable Razors 30 Pack</c:v>
                </c:pt>
                <c:pt idx="1">
                  <c:v>None Razors</c:v>
                </c:pt>
                <c:pt idx="2">
                  <c:v>Harry's Razor Set Chrome Edition 1 Handle + 13 Cartridges</c:v>
                </c:pt>
                <c:pt idx="3">
                  <c:v>Gillette Proglide Plus Refills 16 Pack</c:v>
                </c:pt>
                <c:pt idx="4">
                  <c:v>Schick Hydro 3 Ultra Sensitive 1 Handle + 20 Cartridges</c:v>
                </c:pt>
                <c:pt idx="5">
                  <c:v>Kirkland Disposable Razors 20 pack </c:v>
                </c:pt>
                <c:pt idx="6">
                  <c:v>Kirkland Disposable Razors 30 pack </c:v>
                </c:pt>
                <c:pt idx="7">
                  <c:v>Schick Hydro 5 Sensitive 1 Handle + 16 Cartridges</c:v>
                </c:pt>
                <c:pt idx="8">
                  <c:v>Schick Quattro Titanium 4 Blade Systems 1 Handle + 13 Cartridges</c:v>
                </c:pt>
                <c:pt idx="9">
                  <c:v>Schick Hydro 5 Sensitive 1 Handle + 20 Cartridges</c:v>
                </c:pt>
                <c:pt idx="10">
                  <c:v>Kirkland 5 blades 1 Handle + 13 Cartridges</c:v>
                </c:pt>
              </c:strCache>
            </c:strRef>
          </c:cat>
          <c:val>
            <c:numRef>
              <c:f>Sheet1!$B$2:$B$12</c:f>
              <c:numCache>
                <c:formatCode>General</c:formatCode>
                <c:ptCount val="11"/>
                <c:pt idx="0">
                  <c:v>0.5780369791401142</c:v>
                </c:pt>
                <c:pt idx="1">
                  <c:v>0.26203305515690584</c:v>
                </c:pt>
                <c:pt idx="2">
                  <c:v>0.15992996570297965</c:v>
                </c:pt>
                <c:pt idx="3">
                  <c:v>0.010535468904736674</c:v>
                </c:pt>
                <c:pt idx="4">
                  <c:v>-0.0</c:v>
                </c:pt>
                <c:pt idx="5">
                  <c:v>-0.0</c:v>
                </c:pt>
                <c:pt idx="6">
                  <c:v>-0.0</c:v>
                </c:pt>
                <c:pt idx="7">
                  <c:v>-0.0</c:v>
                </c:pt>
                <c:pt idx="8">
                  <c:v>-0.0</c:v>
                </c:pt>
                <c:pt idx="9">
                  <c:v>-0.0</c:v>
                </c:pt>
                <c:pt idx="10">
                  <c:v>-0.0</c:v>
                </c:pt>
              </c:numCache>
            </c:numRef>
          </c:val>
          <c:extLst>
            <c:ext xmlns:c16="http://schemas.microsoft.com/office/drawing/2014/chart" uri="{C3380CC4-5D6E-409C-BE32-E72D297353CC}">
              <c16:uniqueId val="{00000020-000A-4C45-A43A-3AA69B6FEE6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Kirkland 5 blades 1 Handle + 13 Cartridges</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006C6D"/>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AEABAB"/>
              </a:solidFill>
            </c:spPr>
            <c:extLst>
              <c:ext xmlns:c16="http://schemas.microsoft.com/office/drawing/2014/chart" uri="{C3380CC4-5D6E-409C-BE32-E72D297353CC}">
                <c16:uniqueId val="{0000000E-A0D8-4FF8-BF2D-A6DC7B178F5A}"/>
              </c:ext>
            </c:extLst>
          </c:dPt>
          <c:dPt>
            <c:idx val="7"/>
            <c:invertIfNegative val="1"/>
            <c:bubble3D val="0"/>
            <c:spPr>
              <a:solidFill>
                <a:srgbClr val="AEABAB"/>
              </a:solidFill>
            </c:spPr>
            <c:extLst>
              <c:ext xmlns:c16="http://schemas.microsoft.com/office/drawing/2014/chart" uri="{C3380CC4-5D6E-409C-BE32-E72D297353CC}">
                <c16:uniqueId val="{0000000F-A0D8-4FF8-BF2D-A6DC7B178F5A}"/>
              </c:ext>
            </c:extLst>
          </c:dPt>
          <c:dPt>
            <c:idx val="8"/>
            <c:invertIfNegative val="1"/>
            <c:bubble3D val="0"/>
            <c:spPr>
              <a:solidFill>
                <a:srgbClr val="AEABAB"/>
              </a:solidFill>
            </c:spPr>
            <c:extLst>
              <c:ext xmlns:c16="http://schemas.microsoft.com/office/drawing/2014/chart" uri="{C3380CC4-5D6E-409C-BE32-E72D297353CC}">
                <c16:uniqueId val="{00000010-A0D8-4FF8-BF2D-A6DC7B178F5A}"/>
              </c:ext>
            </c:extLst>
          </c:dPt>
          <c:dPt>
            <c:idx val="9"/>
            <c:invertIfNegative val="1"/>
            <c:bubble3D val="0"/>
            <c:spPr>
              <a:solidFill>
                <a:srgbClr val="AEABAB"/>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AEABAB"/>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AEABAB"/>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AEABAB"/>
              </a:solidFill>
            </c:spPr>
            <c:extLst>
              <c:ext xmlns:c16="http://schemas.microsoft.com/office/drawing/2014/chart" uri="{C3380CC4-5D6E-409C-BE32-E72D297353CC}">
                <c16:uniqueId val="{00000035-A0D8-4FF8-BF2D-A6DC7B178F5A}"/>
              </c:ext>
            </c:extLst>
          </c:dPt>
          <c:dPt>
            <c:idx val="50"/>
            <c:invertIfNegative val="1"/>
            <c:bubble3D val="0"/>
            <c:spPr>
              <a:solidFill>
                <a:srgbClr val="AEABAB"/>
              </a:solidFill>
            </c:spPr>
            <c:extLst>
              <c:ext xmlns:c16="http://schemas.microsoft.com/office/drawing/2014/chart" uri="{C3380CC4-5D6E-409C-BE32-E72D297353CC}">
                <c16:uniqueId val="{00000036-A0D8-4FF8-BF2D-A6DC7B178F5A}"/>
              </c:ext>
            </c:extLst>
          </c:dPt>
          <c:dPt>
            <c:idx val="51"/>
            <c:invertIfNegative val="1"/>
            <c:bubble3D val="0"/>
            <c:spPr>
              <a:solidFill>
                <a:srgbClr val="AEABAB"/>
              </a:solidFill>
            </c:spPr>
            <c:extLst>
              <c:ext xmlns:c16="http://schemas.microsoft.com/office/drawing/2014/chart" uri="{C3380CC4-5D6E-409C-BE32-E72D297353CC}">
                <c16:uniqueId val="{00000037-A0D8-4FF8-BF2D-A6DC7B178F5A}"/>
              </c:ext>
            </c:extLst>
          </c:dPt>
          <c:dPt>
            <c:idx val="52"/>
            <c:invertIfNegative val="0"/>
            <c:bubble3D val="0"/>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AEABAB"/>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AEABAB"/>
              </a:solidFill>
            </c:spPr>
            <c:extLst>
              <c:ext xmlns:c16="http://schemas.microsoft.com/office/drawing/2014/chart" uri="{C3380CC4-5D6E-409C-BE32-E72D297353CC}">
                <c16:uniqueId val="{0000007F-B572-4DF2-A18B-EB5D630E70B4}"/>
              </c:ext>
            </c:extLst>
          </c:dPt>
          <c:dPt>
            <c:idx val="64"/>
            <c:invertIfNegative val="1"/>
            <c:bubble3D val="0"/>
            <c:spPr>
              <a:solidFill>
                <a:srgbClr val="AEABAB"/>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AEABAB"/>
              </a:solidFill>
            </c:spPr>
            <c:extLst>
              <c:ext xmlns:c16="http://schemas.microsoft.com/office/drawing/2014/chart" uri="{C3380CC4-5D6E-409C-BE32-E72D297353CC}">
                <c16:uniqueId val="{0000008D-B572-4DF2-A18B-EB5D630E70B4}"/>
              </c:ext>
            </c:extLst>
          </c:dPt>
          <c:dPt>
            <c:idx val="71"/>
            <c:invertIfNegative val="1"/>
            <c:bubble3D val="0"/>
            <c:spPr>
              <a:solidFill>
                <a:srgbClr val="AEABAB"/>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AEABAB"/>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r>
                      <a:rPr sz="500">
                        <a:solidFill>
                          <a:srgbClr val="006C6D"/>
                        </a:solidFill>
                      </a:rPr>
                      <a:t>Kirkland 5 blades 1 Handle + 13 Cartridges</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c:f>
              <c:strCache>
                <c:ptCount val="6"/>
                <c:pt idx="0">
                  <c:v>Gillette Proglide Plus Refills 16 Pack</c:v>
                </c:pt>
                <c:pt idx="1">
                  <c:v>Gillette Custom Plus 3 Sensitive Disposable Razors 30 Pack</c:v>
                </c:pt>
                <c:pt idx="2">
                  <c:v>Gillette Mach 3 Advanced Refills 20 Pack</c:v>
                </c:pt>
                <c:pt idx="3">
                  <c:v>None Razors</c:v>
                </c:pt>
                <c:pt idx="4">
                  <c:v>Kirkland 5 blades 1 Handle + 13 Cartridges</c:v>
                </c:pt>
                <c:pt idx="5">
                  <c:v>Harry's Razor Set Chrome Edition 1 Handle + 13 Cartridges</c:v>
                </c:pt>
              </c:strCache>
            </c:strRef>
          </c:cat>
          <c:val>
            <c:numRef>
              <c:f>Sheet1!$B$2:$B$7</c:f>
              <c:numCache>
                <c:formatCode>General</c:formatCode>
                <c:ptCount val="6"/>
                <c:pt idx="0">
                  <c:v>0.613920227823565</c:v>
                </c:pt>
                <c:pt idx="1">
                  <c:v>0.438127507892898</c:v>
                </c:pt>
                <c:pt idx="2">
                  <c:v>0.386079772176435</c:v>
                </c:pt>
                <c:pt idx="3">
                  <c:v>0.2518459894475629</c:v>
                </c:pt>
                <c:pt idx="4">
                  <c:v>0.18394089652985843</c:v>
                </c:pt>
                <c:pt idx="5">
                  <c:v>0.12608560612968073</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147466194934E-2"/>
          <c:y val="0"/>
          <c:w val="0.96518562554386689"/>
          <c:h val="1"/>
        </c:manualLayout>
      </c:layout>
      <c:barChart>
        <c:barDir val="bar"/>
        <c:grouping val="clustered"/>
        <c:varyColors val="0"/>
        <c:ser>
          <c:idx val="2"/>
          <c:order val="0"/>
          <c:tx>
            <c:strRef>
              <c:f>Sheet1!$B$1</c:f>
              <c:strCache>
                <c:ptCount val="1"/>
                <c:pt idx="0">
                  <c:v>Schick Hydro 3 Ultra Sensitive 1 Handle + 20 Cartridges</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Gillette Custom Plus 3 Sensitive Disposable Razors 30 Pack</c:v>
                </c:pt>
                <c:pt idx="1">
                  <c:v>Harry's Razor Set Chrome Edition 1 Handle + 13 Cartridges</c:v>
                </c:pt>
                <c:pt idx="2">
                  <c:v>None Razors</c:v>
                </c:pt>
                <c:pt idx="3">
                  <c:v>Gillette Proglide Plus Refills 16 Pack</c:v>
                </c:pt>
                <c:pt idx="4">
                  <c:v>Schick Xtreme 2 Sensitive Disposable Razors 60 Pack</c:v>
                </c:pt>
                <c:pt idx="5">
                  <c:v>Schick Xtreme 3 Sensitive Disposable Razors 20 Pack</c:v>
                </c:pt>
                <c:pt idx="6">
                  <c:v>Schick Xtreme 2 Sensitive Disposable Razors 48 Pack</c:v>
                </c:pt>
                <c:pt idx="7">
                  <c:v>Schick Xtreme 3 Sensitive Disposable Razors 30 Pack</c:v>
                </c:pt>
                <c:pt idx="8">
                  <c:v>Gillette Sensor 2 Plus Disposable Razors 52 Pack</c:v>
                </c:pt>
                <c:pt idx="9">
                  <c:v>Gillette Sensor 3 Sensitive Disposable Razors 24 Pack</c:v>
                </c:pt>
                <c:pt idx="10">
                  <c:v>Bic Flex 5 Disposable Razors 9 Pack </c:v>
                </c:pt>
              </c:strCache>
            </c:strRef>
          </c:cat>
          <c:val>
            <c:numRef>
              <c:f>Sheet1!$B$2:$B$12</c:f>
              <c:numCache>
                <c:formatCode>General</c:formatCode>
                <c:ptCount val="11"/>
                <c:pt idx="0">
                  <c:v>0.43899153879431496</c:v>
                </c:pt>
                <c:pt idx="1">
                  <c:v>0.24901704080280004</c:v>
                </c:pt>
                <c:pt idx="2">
                  <c:v>0.31199142040288447</c:v>
                </c:pt>
                <c:pt idx="3">
                  <c:v>0.009181422882821616</c:v>
                </c:pt>
                <c:pt idx="4">
                  <c:v>-0.0</c:v>
                </c:pt>
                <c:pt idx="5">
                  <c:v>-0.0</c:v>
                </c:pt>
                <c:pt idx="6">
                  <c:v>-0.0</c:v>
                </c:pt>
                <c:pt idx="7">
                  <c:v>-0.0</c:v>
                </c:pt>
                <c:pt idx="8">
                  <c:v>-0.0</c:v>
                </c:pt>
                <c:pt idx="9">
                  <c:v>-0.0</c:v>
                </c:pt>
                <c:pt idx="10">
                  <c:v>-0.0</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18030674935E-2"/>
          <c:y val="0"/>
          <c:w val="0.96518562554386689"/>
          <c:h val="1"/>
        </c:manualLayout>
      </c:layout>
      <c:barChart>
        <c:barDir val="bar"/>
        <c:grouping val="clustered"/>
        <c:varyColors val="0"/>
        <c:ser>
          <c:idx val="2"/>
          <c:order val="0"/>
          <c:tx>
            <c:strRef>
              <c:f>Sheet1!$B$1</c:f>
              <c:strCache>
                <c:ptCount val="1"/>
                <c:pt idx="0">
                  <c:v>Schick Hydro 5 Sensitive 1 Handle + 16 Cartridges</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521-49DF-A3AD-01B14FDCFE2C}"/>
              </c:ext>
            </c:extLst>
          </c:dPt>
          <c:dPt>
            <c:idx val="1"/>
            <c:invertIfNegative val="1"/>
            <c:bubble3D val="0"/>
            <c:spPr>
              <a:solidFill>
                <a:srgbClr val="AEABAB"/>
              </a:solidFill>
            </c:spPr>
            <c:extLst>
              <c:ext xmlns:c16="http://schemas.microsoft.com/office/drawing/2014/chart" uri="{C3380CC4-5D6E-409C-BE32-E72D297353CC}">
                <c16:uniqueId val="{00000003-4521-49DF-A3AD-01B14FDCFE2C}"/>
              </c:ext>
            </c:extLst>
          </c:dPt>
          <c:dPt>
            <c:idx val="2"/>
            <c:invertIfNegative val="1"/>
            <c:bubble3D val="0"/>
            <c:spPr>
              <a:solidFill>
                <a:srgbClr val="AEABAB"/>
              </a:solidFill>
            </c:spPr>
            <c:extLst>
              <c:ext xmlns:c16="http://schemas.microsoft.com/office/drawing/2014/chart" uri="{C3380CC4-5D6E-409C-BE32-E72D297353CC}">
                <c16:uniqueId val="{00000005-4521-49DF-A3AD-01B14FDCFE2C}"/>
              </c:ext>
            </c:extLst>
          </c:dPt>
          <c:dPt>
            <c:idx val="3"/>
            <c:invertIfNegative val="1"/>
            <c:bubble3D val="0"/>
            <c:spPr>
              <a:solidFill>
                <a:srgbClr val="AEABAB"/>
              </a:solidFill>
            </c:spPr>
            <c:extLst>
              <c:ext xmlns:c16="http://schemas.microsoft.com/office/drawing/2014/chart" uri="{C3380CC4-5D6E-409C-BE32-E72D297353CC}">
                <c16:uniqueId val="{00000007-4521-49DF-A3AD-01B14FDCFE2C}"/>
              </c:ext>
            </c:extLst>
          </c:dPt>
          <c:dPt>
            <c:idx val="4"/>
            <c:invertIfNegative val="1"/>
            <c:bubble3D val="0"/>
            <c:spPr>
              <a:solidFill>
                <a:srgbClr val="AEABAB"/>
              </a:solidFill>
            </c:spPr>
            <c:extLst>
              <c:ext xmlns:c16="http://schemas.microsoft.com/office/drawing/2014/chart" uri="{C3380CC4-5D6E-409C-BE32-E72D297353CC}">
                <c16:uniqueId val="{00000009-4521-49DF-A3AD-01B14FDCFE2C}"/>
              </c:ext>
            </c:extLst>
          </c:dPt>
          <c:dPt>
            <c:idx val="5"/>
            <c:invertIfNegative val="1"/>
            <c:bubble3D val="0"/>
            <c:spPr>
              <a:solidFill>
                <a:srgbClr val="AEABAB"/>
              </a:solidFill>
            </c:spPr>
            <c:extLst>
              <c:ext xmlns:c16="http://schemas.microsoft.com/office/drawing/2014/chart" uri="{C3380CC4-5D6E-409C-BE32-E72D297353CC}">
                <c16:uniqueId val="{0000000B-4521-49DF-A3AD-01B14FDCFE2C}"/>
              </c:ext>
            </c:extLst>
          </c:dPt>
          <c:dPt>
            <c:idx val="6"/>
            <c:invertIfNegative val="1"/>
            <c:bubble3D val="0"/>
            <c:spPr>
              <a:solidFill>
                <a:srgbClr val="AEABAB"/>
              </a:solidFill>
            </c:spPr>
            <c:extLst>
              <c:ext xmlns:c16="http://schemas.microsoft.com/office/drawing/2014/chart" uri="{C3380CC4-5D6E-409C-BE32-E72D297353CC}">
                <c16:uniqueId val="{0000000D-4521-49DF-A3AD-01B14FDCFE2C}"/>
              </c:ext>
            </c:extLst>
          </c:dPt>
          <c:dPt>
            <c:idx val="7"/>
            <c:invertIfNegative val="1"/>
            <c:bubble3D val="0"/>
            <c:spPr>
              <a:solidFill>
                <a:srgbClr val="AEABAB"/>
              </a:solidFill>
            </c:spPr>
            <c:extLst>
              <c:ext xmlns:c16="http://schemas.microsoft.com/office/drawing/2014/chart" uri="{C3380CC4-5D6E-409C-BE32-E72D297353CC}">
                <c16:uniqueId val="{00000000-46AD-4608-B607-5E413AFB740D}"/>
              </c:ext>
            </c:extLst>
          </c:dPt>
          <c:dPt>
            <c:idx val="8"/>
            <c:invertIfNegative val="1"/>
            <c:bubble3D val="0"/>
            <c:spPr>
              <a:solidFill>
                <a:srgbClr val="AEABAB"/>
              </a:solidFill>
            </c:spPr>
            <c:extLst>
              <c:ext xmlns:c16="http://schemas.microsoft.com/office/drawing/2014/chart" uri="{C3380CC4-5D6E-409C-BE32-E72D297353CC}">
                <c16:uniqueId val="{00000001-46AD-4608-B607-5E413AFB740D}"/>
              </c:ext>
            </c:extLst>
          </c:dPt>
          <c:dPt>
            <c:idx val="9"/>
            <c:invertIfNegative val="1"/>
            <c:bubble3D val="0"/>
            <c:spPr>
              <a:solidFill>
                <a:srgbClr val="AEABAB"/>
              </a:solidFill>
            </c:spPr>
            <c:extLst>
              <c:ext xmlns:c16="http://schemas.microsoft.com/office/drawing/2014/chart" uri="{C3380CC4-5D6E-409C-BE32-E72D297353CC}">
                <c16:uniqueId val="{00000002-46AD-4608-B607-5E413AFB740D}"/>
              </c:ext>
            </c:extLst>
          </c:dPt>
          <c:dPt>
            <c:idx val="10"/>
            <c:invertIfNegative val="1"/>
            <c:bubble3D val="0"/>
            <c:spPr>
              <a:solidFill>
                <a:srgbClr val="AEABAB"/>
              </a:solidFill>
            </c:spPr>
            <c:extLst>
              <c:ext xmlns:c16="http://schemas.microsoft.com/office/drawing/2014/chart" uri="{C3380CC4-5D6E-409C-BE32-E72D297353CC}">
                <c16:uniqueId val="{00000003-46AD-4608-B607-5E413AFB740D}"/>
              </c:ext>
            </c:extLst>
          </c:dPt>
          <c:dPt>
            <c:idx val="11"/>
            <c:invertIfNegative val="1"/>
            <c:bubble3D val="0"/>
            <c:spPr>
              <a:solidFill>
                <a:srgbClr val="AEABAB"/>
              </a:solidFill>
            </c:spPr>
            <c:extLst>
              <c:ext xmlns:c16="http://schemas.microsoft.com/office/drawing/2014/chart" uri="{C3380CC4-5D6E-409C-BE32-E72D297353CC}">
                <c16:uniqueId val="{00000017-4521-49DF-A3AD-01B14FDCFE2C}"/>
              </c:ext>
            </c:extLst>
          </c:dPt>
          <c:dPt>
            <c:idx val="12"/>
            <c:invertIfNegative val="1"/>
            <c:bubble3D val="0"/>
            <c:spPr>
              <a:solidFill>
                <a:srgbClr val="AEABAB"/>
              </a:solidFill>
            </c:spPr>
            <c:extLst>
              <c:ext xmlns:c16="http://schemas.microsoft.com/office/drawing/2014/chart" uri="{C3380CC4-5D6E-409C-BE32-E72D297353CC}">
                <c16:uniqueId val="{00000019-4521-49DF-A3AD-01B14FDCFE2C}"/>
              </c:ext>
            </c:extLst>
          </c:dPt>
          <c:dPt>
            <c:idx val="13"/>
            <c:invertIfNegative val="1"/>
            <c:bubble3D val="0"/>
            <c:spPr>
              <a:solidFill>
                <a:srgbClr val="AEABAB"/>
              </a:solidFill>
            </c:spPr>
            <c:extLst>
              <c:ext xmlns:c16="http://schemas.microsoft.com/office/drawing/2014/chart" uri="{C3380CC4-5D6E-409C-BE32-E72D297353CC}">
                <c16:uniqueId val="{0000001B-4521-49DF-A3AD-01B14FDCFE2C}"/>
              </c:ext>
            </c:extLst>
          </c:dPt>
          <c:dPt>
            <c:idx val="14"/>
            <c:invertIfNegative val="1"/>
            <c:bubble3D val="0"/>
            <c:spPr>
              <a:solidFill>
                <a:srgbClr val="AEABAB"/>
              </a:solidFill>
            </c:spPr>
            <c:extLst>
              <c:ext xmlns:c16="http://schemas.microsoft.com/office/drawing/2014/chart" uri="{C3380CC4-5D6E-409C-BE32-E72D297353CC}">
                <c16:uniqueId val="{0000001D-4521-49DF-A3AD-01B14FDCFE2C}"/>
              </c:ext>
            </c:extLst>
          </c:dPt>
          <c:dPt>
            <c:idx val="15"/>
            <c:invertIfNegative val="1"/>
            <c:bubble3D val="0"/>
            <c:spPr>
              <a:solidFill>
                <a:srgbClr val="AEABAB"/>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Gillette Custom Plus 3 Sensitive Disposable Razors 30 Pack</c:v>
                </c:pt>
                <c:pt idx="1">
                  <c:v>Harry's Razor Set Chrome Edition 1 Handle + 13 Cartridges</c:v>
                </c:pt>
                <c:pt idx="2">
                  <c:v>None Razors</c:v>
                </c:pt>
                <c:pt idx="3">
                  <c:v>Gillette Proglide Plus Refills 16 Pack</c:v>
                </c:pt>
                <c:pt idx="4">
                  <c:v>Schick Xtreme 2 Sensitive Disposable Razors 60 Pack</c:v>
                </c:pt>
                <c:pt idx="5">
                  <c:v>Schick Xtreme 3 Sensitive Disposable Razors 20 Pack</c:v>
                </c:pt>
                <c:pt idx="6">
                  <c:v>Schick Xtreme 2 Sensitive Disposable Razors 48 Pack</c:v>
                </c:pt>
                <c:pt idx="7">
                  <c:v>Schick Xtreme 3 Sensitive Disposable Razors 30 Pack</c:v>
                </c:pt>
                <c:pt idx="8">
                  <c:v>Gillette Sensor 2 Plus Disposable Razors 52 Pack</c:v>
                </c:pt>
                <c:pt idx="9">
                  <c:v>Gillette Sensor 3 Sensitive Disposable Razors 24 Pack</c:v>
                </c:pt>
                <c:pt idx="10">
                  <c:v>Bic Flex 5 Disposable Razors 9 Pack </c:v>
                </c:pt>
              </c:strCache>
            </c:strRef>
          </c:cat>
          <c:val>
            <c:numRef>
              <c:f>Sheet1!$B$2:$B$12</c:f>
              <c:numCache>
                <c:formatCode>General</c:formatCode>
                <c:ptCount val="11"/>
                <c:pt idx="0">
                  <c:v>0.4890183812024571</c:v>
                </c:pt>
                <c:pt idx="1">
                  <c:v>0.29530944047360685</c:v>
                </c:pt>
                <c:pt idx="2">
                  <c:v>0.21567217832393484</c:v>
                </c:pt>
                <c:pt idx="3">
                  <c:v>0.015180779809642695</c:v>
                </c:pt>
                <c:pt idx="4">
                  <c:v>-0.0</c:v>
                </c:pt>
                <c:pt idx="5">
                  <c:v>-0.0</c:v>
                </c:pt>
                <c:pt idx="6">
                  <c:v>-0.0</c:v>
                </c:pt>
                <c:pt idx="7">
                  <c:v>-0.0</c:v>
                </c:pt>
                <c:pt idx="8">
                  <c:v>-0.0</c:v>
                </c:pt>
                <c:pt idx="9">
                  <c:v>-0.0</c:v>
                </c:pt>
                <c:pt idx="10">
                  <c:v>-0.0</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Schick Hydro 5 Sensitive 1 Handle + 20 Cartridges</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CF6-426D-AECF-CFB74E12454F}"/>
              </c:ext>
            </c:extLst>
          </c:dPt>
          <c:dPt>
            <c:idx val="1"/>
            <c:invertIfNegative val="1"/>
            <c:bubble3D val="0"/>
            <c:spPr>
              <a:solidFill>
                <a:srgbClr val="AEABAB"/>
              </a:solidFill>
            </c:spPr>
            <c:extLst>
              <c:ext xmlns:c16="http://schemas.microsoft.com/office/drawing/2014/chart" uri="{C3380CC4-5D6E-409C-BE32-E72D297353CC}">
                <c16:uniqueId val="{00000003-4CF6-426D-AECF-CFB74E12454F}"/>
              </c:ext>
            </c:extLst>
          </c:dPt>
          <c:dPt>
            <c:idx val="2"/>
            <c:invertIfNegative val="1"/>
            <c:bubble3D val="0"/>
            <c:spPr>
              <a:solidFill>
                <a:srgbClr val="AEABAB"/>
              </a:solidFill>
            </c:spPr>
            <c:extLst>
              <c:ext xmlns:c16="http://schemas.microsoft.com/office/drawing/2014/chart" uri="{C3380CC4-5D6E-409C-BE32-E72D297353CC}">
                <c16:uniqueId val="{00000005-4CF6-426D-AECF-CFB74E12454F}"/>
              </c:ext>
            </c:extLst>
          </c:dPt>
          <c:dPt>
            <c:idx val="3"/>
            <c:invertIfNegative val="1"/>
            <c:bubble3D val="0"/>
            <c:spPr>
              <a:solidFill>
                <a:srgbClr val="AEABAB"/>
              </a:solidFill>
            </c:spPr>
            <c:extLst>
              <c:ext xmlns:c16="http://schemas.microsoft.com/office/drawing/2014/chart" uri="{C3380CC4-5D6E-409C-BE32-E72D297353CC}">
                <c16:uniqueId val="{00000007-4CF6-426D-AECF-CFB74E12454F}"/>
              </c:ext>
            </c:extLst>
          </c:dPt>
          <c:dPt>
            <c:idx val="4"/>
            <c:invertIfNegative val="1"/>
            <c:bubble3D val="0"/>
            <c:spPr>
              <a:solidFill>
                <a:srgbClr val="AEABAB"/>
              </a:solidFill>
            </c:spPr>
            <c:extLst>
              <c:ext xmlns:c16="http://schemas.microsoft.com/office/drawing/2014/chart" uri="{C3380CC4-5D6E-409C-BE32-E72D297353CC}">
                <c16:uniqueId val="{00000009-4CF6-426D-AECF-CFB74E12454F}"/>
              </c:ext>
            </c:extLst>
          </c:dPt>
          <c:dPt>
            <c:idx val="5"/>
            <c:invertIfNegative val="1"/>
            <c:bubble3D val="0"/>
            <c:spPr>
              <a:solidFill>
                <a:srgbClr val="AEABAB"/>
              </a:solidFill>
            </c:spPr>
            <c:extLst>
              <c:ext xmlns:c16="http://schemas.microsoft.com/office/drawing/2014/chart" uri="{C3380CC4-5D6E-409C-BE32-E72D297353CC}">
                <c16:uniqueId val="{0000000B-4CF6-426D-AECF-CFB74E12454F}"/>
              </c:ext>
            </c:extLst>
          </c:dPt>
          <c:dPt>
            <c:idx val="6"/>
            <c:invertIfNegative val="1"/>
            <c:bubble3D val="0"/>
            <c:spPr>
              <a:solidFill>
                <a:srgbClr val="AEABAB"/>
              </a:solidFill>
            </c:spPr>
            <c:extLst>
              <c:ext xmlns:c16="http://schemas.microsoft.com/office/drawing/2014/chart" uri="{C3380CC4-5D6E-409C-BE32-E72D297353CC}">
                <c16:uniqueId val="{0000000D-4CF6-426D-AECF-CFB74E12454F}"/>
              </c:ext>
            </c:extLst>
          </c:dPt>
          <c:dPt>
            <c:idx val="7"/>
            <c:invertIfNegative val="1"/>
            <c:bubble3D val="0"/>
            <c:spPr>
              <a:solidFill>
                <a:srgbClr val="AEABAB"/>
              </a:solidFill>
            </c:spPr>
            <c:extLst>
              <c:ext xmlns:c16="http://schemas.microsoft.com/office/drawing/2014/chart" uri="{C3380CC4-5D6E-409C-BE32-E72D297353CC}">
                <c16:uniqueId val="{00000000-2DEF-4275-BB7F-2A2402E29FCF}"/>
              </c:ext>
            </c:extLst>
          </c:dPt>
          <c:dPt>
            <c:idx val="8"/>
            <c:invertIfNegative val="1"/>
            <c:bubble3D val="0"/>
            <c:spPr>
              <a:solidFill>
                <a:srgbClr val="AEABAB"/>
              </a:solidFill>
            </c:spPr>
            <c:extLst>
              <c:ext xmlns:c16="http://schemas.microsoft.com/office/drawing/2014/chart" uri="{C3380CC4-5D6E-409C-BE32-E72D297353CC}">
                <c16:uniqueId val="{00000001-2DEF-4275-BB7F-2A2402E29FCF}"/>
              </c:ext>
            </c:extLst>
          </c:dPt>
          <c:dPt>
            <c:idx val="9"/>
            <c:invertIfNegative val="1"/>
            <c:bubble3D val="0"/>
            <c:spPr>
              <a:solidFill>
                <a:srgbClr val="AEABAB"/>
              </a:solidFill>
            </c:spPr>
            <c:extLst>
              <c:ext xmlns:c16="http://schemas.microsoft.com/office/drawing/2014/chart" uri="{C3380CC4-5D6E-409C-BE32-E72D297353CC}">
                <c16:uniqueId val="{00000002-2DEF-4275-BB7F-2A2402E29FCF}"/>
              </c:ext>
            </c:extLst>
          </c:dPt>
          <c:dPt>
            <c:idx val="10"/>
            <c:invertIfNegative val="1"/>
            <c:bubble3D val="0"/>
            <c:spPr>
              <a:solidFill>
                <a:srgbClr val="AEABAB"/>
              </a:solidFill>
            </c:spPr>
            <c:extLst>
              <c:ext xmlns:c16="http://schemas.microsoft.com/office/drawing/2014/chart" uri="{C3380CC4-5D6E-409C-BE32-E72D297353CC}">
                <c16:uniqueId val="{00000003-2DEF-4275-BB7F-2A2402E29FCF}"/>
              </c:ext>
            </c:extLst>
          </c:dPt>
          <c:dPt>
            <c:idx val="11"/>
            <c:invertIfNegative val="1"/>
            <c:bubble3D val="0"/>
            <c:spPr>
              <a:solidFill>
                <a:srgbClr val="AEABAB"/>
              </a:solidFill>
            </c:spPr>
            <c:extLst>
              <c:ext xmlns:c16="http://schemas.microsoft.com/office/drawing/2014/chart" uri="{C3380CC4-5D6E-409C-BE32-E72D297353CC}">
                <c16:uniqueId val="{00000017-4CF6-426D-AECF-CFB74E12454F}"/>
              </c:ext>
            </c:extLst>
          </c:dPt>
          <c:dPt>
            <c:idx val="12"/>
            <c:invertIfNegative val="1"/>
            <c:bubble3D val="0"/>
            <c:spPr>
              <a:solidFill>
                <a:srgbClr val="AEABAB"/>
              </a:solidFill>
            </c:spPr>
            <c:extLst>
              <c:ext xmlns:c16="http://schemas.microsoft.com/office/drawing/2014/chart" uri="{C3380CC4-5D6E-409C-BE32-E72D297353CC}">
                <c16:uniqueId val="{00000019-4CF6-426D-AECF-CFB74E12454F}"/>
              </c:ext>
            </c:extLst>
          </c:dPt>
          <c:dPt>
            <c:idx val="13"/>
            <c:invertIfNegative val="1"/>
            <c:bubble3D val="0"/>
            <c:spPr>
              <a:solidFill>
                <a:srgbClr val="AEABAB"/>
              </a:solidFill>
            </c:spPr>
            <c:extLst>
              <c:ext xmlns:c16="http://schemas.microsoft.com/office/drawing/2014/chart" uri="{C3380CC4-5D6E-409C-BE32-E72D297353CC}">
                <c16:uniqueId val="{0000001B-4CF6-426D-AECF-CFB74E12454F}"/>
              </c:ext>
            </c:extLst>
          </c:dPt>
          <c:dPt>
            <c:idx val="14"/>
            <c:invertIfNegative val="1"/>
            <c:bubble3D val="0"/>
            <c:spPr>
              <a:solidFill>
                <a:srgbClr val="AEABAB"/>
              </a:solidFill>
            </c:spPr>
            <c:extLst>
              <c:ext xmlns:c16="http://schemas.microsoft.com/office/drawing/2014/chart" uri="{C3380CC4-5D6E-409C-BE32-E72D297353CC}">
                <c16:uniqueId val="{0000001D-4CF6-426D-AECF-CFB74E12454F}"/>
              </c:ext>
            </c:extLst>
          </c:dPt>
          <c:dPt>
            <c:idx val="15"/>
            <c:invertIfNegative val="1"/>
            <c:bubble3D val="0"/>
            <c:spPr>
              <a:solidFill>
                <a:srgbClr val="AEABAB"/>
              </a:solidFill>
            </c:spPr>
            <c:extLst>
              <c:ext xmlns:c16="http://schemas.microsoft.com/office/drawing/2014/chart" uri="{C3380CC4-5D6E-409C-BE32-E72D297353CC}">
                <c16:uniqueId val="{0000001F-4CF6-426D-AECF-CFB74E12454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Gillette Custom Plus 3 Sensitive Disposable Razors 30 Pack</c:v>
                </c:pt>
                <c:pt idx="1">
                  <c:v>Harry's Razor Set Chrome Edition 1 Handle + 13 Cartridges</c:v>
                </c:pt>
                <c:pt idx="2">
                  <c:v>None Razors</c:v>
                </c:pt>
                <c:pt idx="3">
                  <c:v>Gillette Proglide Plus Refills 16 Pack</c:v>
                </c:pt>
                <c:pt idx="4">
                  <c:v>Schick Xtreme 2 Sensitive Disposable Razors 60 Pack</c:v>
                </c:pt>
                <c:pt idx="5">
                  <c:v>Schick Xtreme 3 Sensitive Disposable Razors 20 Pack</c:v>
                </c:pt>
                <c:pt idx="6">
                  <c:v>Schick Xtreme 2 Sensitive Disposable Razors 48 Pack</c:v>
                </c:pt>
                <c:pt idx="7">
                  <c:v>Schick Xtreme 3 Sensitive Disposable Razors 30 Pack</c:v>
                </c:pt>
                <c:pt idx="8">
                  <c:v>Gillette Sensor 2 Plus Disposable Razors 52 Pack</c:v>
                </c:pt>
                <c:pt idx="9">
                  <c:v>Gillette Sensor 3 Sensitive Disposable Razors 24 Pack</c:v>
                </c:pt>
                <c:pt idx="10">
                  <c:v>Bic Flex 5 Disposable Razors 9 Pack </c:v>
                </c:pt>
              </c:strCache>
            </c:strRef>
          </c:cat>
          <c:val>
            <c:numRef>
              <c:f>Sheet1!$B$2:$B$12</c:f>
              <c:numCache>
                <c:formatCode>General</c:formatCode>
                <c:ptCount val="11"/>
                <c:pt idx="0">
                  <c:v>0.48599149655270374</c:v>
                </c:pt>
                <c:pt idx="1">
                  <c:v>0.28943407853603076</c:v>
                </c:pt>
                <c:pt idx="2">
                  <c:v>0.22457442491126214</c:v>
                </c:pt>
                <c:pt idx="3">
                  <c:v>0.021867174798293466</c:v>
                </c:pt>
                <c:pt idx="4">
                  <c:v>-0.0</c:v>
                </c:pt>
                <c:pt idx="5">
                  <c:v>-0.0</c:v>
                </c:pt>
                <c:pt idx="6">
                  <c:v>-0.0</c:v>
                </c:pt>
                <c:pt idx="7">
                  <c:v>-0.0</c:v>
                </c:pt>
                <c:pt idx="8">
                  <c:v>-0.0</c:v>
                </c:pt>
                <c:pt idx="9">
                  <c:v>-0.0</c:v>
                </c:pt>
                <c:pt idx="10">
                  <c:v>-0.0</c:v>
                </c:pt>
              </c:numCache>
            </c:numRef>
          </c:val>
          <c:extLst>
            <c:ext xmlns:c16="http://schemas.microsoft.com/office/drawing/2014/chart" uri="{C3380CC4-5D6E-409C-BE32-E72D297353CC}">
              <c16:uniqueId val="{00000004-2DEF-4275-BB7F-2A2402E29FC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Schick Quattro Titanium 4 Blade Systems 1 Handle + 13 Cartridges</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E4D7-4CB3-9344-2F66B04EE15D}"/>
              </c:ext>
            </c:extLst>
          </c:dPt>
          <c:dPt>
            <c:idx val="1"/>
            <c:invertIfNegative val="1"/>
            <c:bubble3D val="0"/>
            <c:spPr>
              <a:solidFill>
                <a:srgbClr val="AEABAB"/>
              </a:solidFill>
            </c:spPr>
            <c:extLst>
              <c:ext xmlns:c16="http://schemas.microsoft.com/office/drawing/2014/chart" uri="{C3380CC4-5D6E-409C-BE32-E72D297353CC}">
                <c16:uniqueId val="{00000003-E4D7-4CB3-9344-2F66B04EE15D}"/>
              </c:ext>
            </c:extLst>
          </c:dPt>
          <c:dPt>
            <c:idx val="2"/>
            <c:invertIfNegative val="1"/>
            <c:bubble3D val="0"/>
            <c:spPr>
              <a:solidFill>
                <a:srgbClr val="AEABAB"/>
              </a:solidFill>
            </c:spPr>
            <c:extLst>
              <c:ext xmlns:c16="http://schemas.microsoft.com/office/drawing/2014/chart" uri="{C3380CC4-5D6E-409C-BE32-E72D297353CC}">
                <c16:uniqueId val="{00000005-E4D7-4CB3-9344-2F66B04EE15D}"/>
              </c:ext>
            </c:extLst>
          </c:dPt>
          <c:dPt>
            <c:idx val="3"/>
            <c:invertIfNegative val="1"/>
            <c:bubble3D val="0"/>
            <c:spPr>
              <a:solidFill>
                <a:srgbClr val="AEABAB"/>
              </a:solidFill>
            </c:spPr>
            <c:extLst>
              <c:ext xmlns:c16="http://schemas.microsoft.com/office/drawing/2014/chart" uri="{C3380CC4-5D6E-409C-BE32-E72D297353CC}">
                <c16:uniqueId val="{00000007-E4D7-4CB3-9344-2F66B04EE15D}"/>
              </c:ext>
            </c:extLst>
          </c:dPt>
          <c:dPt>
            <c:idx val="4"/>
            <c:invertIfNegative val="1"/>
            <c:bubble3D val="0"/>
            <c:spPr>
              <a:solidFill>
                <a:srgbClr val="AEABAB"/>
              </a:solidFill>
            </c:spPr>
            <c:extLst>
              <c:ext xmlns:c16="http://schemas.microsoft.com/office/drawing/2014/chart" uri="{C3380CC4-5D6E-409C-BE32-E72D297353CC}">
                <c16:uniqueId val="{00000009-E4D7-4CB3-9344-2F66B04EE15D}"/>
              </c:ext>
            </c:extLst>
          </c:dPt>
          <c:dPt>
            <c:idx val="5"/>
            <c:invertIfNegative val="1"/>
            <c:bubble3D val="0"/>
            <c:spPr>
              <a:solidFill>
                <a:srgbClr val="AEABAB"/>
              </a:solidFill>
            </c:spPr>
            <c:extLst>
              <c:ext xmlns:c16="http://schemas.microsoft.com/office/drawing/2014/chart" uri="{C3380CC4-5D6E-409C-BE32-E72D297353CC}">
                <c16:uniqueId val="{0000000B-E4D7-4CB3-9344-2F66B04EE15D}"/>
              </c:ext>
            </c:extLst>
          </c:dPt>
          <c:dPt>
            <c:idx val="6"/>
            <c:invertIfNegative val="1"/>
            <c:bubble3D val="0"/>
            <c:spPr>
              <a:solidFill>
                <a:srgbClr val="AEABAB"/>
              </a:solidFill>
            </c:spPr>
            <c:extLst>
              <c:ext xmlns:c16="http://schemas.microsoft.com/office/drawing/2014/chart" uri="{C3380CC4-5D6E-409C-BE32-E72D297353CC}">
                <c16:uniqueId val="{0000000D-E4D7-4CB3-9344-2F66B04EE15D}"/>
              </c:ext>
            </c:extLst>
          </c:dPt>
          <c:dPt>
            <c:idx val="7"/>
            <c:invertIfNegative val="1"/>
            <c:bubble3D val="0"/>
            <c:spPr>
              <a:solidFill>
                <a:srgbClr val="AEABAB"/>
              </a:solidFill>
            </c:spPr>
            <c:extLst>
              <c:ext xmlns:c16="http://schemas.microsoft.com/office/drawing/2014/chart" uri="{C3380CC4-5D6E-409C-BE32-E72D297353CC}">
                <c16:uniqueId val="{0000000F-E4D7-4CB3-9344-2F66B04EE15D}"/>
              </c:ext>
            </c:extLst>
          </c:dPt>
          <c:dPt>
            <c:idx val="8"/>
            <c:invertIfNegative val="1"/>
            <c:bubble3D val="0"/>
            <c:spPr>
              <a:solidFill>
                <a:srgbClr val="AEABAB"/>
              </a:solidFill>
            </c:spPr>
            <c:extLst>
              <c:ext xmlns:c16="http://schemas.microsoft.com/office/drawing/2014/chart" uri="{C3380CC4-5D6E-409C-BE32-E72D297353CC}">
                <c16:uniqueId val="{00000011-E4D7-4CB3-9344-2F66B04EE15D}"/>
              </c:ext>
            </c:extLst>
          </c:dPt>
          <c:dPt>
            <c:idx val="9"/>
            <c:invertIfNegative val="1"/>
            <c:bubble3D val="0"/>
            <c:spPr>
              <a:solidFill>
                <a:srgbClr val="AEABAB"/>
              </a:solidFill>
            </c:spPr>
            <c:extLst>
              <c:ext xmlns:c16="http://schemas.microsoft.com/office/drawing/2014/chart" uri="{C3380CC4-5D6E-409C-BE32-E72D297353CC}">
                <c16:uniqueId val="{00000013-E4D7-4CB3-9344-2F66B04EE15D}"/>
              </c:ext>
            </c:extLst>
          </c:dPt>
          <c:dPt>
            <c:idx val="10"/>
            <c:invertIfNegative val="1"/>
            <c:bubble3D val="0"/>
            <c:spPr>
              <a:solidFill>
                <a:srgbClr val="AEABAB"/>
              </a:solidFill>
            </c:spPr>
            <c:extLst>
              <c:ext xmlns:c16="http://schemas.microsoft.com/office/drawing/2014/chart" uri="{C3380CC4-5D6E-409C-BE32-E72D297353CC}">
                <c16:uniqueId val="{00000015-E4D7-4CB3-9344-2F66B04EE15D}"/>
              </c:ext>
            </c:extLst>
          </c:dPt>
          <c:dPt>
            <c:idx val="11"/>
            <c:invertIfNegative val="1"/>
            <c:bubble3D val="0"/>
            <c:spPr>
              <a:solidFill>
                <a:srgbClr val="AEABAB"/>
              </a:solidFill>
            </c:spPr>
            <c:extLst>
              <c:ext xmlns:c16="http://schemas.microsoft.com/office/drawing/2014/chart" uri="{C3380CC4-5D6E-409C-BE32-E72D297353CC}">
                <c16:uniqueId val="{00000017-E4D7-4CB3-9344-2F66B04EE15D}"/>
              </c:ext>
            </c:extLst>
          </c:dPt>
          <c:dPt>
            <c:idx val="12"/>
            <c:invertIfNegative val="1"/>
            <c:bubble3D val="0"/>
            <c:spPr>
              <a:solidFill>
                <a:srgbClr val="AEABAB"/>
              </a:solidFill>
            </c:spPr>
            <c:extLst>
              <c:ext xmlns:c16="http://schemas.microsoft.com/office/drawing/2014/chart" uri="{C3380CC4-5D6E-409C-BE32-E72D297353CC}">
                <c16:uniqueId val="{00000019-E4D7-4CB3-9344-2F66B04EE15D}"/>
              </c:ext>
            </c:extLst>
          </c:dPt>
          <c:dPt>
            <c:idx val="13"/>
            <c:invertIfNegative val="1"/>
            <c:bubble3D val="0"/>
            <c:spPr>
              <a:solidFill>
                <a:srgbClr val="AEABAB"/>
              </a:solidFill>
            </c:spPr>
            <c:extLst>
              <c:ext xmlns:c16="http://schemas.microsoft.com/office/drawing/2014/chart" uri="{C3380CC4-5D6E-409C-BE32-E72D297353CC}">
                <c16:uniqueId val="{0000001B-E4D7-4CB3-9344-2F66B04EE15D}"/>
              </c:ext>
            </c:extLst>
          </c:dPt>
          <c:dPt>
            <c:idx val="14"/>
            <c:invertIfNegative val="1"/>
            <c:bubble3D val="0"/>
            <c:spPr>
              <a:solidFill>
                <a:srgbClr val="AEABAB"/>
              </a:solidFill>
            </c:spPr>
            <c:extLst>
              <c:ext xmlns:c16="http://schemas.microsoft.com/office/drawing/2014/chart" uri="{C3380CC4-5D6E-409C-BE32-E72D297353CC}">
                <c16:uniqueId val="{0000001D-E4D7-4CB3-9344-2F66B04EE15D}"/>
              </c:ext>
            </c:extLst>
          </c:dPt>
          <c:dPt>
            <c:idx val="15"/>
            <c:invertIfNegative val="1"/>
            <c:bubble3D val="0"/>
            <c:spPr>
              <a:solidFill>
                <a:srgbClr val="AEABAB"/>
              </a:solidFill>
            </c:spPr>
            <c:extLst>
              <c:ext xmlns:c16="http://schemas.microsoft.com/office/drawing/2014/chart" uri="{C3380CC4-5D6E-409C-BE32-E72D297353CC}">
                <c16:uniqueId val="{0000001F-E4D7-4CB3-9344-2F66B04EE15D}"/>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Gillette Custom Plus 3 Sensitive Disposable Razors 30 Pack</c:v>
                </c:pt>
                <c:pt idx="1">
                  <c:v>Harry's Razor Set Chrome Edition 1 Handle + 13 Cartridges</c:v>
                </c:pt>
                <c:pt idx="2">
                  <c:v>None Razors</c:v>
                </c:pt>
                <c:pt idx="3">
                  <c:v>Gillette Proglide Plus Refills 16 Pack</c:v>
                </c:pt>
                <c:pt idx="4">
                  <c:v>Schick Xtreme 2 Sensitive Disposable Razors 60 Pack</c:v>
                </c:pt>
                <c:pt idx="5">
                  <c:v>Schick Xtreme 3 Sensitive Disposable Razors 20 Pack</c:v>
                </c:pt>
                <c:pt idx="6">
                  <c:v>Schick Xtreme 2 Sensitive Disposable Razors 48 Pack</c:v>
                </c:pt>
                <c:pt idx="7">
                  <c:v>Schick Xtreme 3 Sensitive Disposable Razors 30 Pack</c:v>
                </c:pt>
                <c:pt idx="8">
                  <c:v>Gillette Sensor 2 Plus Disposable Razors 52 Pack</c:v>
                </c:pt>
                <c:pt idx="9">
                  <c:v>Gillette Sensor 3 Sensitive Disposable Razors 24 Pack</c:v>
                </c:pt>
                <c:pt idx="10">
                  <c:v>Bic Flex 5 Disposable Razors 9 Pack </c:v>
                </c:pt>
              </c:strCache>
            </c:strRef>
          </c:cat>
          <c:val>
            <c:numRef>
              <c:f>Sheet1!$B$2:$B$12</c:f>
              <c:numCache>
                <c:formatCode>General</c:formatCode>
                <c:ptCount val="11"/>
                <c:pt idx="0">
                  <c:v>0.4014197552697062</c:v>
                </c:pt>
                <c:pt idx="1">
                  <c:v>0.2971149637864346</c:v>
                </c:pt>
                <c:pt idx="2">
                  <c:v>0.30146528094385855</c:v>
                </c:pt>
                <c:pt idx="3">
                  <c:v>0.009226018944636627</c:v>
                </c:pt>
                <c:pt idx="4">
                  <c:v>-0.0</c:v>
                </c:pt>
                <c:pt idx="5">
                  <c:v>-0.0</c:v>
                </c:pt>
                <c:pt idx="6">
                  <c:v>-0.0</c:v>
                </c:pt>
                <c:pt idx="7">
                  <c:v>-0.0</c:v>
                </c:pt>
                <c:pt idx="8">
                  <c:v>-0.0</c:v>
                </c:pt>
                <c:pt idx="9">
                  <c:v>-0.0</c:v>
                </c:pt>
                <c:pt idx="10">
                  <c:v>-0.0</c:v>
                </c:pt>
              </c:numCache>
            </c:numRef>
          </c:val>
          <c:extLst>
            <c:ext xmlns:c16="http://schemas.microsoft.com/office/drawing/2014/chart" uri="{C3380CC4-5D6E-409C-BE32-E72D297353CC}">
              <c16:uniqueId val="{00000020-E4D7-4CB3-9344-2F66B04EE15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Schick Hydro 5 Blade Sensitive Refills 16 Pack</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E-7980-4C82-8C1C-32D5A7B4E44B}"/>
              </c:ext>
            </c:extLst>
          </c:dPt>
          <c:dPt>
            <c:idx val="1"/>
            <c:invertIfNegative val="1"/>
            <c:bubble3D val="0"/>
            <c:spPr>
              <a:solidFill>
                <a:srgbClr val="AEABAB"/>
              </a:solidFill>
            </c:spPr>
            <c:extLst>
              <c:ext xmlns:c16="http://schemas.microsoft.com/office/drawing/2014/chart" uri="{C3380CC4-5D6E-409C-BE32-E72D297353CC}">
                <c16:uniqueId val="{0000000F-7980-4C82-8C1C-32D5A7B4E44B}"/>
              </c:ext>
            </c:extLst>
          </c:dPt>
          <c:dPt>
            <c:idx val="2"/>
            <c:invertIfNegative val="1"/>
            <c:bubble3D val="0"/>
            <c:spPr>
              <a:solidFill>
                <a:srgbClr val="AEABAB"/>
              </a:solidFill>
            </c:spPr>
            <c:extLst>
              <c:ext xmlns:c16="http://schemas.microsoft.com/office/drawing/2014/chart" uri="{C3380CC4-5D6E-409C-BE32-E72D297353CC}">
                <c16:uniqueId val="{00000010-7980-4C82-8C1C-32D5A7B4E44B}"/>
              </c:ext>
            </c:extLst>
          </c:dPt>
          <c:dPt>
            <c:idx val="3"/>
            <c:invertIfNegative val="0"/>
            <c:bubble3D val="0"/>
            <c:extLst>
              <c:ext xmlns:c16="http://schemas.microsoft.com/office/drawing/2014/chart" uri="{C3380CC4-5D6E-409C-BE32-E72D297353CC}">
                <c16:uniqueId val="{00000011-7980-4C82-8C1C-32D5A7B4E44B}"/>
              </c:ext>
            </c:extLst>
          </c:dPt>
          <c:dPt>
            <c:idx val="4"/>
            <c:invertIfNegative val="1"/>
            <c:bubble3D val="0"/>
            <c:spPr>
              <a:solidFill>
                <a:srgbClr val="AEABAB"/>
              </a:solidFill>
            </c:spPr>
            <c:extLst>
              <c:ext xmlns:c16="http://schemas.microsoft.com/office/drawing/2014/chart" uri="{C3380CC4-5D6E-409C-BE32-E72D297353CC}">
                <c16:uniqueId val="{00000012-7980-4C82-8C1C-32D5A7B4E44B}"/>
              </c:ext>
            </c:extLst>
          </c:dPt>
          <c:dPt>
            <c:idx val="5"/>
            <c:invertIfNegative val="1"/>
            <c:bubble3D val="0"/>
            <c:spPr>
              <a:solidFill>
                <a:srgbClr val="006C6D"/>
              </a:solidFill>
            </c:spPr>
            <c:extLst>
              <c:ext xmlns:c16="http://schemas.microsoft.com/office/drawing/2014/chart" uri="{C3380CC4-5D6E-409C-BE32-E72D297353CC}">
                <c16:uniqueId val="{00000013-7980-4C82-8C1C-32D5A7B4E44B}"/>
              </c:ext>
            </c:extLst>
          </c:dPt>
          <c:dPt>
            <c:idx val="6"/>
            <c:invertIfNegative val="1"/>
            <c:bubble3D val="0"/>
            <c:spPr>
              <a:solidFill>
                <a:srgbClr val="AEABAB"/>
              </a:solidFill>
            </c:spPr>
            <c:extLst>
              <c:ext xmlns:c16="http://schemas.microsoft.com/office/drawing/2014/chart" uri="{C3380CC4-5D6E-409C-BE32-E72D297353CC}">
                <c16:uniqueId val="{00000014-7980-4C82-8C1C-32D5A7B4E44B}"/>
              </c:ext>
            </c:extLst>
          </c:dPt>
          <c:dPt>
            <c:idx val="7"/>
            <c:invertIfNegative val="1"/>
            <c:bubble3D val="0"/>
            <c:spPr>
              <a:solidFill>
                <a:srgbClr val="AEABAB"/>
              </a:solidFill>
            </c:spPr>
            <c:extLst>
              <c:ext xmlns:c16="http://schemas.microsoft.com/office/drawing/2014/chart" uri="{C3380CC4-5D6E-409C-BE32-E72D297353CC}">
                <c16:uniqueId val="{00000015-7980-4C82-8C1C-32D5A7B4E44B}"/>
              </c:ext>
            </c:extLst>
          </c:dPt>
          <c:dPt>
            <c:idx val="8"/>
            <c:invertIfNegative val="1"/>
            <c:bubble3D val="0"/>
            <c:spPr>
              <a:solidFill>
                <a:srgbClr val="AEABAB"/>
              </a:solidFill>
            </c:spPr>
            <c:extLst>
              <c:ext xmlns:c16="http://schemas.microsoft.com/office/drawing/2014/chart" uri="{C3380CC4-5D6E-409C-BE32-E72D297353CC}">
                <c16:uniqueId val="{00000016-7980-4C82-8C1C-32D5A7B4E44B}"/>
              </c:ext>
            </c:extLst>
          </c:dPt>
          <c:dPt>
            <c:idx val="9"/>
            <c:invertIfNegative val="1"/>
            <c:bubble3D val="0"/>
            <c:spPr>
              <a:solidFill>
                <a:srgbClr val="AEABAB"/>
              </a:solidFill>
            </c:spPr>
            <c:extLst>
              <c:ext xmlns:c16="http://schemas.microsoft.com/office/drawing/2014/chart" uri="{C3380CC4-5D6E-409C-BE32-E72D297353CC}">
                <c16:uniqueId val="{00000017-7980-4C82-8C1C-32D5A7B4E44B}"/>
              </c:ext>
            </c:extLst>
          </c:dPt>
          <c:dPt>
            <c:idx val="10"/>
            <c:invertIfNegative val="1"/>
            <c:bubble3D val="0"/>
            <c:spPr>
              <a:solidFill>
                <a:srgbClr val="AEABAB"/>
              </a:solidFill>
            </c:spPr>
            <c:extLst>
              <c:ext xmlns:c16="http://schemas.microsoft.com/office/drawing/2014/chart" uri="{C3380CC4-5D6E-409C-BE32-E72D297353CC}">
                <c16:uniqueId val="{00000018-7980-4C82-8C1C-32D5A7B4E44B}"/>
              </c:ext>
            </c:extLst>
          </c:dPt>
          <c:dPt>
            <c:idx val="11"/>
            <c:invertIfNegative val="1"/>
            <c:bubble3D val="0"/>
            <c:spPr>
              <a:solidFill>
                <a:srgbClr val="AEABAB"/>
              </a:solidFill>
            </c:spPr>
            <c:extLst>
              <c:ext xmlns:c16="http://schemas.microsoft.com/office/drawing/2014/chart" uri="{C3380CC4-5D6E-409C-BE32-E72D297353CC}">
                <c16:uniqueId val="{00000019-7980-4C82-8C1C-32D5A7B4E44B}"/>
              </c:ext>
            </c:extLst>
          </c:dPt>
          <c:dPt>
            <c:idx val="12"/>
            <c:invertIfNegative val="1"/>
            <c:bubble3D val="0"/>
            <c:spPr>
              <a:solidFill>
                <a:srgbClr val="AEABAB"/>
              </a:solidFill>
            </c:spPr>
            <c:extLst>
              <c:ext xmlns:c16="http://schemas.microsoft.com/office/drawing/2014/chart" uri="{C3380CC4-5D6E-409C-BE32-E72D297353CC}">
                <c16:uniqueId val="{0000001A-7980-4C82-8C1C-32D5A7B4E44B}"/>
              </c:ext>
            </c:extLst>
          </c:dPt>
          <c:dPt>
            <c:idx val="13"/>
            <c:invertIfNegative val="1"/>
            <c:bubble3D val="0"/>
            <c:spPr>
              <a:solidFill>
                <a:srgbClr val="AEABAB"/>
              </a:solidFill>
            </c:spPr>
            <c:extLst>
              <c:ext xmlns:c16="http://schemas.microsoft.com/office/drawing/2014/chart" uri="{C3380CC4-5D6E-409C-BE32-E72D297353CC}">
                <c16:uniqueId val="{0000001B-7980-4C82-8C1C-32D5A7B4E44B}"/>
              </c:ext>
            </c:extLst>
          </c:dPt>
          <c:dPt>
            <c:idx val="14"/>
            <c:invertIfNegative val="0"/>
            <c:bubble3D val="0"/>
            <c:extLst>
              <c:ext xmlns:c16="http://schemas.microsoft.com/office/drawing/2014/chart" uri="{C3380CC4-5D6E-409C-BE32-E72D297353CC}">
                <c16:uniqueId val="{0000001C-7980-4C82-8C1C-32D5A7B4E44B}"/>
              </c:ext>
            </c:extLst>
          </c:dPt>
          <c:dPt>
            <c:idx val="15"/>
            <c:invertIfNegative val="1"/>
            <c:bubble3D val="0"/>
            <c:spPr>
              <a:solidFill>
                <a:srgbClr val="AEABAB"/>
              </a:solidFill>
            </c:spPr>
            <c:extLst>
              <c:ext xmlns:c16="http://schemas.microsoft.com/office/drawing/2014/chart" uri="{C3380CC4-5D6E-409C-BE32-E72D297353CC}">
                <c16:uniqueId val="{0000001D-7980-4C82-8C1C-32D5A7B4E44B}"/>
              </c:ext>
            </c:extLst>
          </c:dPt>
          <c:dPt>
            <c:idx val="16"/>
            <c:invertIfNegative val="1"/>
            <c:bubble3D val="0"/>
            <c:spPr>
              <a:solidFill>
                <a:srgbClr val="AEABAB"/>
              </a:solidFill>
            </c:spPr>
            <c:extLst>
              <c:ext xmlns:c16="http://schemas.microsoft.com/office/drawing/2014/chart" uri="{C3380CC4-5D6E-409C-BE32-E72D297353CC}">
                <c16:uniqueId val="{0000001E-7980-4C82-8C1C-32D5A7B4E44B}"/>
              </c:ext>
            </c:extLst>
          </c:dPt>
          <c:dPt>
            <c:idx val="17"/>
            <c:invertIfNegative val="0"/>
            <c:bubble3D val="0"/>
            <c:extLst>
              <c:ext xmlns:c16="http://schemas.microsoft.com/office/drawing/2014/chart" uri="{C3380CC4-5D6E-409C-BE32-E72D297353CC}">
                <c16:uniqueId val="{0000001F-7980-4C82-8C1C-32D5A7B4E44B}"/>
              </c:ext>
            </c:extLst>
          </c:dPt>
          <c:dPt>
            <c:idx val="18"/>
            <c:invertIfNegative val="1"/>
            <c:bubble3D val="0"/>
            <c:spPr>
              <a:solidFill>
                <a:srgbClr val="AEABAB"/>
              </a:solidFill>
            </c:spPr>
            <c:extLst>
              <c:ext xmlns:c16="http://schemas.microsoft.com/office/drawing/2014/chart" uri="{C3380CC4-5D6E-409C-BE32-E72D297353CC}">
                <c16:uniqueId val="{00000020-7980-4C82-8C1C-32D5A7B4E44B}"/>
              </c:ext>
            </c:extLst>
          </c:dPt>
          <c:dPt>
            <c:idx val="19"/>
            <c:invertIfNegative val="1"/>
            <c:bubble3D val="0"/>
            <c:spPr>
              <a:solidFill>
                <a:srgbClr val="AEABAB"/>
              </a:solidFill>
            </c:spPr>
            <c:extLst>
              <c:ext xmlns:c16="http://schemas.microsoft.com/office/drawing/2014/chart" uri="{C3380CC4-5D6E-409C-BE32-E72D297353CC}">
                <c16:uniqueId val="{00000021-7980-4C82-8C1C-32D5A7B4E44B}"/>
              </c:ext>
            </c:extLst>
          </c:dPt>
          <c:dPt>
            <c:idx val="20"/>
            <c:invertIfNegative val="1"/>
            <c:bubble3D val="0"/>
            <c:spPr>
              <a:solidFill>
                <a:srgbClr val="AEABAB"/>
              </a:solidFill>
            </c:spPr>
            <c:extLst>
              <c:ext xmlns:c16="http://schemas.microsoft.com/office/drawing/2014/chart" uri="{C3380CC4-5D6E-409C-BE32-E72D297353CC}">
                <c16:uniqueId val="{00000022-7980-4C82-8C1C-32D5A7B4E44B}"/>
              </c:ext>
            </c:extLst>
          </c:dPt>
          <c:dPt>
            <c:idx val="21"/>
            <c:invertIfNegative val="1"/>
            <c:bubble3D val="0"/>
            <c:spPr>
              <a:solidFill>
                <a:srgbClr val="AEABAB"/>
              </a:solidFill>
            </c:spPr>
            <c:extLst>
              <c:ext xmlns:c16="http://schemas.microsoft.com/office/drawing/2014/chart" uri="{C3380CC4-5D6E-409C-BE32-E72D297353CC}">
                <c16:uniqueId val="{00000001-7980-4C82-8C1C-32D5A7B4E44B}"/>
              </c:ext>
            </c:extLst>
          </c:dPt>
          <c:dPt>
            <c:idx val="22"/>
            <c:invertIfNegative val="1"/>
            <c:bubble3D val="0"/>
            <c:spPr>
              <a:solidFill>
                <a:srgbClr val="AEABAB"/>
              </a:solidFill>
            </c:spPr>
            <c:extLst>
              <c:ext xmlns:c16="http://schemas.microsoft.com/office/drawing/2014/chart" uri="{C3380CC4-5D6E-409C-BE32-E72D297353CC}">
                <c16:uniqueId val="{00000023-7980-4C82-8C1C-32D5A7B4E44B}"/>
              </c:ext>
            </c:extLst>
          </c:dPt>
          <c:dPt>
            <c:idx val="23"/>
            <c:invertIfNegative val="1"/>
            <c:bubble3D val="0"/>
            <c:spPr>
              <a:solidFill>
                <a:srgbClr val="AEABAB"/>
              </a:solidFill>
            </c:spPr>
            <c:extLst>
              <c:ext xmlns:c16="http://schemas.microsoft.com/office/drawing/2014/chart" uri="{C3380CC4-5D6E-409C-BE32-E72D297353CC}">
                <c16:uniqueId val="{00000003-7980-4C82-8C1C-32D5A7B4E44B}"/>
              </c:ext>
            </c:extLst>
          </c:dPt>
          <c:dPt>
            <c:idx val="24"/>
            <c:invertIfNegative val="1"/>
            <c:bubble3D val="0"/>
            <c:spPr>
              <a:solidFill>
                <a:srgbClr val="AEABAB"/>
              </a:solidFill>
            </c:spPr>
            <c:extLst>
              <c:ext xmlns:c16="http://schemas.microsoft.com/office/drawing/2014/chart" uri="{C3380CC4-5D6E-409C-BE32-E72D297353CC}">
                <c16:uniqueId val="{00000024-7980-4C82-8C1C-32D5A7B4E44B}"/>
              </c:ext>
            </c:extLst>
          </c:dPt>
          <c:dPt>
            <c:idx val="25"/>
            <c:invertIfNegative val="1"/>
            <c:bubble3D val="0"/>
            <c:spPr>
              <a:solidFill>
                <a:srgbClr val="AEABAB"/>
              </a:solidFill>
            </c:spPr>
            <c:extLst>
              <c:ext xmlns:c16="http://schemas.microsoft.com/office/drawing/2014/chart" uri="{C3380CC4-5D6E-409C-BE32-E72D297353CC}">
                <c16:uniqueId val="{00000025-7980-4C82-8C1C-32D5A7B4E44B}"/>
              </c:ext>
            </c:extLst>
          </c:dPt>
          <c:dPt>
            <c:idx val="26"/>
            <c:invertIfNegative val="1"/>
            <c:bubble3D val="0"/>
            <c:spPr>
              <a:solidFill>
                <a:srgbClr val="AEABAB"/>
              </a:solidFill>
            </c:spPr>
            <c:extLst>
              <c:ext xmlns:c16="http://schemas.microsoft.com/office/drawing/2014/chart" uri="{C3380CC4-5D6E-409C-BE32-E72D297353CC}">
                <c16:uniqueId val="{00000026-7980-4C82-8C1C-32D5A7B4E44B}"/>
              </c:ext>
            </c:extLst>
          </c:dPt>
          <c:dPt>
            <c:idx val="27"/>
            <c:invertIfNegative val="1"/>
            <c:bubble3D val="0"/>
            <c:spPr>
              <a:solidFill>
                <a:srgbClr val="AEABAB"/>
              </a:solidFill>
            </c:spPr>
            <c:extLst>
              <c:ext xmlns:c16="http://schemas.microsoft.com/office/drawing/2014/chart" uri="{C3380CC4-5D6E-409C-BE32-E72D297353CC}">
                <c16:uniqueId val="{00000027-7980-4C82-8C1C-32D5A7B4E44B}"/>
              </c:ext>
            </c:extLst>
          </c:dPt>
          <c:dPt>
            <c:idx val="28"/>
            <c:invertIfNegative val="1"/>
            <c:bubble3D val="0"/>
            <c:spPr>
              <a:solidFill>
                <a:srgbClr val="AEABAB"/>
              </a:solidFill>
            </c:spPr>
            <c:extLst>
              <c:ext xmlns:c16="http://schemas.microsoft.com/office/drawing/2014/chart" uri="{C3380CC4-5D6E-409C-BE32-E72D297353CC}">
                <c16:uniqueId val="{00000028-7980-4C82-8C1C-32D5A7B4E44B}"/>
              </c:ext>
            </c:extLst>
          </c:dPt>
          <c:dPt>
            <c:idx val="29"/>
            <c:invertIfNegative val="1"/>
            <c:bubble3D val="0"/>
            <c:spPr>
              <a:solidFill>
                <a:srgbClr val="AEABAB"/>
              </a:solidFill>
            </c:spPr>
            <c:extLst>
              <c:ext xmlns:c16="http://schemas.microsoft.com/office/drawing/2014/chart" uri="{C3380CC4-5D6E-409C-BE32-E72D297353CC}">
                <c16:uniqueId val="{00000029-7980-4C82-8C1C-32D5A7B4E44B}"/>
              </c:ext>
            </c:extLst>
          </c:dPt>
          <c:dPt>
            <c:idx val="30"/>
            <c:invertIfNegative val="1"/>
            <c:bubble3D val="0"/>
            <c:spPr>
              <a:solidFill>
                <a:srgbClr val="AEABAB"/>
              </a:solidFill>
            </c:spPr>
            <c:extLst>
              <c:ext xmlns:c16="http://schemas.microsoft.com/office/drawing/2014/chart" uri="{C3380CC4-5D6E-409C-BE32-E72D297353CC}">
                <c16:uniqueId val="{0000002A-7980-4C82-8C1C-32D5A7B4E44B}"/>
              </c:ext>
            </c:extLst>
          </c:dPt>
          <c:dPt>
            <c:idx val="31"/>
            <c:invertIfNegative val="1"/>
            <c:bubble3D val="0"/>
            <c:spPr>
              <a:solidFill>
                <a:srgbClr val="AEABAB"/>
              </a:solidFill>
            </c:spPr>
            <c:extLst>
              <c:ext xmlns:c16="http://schemas.microsoft.com/office/drawing/2014/chart" uri="{C3380CC4-5D6E-409C-BE32-E72D297353CC}">
                <c16:uniqueId val="{0000002B-7980-4C82-8C1C-32D5A7B4E44B}"/>
              </c:ext>
            </c:extLst>
          </c:dPt>
          <c:dPt>
            <c:idx val="32"/>
            <c:invertIfNegative val="0"/>
            <c:bubble3D val="0"/>
            <c:extLst>
              <c:ext xmlns:c16="http://schemas.microsoft.com/office/drawing/2014/chart" uri="{C3380CC4-5D6E-409C-BE32-E72D297353CC}">
                <c16:uniqueId val="{00000005-7980-4C82-8C1C-32D5A7B4E44B}"/>
              </c:ext>
            </c:extLst>
          </c:dPt>
          <c:dPt>
            <c:idx val="33"/>
            <c:invertIfNegative val="1"/>
            <c:bubble3D val="0"/>
            <c:spPr>
              <a:solidFill>
                <a:srgbClr val="AEABAB"/>
              </a:solidFill>
            </c:spPr>
            <c:extLst>
              <c:ext xmlns:c16="http://schemas.microsoft.com/office/drawing/2014/chart" uri="{C3380CC4-5D6E-409C-BE32-E72D297353CC}">
                <c16:uniqueId val="{0000002C-7980-4C82-8C1C-32D5A7B4E44B}"/>
              </c:ext>
            </c:extLst>
          </c:dPt>
          <c:dPt>
            <c:idx val="34"/>
            <c:invertIfNegative val="1"/>
            <c:bubble3D val="0"/>
            <c:spPr>
              <a:solidFill>
                <a:srgbClr val="AEABAB"/>
              </a:solidFill>
            </c:spPr>
            <c:extLst>
              <c:ext xmlns:c16="http://schemas.microsoft.com/office/drawing/2014/chart" uri="{C3380CC4-5D6E-409C-BE32-E72D297353CC}">
                <c16:uniqueId val="{00000007-7980-4C82-8C1C-32D5A7B4E44B}"/>
              </c:ext>
            </c:extLst>
          </c:dPt>
          <c:dPt>
            <c:idx val="35"/>
            <c:invertIfNegative val="1"/>
            <c:bubble3D val="0"/>
            <c:spPr>
              <a:solidFill>
                <a:srgbClr val="AEABAB"/>
              </a:solidFill>
            </c:spPr>
            <c:extLst>
              <c:ext xmlns:c16="http://schemas.microsoft.com/office/drawing/2014/chart" uri="{C3380CC4-5D6E-409C-BE32-E72D297353CC}">
                <c16:uniqueId val="{0000002D-7980-4C82-8C1C-32D5A7B4E44B}"/>
              </c:ext>
            </c:extLst>
          </c:dPt>
          <c:dPt>
            <c:idx val="36"/>
            <c:invertIfNegative val="1"/>
            <c:bubble3D val="0"/>
            <c:spPr>
              <a:solidFill>
                <a:srgbClr val="AEABAB"/>
              </a:solidFill>
            </c:spPr>
            <c:extLst>
              <c:ext xmlns:c16="http://schemas.microsoft.com/office/drawing/2014/chart" uri="{C3380CC4-5D6E-409C-BE32-E72D297353CC}">
                <c16:uniqueId val="{0000002E-7980-4C82-8C1C-32D5A7B4E44B}"/>
              </c:ext>
            </c:extLst>
          </c:dPt>
          <c:dPt>
            <c:idx val="37"/>
            <c:invertIfNegative val="1"/>
            <c:bubble3D val="0"/>
            <c:spPr>
              <a:solidFill>
                <a:srgbClr val="AEABAB"/>
              </a:solidFill>
            </c:spPr>
            <c:extLst>
              <c:ext xmlns:c16="http://schemas.microsoft.com/office/drawing/2014/chart" uri="{C3380CC4-5D6E-409C-BE32-E72D297353CC}">
                <c16:uniqueId val="{0000002F-7980-4C82-8C1C-32D5A7B4E44B}"/>
              </c:ext>
            </c:extLst>
          </c:dPt>
          <c:dPt>
            <c:idx val="38"/>
            <c:invertIfNegative val="1"/>
            <c:bubble3D val="0"/>
            <c:spPr>
              <a:solidFill>
                <a:srgbClr val="AEABAB"/>
              </a:solidFill>
            </c:spPr>
            <c:extLst>
              <c:ext xmlns:c16="http://schemas.microsoft.com/office/drawing/2014/chart" uri="{C3380CC4-5D6E-409C-BE32-E72D297353CC}">
                <c16:uniqueId val="{00000030-7980-4C82-8C1C-32D5A7B4E44B}"/>
              </c:ext>
            </c:extLst>
          </c:dPt>
          <c:dPt>
            <c:idx val="39"/>
            <c:invertIfNegative val="1"/>
            <c:bubble3D val="0"/>
            <c:spPr>
              <a:solidFill>
                <a:srgbClr val="AEABAB"/>
              </a:solidFill>
            </c:spPr>
            <c:extLst>
              <c:ext xmlns:c16="http://schemas.microsoft.com/office/drawing/2014/chart" uri="{C3380CC4-5D6E-409C-BE32-E72D297353CC}">
                <c16:uniqueId val="{00000031-7980-4C82-8C1C-32D5A7B4E44B}"/>
              </c:ext>
            </c:extLst>
          </c:dPt>
          <c:dPt>
            <c:idx val="40"/>
            <c:invertIfNegative val="1"/>
            <c:bubble3D val="0"/>
            <c:spPr>
              <a:solidFill>
                <a:srgbClr val="AEABAB"/>
              </a:solidFill>
            </c:spPr>
            <c:extLst>
              <c:ext xmlns:c16="http://schemas.microsoft.com/office/drawing/2014/chart" uri="{C3380CC4-5D6E-409C-BE32-E72D297353CC}">
                <c16:uniqueId val="{00000032-7980-4C82-8C1C-32D5A7B4E44B}"/>
              </c:ext>
            </c:extLst>
          </c:dPt>
          <c:dPt>
            <c:idx val="41"/>
            <c:invertIfNegative val="1"/>
            <c:bubble3D val="0"/>
            <c:spPr>
              <a:solidFill>
                <a:srgbClr val="AEABAB"/>
              </a:solidFill>
            </c:spPr>
            <c:extLst>
              <c:ext xmlns:c16="http://schemas.microsoft.com/office/drawing/2014/chart" uri="{C3380CC4-5D6E-409C-BE32-E72D297353CC}">
                <c16:uniqueId val="{00000033-7980-4C82-8C1C-32D5A7B4E44B}"/>
              </c:ext>
            </c:extLst>
          </c:dPt>
          <c:dPt>
            <c:idx val="42"/>
            <c:invertIfNegative val="1"/>
            <c:bubble3D val="0"/>
            <c:spPr>
              <a:solidFill>
                <a:srgbClr val="AEABAB"/>
              </a:solidFill>
            </c:spPr>
            <c:extLst>
              <c:ext xmlns:c16="http://schemas.microsoft.com/office/drawing/2014/chart" uri="{C3380CC4-5D6E-409C-BE32-E72D297353CC}">
                <c16:uniqueId val="{00000009-7980-4C82-8C1C-32D5A7B4E44B}"/>
              </c:ext>
            </c:extLst>
          </c:dPt>
          <c:dPt>
            <c:idx val="43"/>
            <c:invertIfNegative val="1"/>
            <c:bubble3D val="0"/>
            <c:spPr>
              <a:solidFill>
                <a:srgbClr val="AEABAB"/>
              </a:solidFill>
            </c:spPr>
            <c:extLst>
              <c:ext xmlns:c16="http://schemas.microsoft.com/office/drawing/2014/chart" uri="{C3380CC4-5D6E-409C-BE32-E72D297353CC}">
                <c16:uniqueId val="{0000000B-7980-4C82-8C1C-32D5A7B4E44B}"/>
              </c:ext>
            </c:extLst>
          </c:dPt>
          <c:dPt>
            <c:idx val="44"/>
            <c:invertIfNegative val="0"/>
            <c:bubble3D val="0"/>
            <c:extLst>
              <c:ext xmlns:c16="http://schemas.microsoft.com/office/drawing/2014/chart" uri="{C3380CC4-5D6E-409C-BE32-E72D297353CC}">
                <c16:uniqueId val="{00000034-7980-4C82-8C1C-32D5A7B4E44B}"/>
              </c:ext>
            </c:extLst>
          </c:dPt>
          <c:dPt>
            <c:idx val="45"/>
            <c:invertIfNegative val="1"/>
            <c:bubble3D val="0"/>
            <c:spPr>
              <a:solidFill>
                <a:srgbClr val="AEABAB"/>
              </a:solidFill>
            </c:spPr>
            <c:extLst>
              <c:ext xmlns:c16="http://schemas.microsoft.com/office/drawing/2014/chart" uri="{C3380CC4-5D6E-409C-BE32-E72D297353CC}">
                <c16:uniqueId val="{00000035-7980-4C82-8C1C-32D5A7B4E44B}"/>
              </c:ext>
            </c:extLst>
          </c:dPt>
          <c:dPt>
            <c:idx val="46"/>
            <c:invertIfNegative val="1"/>
            <c:bubble3D val="0"/>
            <c:spPr>
              <a:solidFill>
                <a:srgbClr val="AEABAB"/>
              </a:solidFill>
            </c:spPr>
            <c:extLst>
              <c:ext xmlns:c16="http://schemas.microsoft.com/office/drawing/2014/chart" uri="{C3380CC4-5D6E-409C-BE32-E72D297353CC}">
                <c16:uniqueId val="{00000036-7980-4C82-8C1C-32D5A7B4E44B}"/>
              </c:ext>
            </c:extLst>
          </c:dPt>
          <c:dPt>
            <c:idx val="47"/>
            <c:invertIfNegative val="1"/>
            <c:bubble3D val="0"/>
            <c:spPr>
              <a:solidFill>
                <a:srgbClr val="AEABAB"/>
              </a:solidFill>
            </c:spPr>
            <c:extLst>
              <c:ext xmlns:c16="http://schemas.microsoft.com/office/drawing/2014/chart" uri="{C3380CC4-5D6E-409C-BE32-E72D297353CC}">
                <c16:uniqueId val="{00000037-7980-4C82-8C1C-32D5A7B4E44B}"/>
              </c:ext>
            </c:extLst>
          </c:dPt>
          <c:dPt>
            <c:idx val="48"/>
            <c:invertIfNegative val="1"/>
            <c:bubble3D val="0"/>
            <c:spPr>
              <a:solidFill>
                <a:srgbClr val="AEABAB"/>
              </a:solidFill>
            </c:spPr>
            <c:extLst>
              <c:ext xmlns:c16="http://schemas.microsoft.com/office/drawing/2014/chart" uri="{C3380CC4-5D6E-409C-BE32-E72D297353CC}">
                <c16:uniqueId val="{00000038-7980-4C82-8C1C-32D5A7B4E44B}"/>
              </c:ext>
            </c:extLst>
          </c:dPt>
          <c:dPt>
            <c:idx val="49"/>
            <c:invertIfNegative val="0"/>
            <c:bubble3D val="0"/>
            <c:extLst>
              <c:ext xmlns:c16="http://schemas.microsoft.com/office/drawing/2014/chart" uri="{C3380CC4-5D6E-409C-BE32-E72D297353CC}">
                <c16:uniqueId val="{00000039-7980-4C82-8C1C-32D5A7B4E44B}"/>
              </c:ext>
            </c:extLst>
          </c:dPt>
          <c:dPt>
            <c:idx val="50"/>
            <c:invertIfNegative val="0"/>
            <c:bubble3D val="0"/>
            <c:extLst>
              <c:ext xmlns:c16="http://schemas.microsoft.com/office/drawing/2014/chart" uri="{C3380CC4-5D6E-409C-BE32-E72D297353CC}">
                <c16:uniqueId val="{0000003A-7980-4C82-8C1C-32D5A7B4E44B}"/>
              </c:ext>
            </c:extLst>
          </c:dPt>
          <c:dPt>
            <c:idx val="51"/>
            <c:invertIfNegative val="1"/>
            <c:bubble3D val="0"/>
            <c:spPr>
              <a:solidFill>
                <a:srgbClr val="AEABAB"/>
              </a:solidFill>
            </c:spPr>
            <c:extLst>
              <c:ext xmlns:c16="http://schemas.microsoft.com/office/drawing/2014/chart" uri="{C3380CC4-5D6E-409C-BE32-E72D297353CC}">
                <c16:uniqueId val="{0000003B-7980-4C82-8C1C-32D5A7B4E44B}"/>
              </c:ext>
            </c:extLst>
          </c:dPt>
          <c:dPt>
            <c:idx val="52"/>
            <c:invertIfNegative val="1"/>
            <c:bubble3D val="0"/>
            <c:spPr>
              <a:solidFill>
                <a:srgbClr val="AEABAB"/>
              </a:solidFill>
            </c:spPr>
            <c:extLst>
              <c:ext xmlns:c16="http://schemas.microsoft.com/office/drawing/2014/chart" uri="{C3380CC4-5D6E-409C-BE32-E72D297353CC}">
                <c16:uniqueId val="{0000003C-7980-4C82-8C1C-32D5A7B4E44B}"/>
              </c:ext>
            </c:extLst>
          </c:dPt>
          <c:dPt>
            <c:idx val="53"/>
            <c:invertIfNegative val="1"/>
            <c:bubble3D val="0"/>
            <c:spPr>
              <a:solidFill>
                <a:srgbClr val="AEABAB"/>
              </a:solidFill>
            </c:spPr>
            <c:extLst>
              <c:ext xmlns:c16="http://schemas.microsoft.com/office/drawing/2014/chart" uri="{C3380CC4-5D6E-409C-BE32-E72D297353CC}">
                <c16:uniqueId val="{0000006B-77EF-42ED-BAFF-03BF265C16B5}"/>
              </c:ext>
            </c:extLst>
          </c:dPt>
          <c:dPt>
            <c:idx val="54"/>
            <c:invertIfNegative val="1"/>
            <c:bubble3D val="0"/>
            <c:spPr>
              <a:solidFill>
                <a:srgbClr val="AEABAB"/>
              </a:solidFill>
            </c:spPr>
            <c:extLst>
              <c:ext xmlns:c16="http://schemas.microsoft.com/office/drawing/2014/chart" uri="{C3380CC4-5D6E-409C-BE32-E72D297353CC}">
                <c16:uniqueId val="{0000006D-77EF-42ED-BAFF-03BF265C16B5}"/>
              </c:ext>
            </c:extLst>
          </c:dPt>
          <c:dPt>
            <c:idx val="55"/>
            <c:invertIfNegative val="1"/>
            <c:bubble3D val="0"/>
            <c:spPr>
              <a:solidFill>
                <a:srgbClr val="AEABAB"/>
              </a:solidFill>
            </c:spPr>
            <c:extLst>
              <c:ext xmlns:c16="http://schemas.microsoft.com/office/drawing/2014/chart" uri="{C3380CC4-5D6E-409C-BE32-E72D297353CC}">
                <c16:uniqueId val="{0000006F-77EF-42ED-BAFF-03BF265C16B5}"/>
              </c:ext>
            </c:extLst>
          </c:dPt>
          <c:dPt>
            <c:idx val="56"/>
            <c:invertIfNegative val="1"/>
            <c:bubble3D val="0"/>
            <c:spPr>
              <a:solidFill>
                <a:srgbClr val="AEABAB"/>
              </a:solidFill>
            </c:spPr>
            <c:extLst>
              <c:ext xmlns:c16="http://schemas.microsoft.com/office/drawing/2014/chart" uri="{C3380CC4-5D6E-409C-BE32-E72D297353CC}">
                <c16:uniqueId val="{00000071-77EF-42ED-BAFF-03BF265C16B5}"/>
              </c:ext>
            </c:extLst>
          </c:dPt>
          <c:dPt>
            <c:idx val="57"/>
            <c:invertIfNegative val="1"/>
            <c:bubble3D val="0"/>
            <c:spPr>
              <a:solidFill>
                <a:srgbClr val="AEABAB"/>
              </a:solidFill>
            </c:spPr>
            <c:extLst>
              <c:ext xmlns:c16="http://schemas.microsoft.com/office/drawing/2014/chart" uri="{C3380CC4-5D6E-409C-BE32-E72D297353CC}">
                <c16:uniqueId val="{00000073-77EF-42ED-BAFF-03BF265C16B5}"/>
              </c:ext>
            </c:extLst>
          </c:dPt>
          <c:dPt>
            <c:idx val="58"/>
            <c:invertIfNegative val="1"/>
            <c:bubble3D val="0"/>
            <c:spPr>
              <a:solidFill>
                <a:srgbClr val="AEABAB"/>
              </a:solidFill>
            </c:spPr>
            <c:extLst>
              <c:ext xmlns:c16="http://schemas.microsoft.com/office/drawing/2014/chart" uri="{C3380CC4-5D6E-409C-BE32-E72D297353CC}">
                <c16:uniqueId val="{00000075-77EF-42ED-BAFF-03BF265C16B5}"/>
              </c:ext>
            </c:extLst>
          </c:dPt>
          <c:dPt>
            <c:idx val="59"/>
            <c:invertIfNegative val="1"/>
            <c:bubble3D val="0"/>
            <c:spPr>
              <a:solidFill>
                <a:srgbClr val="AEABAB"/>
              </a:solidFill>
            </c:spPr>
            <c:extLst>
              <c:ext xmlns:c16="http://schemas.microsoft.com/office/drawing/2014/chart" uri="{C3380CC4-5D6E-409C-BE32-E72D297353CC}">
                <c16:uniqueId val="{00000077-77EF-42ED-BAFF-03BF265C16B5}"/>
              </c:ext>
            </c:extLst>
          </c:dPt>
          <c:dPt>
            <c:idx val="60"/>
            <c:invertIfNegative val="1"/>
            <c:bubble3D val="0"/>
            <c:spPr>
              <a:solidFill>
                <a:srgbClr val="AEABAB"/>
              </a:solidFill>
            </c:spPr>
            <c:extLst>
              <c:ext xmlns:c16="http://schemas.microsoft.com/office/drawing/2014/chart" uri="{C3380CC4-5D6E-409C-BE32-E72D297353CC}">
                <c16:uniqueId val="{00000079-77EF-42ED-BAFF-03BF265C16B5}"/>
              </c:ext>
            </c:extLst>
          </c:dPt>
          <c:dPt>
            <c:idx val="61"/>
            <c:invertIfNegative val="1"/>
            <c:bubble3D val="0"/>
            <c:spPr>
              <a:solidFill>
                <a:srgbClr val="AEABAB"/>
              </a:solidFill>
            </c:spPr>
            <c:extLst>
              <c:ext xmlns:c16="http://schemas.microsoft.com/office/drawing/2014/chart" uri="{C3380CC4-5D6E-409C-BE32-E72D297353CC}">
                <c16:uniqueId val="{0000007B-77EF-42ED-BAFF-03BF265C16B5}"/>
              </c:ext>
            </c:extLst>
          </c:dPt>
          <c:dPt>
            <c:idx val="62"/>
            <c:invertIfNegative val="1"/>
            <c:bubble3D val="0"/>
            <c:spPr>
              <a:solidFill>
                <a:srgbClr val="AEABAB"/>
              </a:solidFill>
            </c:spPr>
            <c:extLst>
              <c:ext xmlns:c16="http://schemas.microsoft.com/office/drawing/2014/chart" uri="{C3380CC4-5D6E-409C-BE32-E72D297353CC}">
                <c16:uniqueId val="{0000007D-77EF-42ED-BAFF-03BF265C16B5}"/>
              </c:ext>
            </c:extLst>
          </c:dPt>
          <c:dPt>
            <c:idx val="63"/>
            <c:invertIfNegative val="1"/>
            <c:bubble3D val="0"/>
            <c:spPr>
              <a:solidFill>
                <a:srgbClr val="AEABAB"/>
              </a:solidFill>
            </c:spPr>
            <c:extLst>
              <c:ext xmlns:c16="http://schemas.microsoft.com/office/drawing/2014/chart" uri="{C3380CC4-5D6E-409C-BE32-E72D297353CC}">
                <c16:uniqueId val="{0000007F-77EF-42ED-BAFF-03BF265C16B5}"/>
              </c:ext>
            </c:extLst>
          </c:dPt>
          <c:dPt>
            <c:idx val="64"/>
            <c:invertIfNegative val="1"/>
            <c:bubble3D val="0"/>
            <c:spPr>
              <a:solidFill>
                <a:srgbClr val="AEABAB"/>
              </a:solidFill>
            </c:spPr>
            <c:extLst>
              <c:ext xmlns:c16="http://schemas.microsoft.com/office/drawing/2014/chart" uri="{C3380CC4-5D6E-409C-BE32-E72D297353CC}">
                <c16:uniqueId val="{00000081-77EF-42ED-BAFF-03BF265C16B5}"/>
              </c:ext>
            </c:extLst>
          </c:dPt>
          <c:dPt>
            <c:idx val="65"/>
            <c:invertIfNegative val="1"/>
            <c:bubble3D val="0"/>
            <c:spPr>
              <a:solidFill>
                <a:srgbClr val="AEABAB"/>
              </a:solidFill>
            </c:spPr>
            <c:extLst>
              <c:ext xmlns:c16="http://schemas.microsoft.com/office/drawing/2014/chart" uri="{C3380CC4-5D6E-409C-BE32-E72D297353CC}">
                <c16:uniqueId val="{00000083-77EF-42ED-BAFF-03BF265C16B5}"/>
              </c:ext>
            </c:extLst>
          </c:dPt>
          <c:dPt>
            <c:idx val="66"/>
            <c:invertIfNegative val="1"/>
            <c:bubble3D val="0"/>
            <c:spPr>
              <a:solidFill>
                <a:srgbClr val="AEABAB"/>
              </a:solidFill>
            </c:spPr>
            <c:extLst>
              <c:ext xmlns:c16="http://schemas.microsoft.com/office/drawing/2014/chart" uri="{C3380CC4-5D6E-409C-BE32-E72D297353CC}">
                <c16:uniqueId val="{00000085-77EF-42ED-BAFF-03BF265C16B5}"/>
              </c:ext>
            </c:extLst>
          </c:dPt>
          <c:dPt>
            <c:idx val="67"/>
            <c:invertIfNegative val="1"/>
            <c:bubble3D val="0"/>
            <c:spPr>
              <a:solidFill>
                <a:srgbClr val="AEABAB"/>
              </a:solidFill>
            </c:spPr>
            <c:extLst>
              <c:ext xmlns:c16="http://schemas.microsoft.com/office/drawing/2014/chart" uri="{C3380CC4-5D6E-409C-BE32-E72D297353CC}">
                <c16:uniqueId val="{00000087-77EF-42ED-BAFF-03BF265C16B5}"/>
              </c:ext>
            </c:extLst>
          </c:dPt>
          <c:dPt>
            <c:idx val="68"/>
            <c:invertIfNegative val="1"/>
            <c:bubble3D val="0"/>
            <c:spPr>
              <a:solidFill>
                <a:srgbClr val="AEABAB"/>
              </a:solidFill>
            </c:spPr>
            <c:extLst>
              <c:ext xmlns:c16="http://schemas.microsoft.com/office/drawing/2014/chart" uri="{C3380CC4-5D6E-409C-BE32-E72D297353CC}">
                <c16:uniqueId val="{00000089-77EF-42ED-BAFF-03BF265C16B5}"/>
              </c:ext>
            </c:extLst>
          </c:dPt>
          <c:dPt>
            <c:idx val="69"/>
            <c:invertIfNegative val="1"/>
            <c:bubble3D val="0"/>
            <c:spPr>
              <a:solidFill>
                <a:srgbClr val="AEABAB"/>
              </a:solidFill>
            </c:spPr>
            <c:extLst>
              <c:ext xmlns:c16="http://schemas.microsoft.com/office/drawing/2014/chart" uri="{C3380CC4-5D6E-409C-BE32-E72D297353CC}">
                <c16:uniqueId val="{0000008B-77EF-42ED-BAFF-03BF265C16B5}"/>
              </c:ext>
            </c:extLst>
          </c:dPt>
          <c:dPt>
            <c:idx val="70"/>
            <c:invertIfNegative val="1"/>
            <c:bubble3D val="0"/>
            <c:spPr>
              <a:solidFill>
                <a:srgbClr val="AEABAB"/>
              </a:solidFill>
            </c:spPr>
            <c:extLst>
              <c:ext xmlns:c16="http://schemas.microsoft.com/office/drawing/2014/chart" uri="{C3380CC4-5D6E-409C-BE32-E72D297353CC}">
                <c16:uniqueId val="{0000008D-77EF-42ED-BAFF-03BF265C16B5}"/>
              </c:ext>
            </c:extLst>
          </c:dPt>
          <c:dPt>
            <c:idx val="71"/>
            <c:invertIfNegative val="1"/>
            <c:bubble3D val="0"/>
            <c:spPr>
              <a:solidFill>
                <a:srgbClr val="AEABAB"/>
              </a:solidFill>
            </c:spPr>
            <c:extLst>
              <c:ext xmlns:c16="http://schemas.microsoft.com/office/drawing/2014/chart" uri="{C3380CC4-5D6E-409C-BE32-E72D297353CC}">
                <c16:uniqueId val="{0000008F-77EF-42ED-BAFF-03BF265C16B5}"/>
              </c:ext>
            </c:extLst>
          </c:dPt>
          <c:dPt>
            <c:idx val="72"/>
            <c:invertIfNegative val="1"/>
            <c:bubble3D val="0"/>
            <c:spPr>
              <a:solidFill>
                <a:srgbClr val="AEABAB"/>
              </a:solidFill>
            </c:spPr>
            <c:extLst>
              <c:ext xmlns:c16="http://schemas.microsoft.com/office/drawing/2014/chart" uri="{C3380CC4-5D6E-409C-BE32-E72D297353CC}">
                <c16:uniqueId val="{00000091-77EF-42ED-BAFF-03BF265C16B5}"/>
              </c:ext>
            </c:extLst>
          </c:dPt>
          <c:dPt>
            <c:idx val="73"/>
            <c:invertIfNegative val="1"/>
            <c:bubble3D val="0"/>
            <c:spPr>
              <a:solidFill>
                <a:srgbClr val="AEABAB"/>
              </a:solidFill>
            </c:spPr>
            <c:extLst>
              <c:ext xmlns:c16="http://schemas.microsoft.com/office/drawing/2014/chart" uri="{C3380CC4-5D6E-409C-BE32-E72D297353CC}">
                <c16:uniqueId val="{00000093-77EF-42ED-BAFF-03BF265C16B5}"/>
              </c:ext>
            </c:extLst>
          </c:dPt>
          <c:dPt>
            <c:idx val="74"/>
            <c:invertIfNegative val="1"/>
            <c:bubble3D val="0"/>
            <c:spPr>
              <a:solidFill>
                <a:srgbClr val="AEABAB"/>
              </a:solidFill>
            </c:spPr>
            <c:extLst>
              <c:ext xmlns:c16="http://schemas.microsoft.com/office/drawing/2014/chart" uri="{C3380CC4-5D6E-409C-BE32-E72D297353CC}">
                <c16:uniqueId val="{00000095-77EF-42ED-BAFF-03BF265C16B5}"/>
              </c:ext>
            </c:extLst>
          </c:dPt>
          <c:dPt>
            <c:idx val="75"/>
            <c:invertIfNegative val="1"/>
            <c:bubble3D val="0"/>
            <c:spPr>
              <a:solidFill>
                <a:srgbClr val="AEABAB"/>
              </a:solidFill>
            </c:spPr>
            <c:extLst>
              <c:ext xmlns:c16="http://schemas.microsoft.com/office/drawing/2014/chart" uri="{C3380CC4-5D6E-409C-BE32-E72D297353CC}">
                <c16:uniqueId val="{00000097-77EF-42ED-BAFF-03BF265C16B5}"/>
              </c:ext>
            </c:extLst>
          </c:dPt>
          <c:dPt>
            <c:idx val="76"/>
            <c:invertIfNegative val="1"/>
            <c:bubble3D val="0"/>
            <c:spPr>
              <a:solidFill>
                <a:srgbClr val="AEABAB"/>
              </a:solidFill>
            </c:spPr>
            <c:extLst>
              <c:ext xmlns:c16="http://schemas.microsoft.com/office/drawing/2014/chart" uri="{C3380CC4-5D6E-409C-BE32-E72D297353CC}">
                <c16:uniqueId val="{00000099-77EF-42ED-BAFF-03BF265C16B5}"/>
              </c:ext>
            </c:extLst>
          </c:dPt>
          <c:dPt>
            <c:idx val="77"/>
            <c:invertIfNegative val="1"/>
            <c:bubble3D val="0"/>
            <c:spPr>
              <a:solidFill>
                <a:srgbClr val="AEABAB"/>
              </a:solidFill>
            </c:spPr>
            <c:extLst>
              <c:ext xmlns:c16="http://schemas.microsoft.com/office/drawing/2014/chart" uri="{C3380CC4-5D6E-409C-BE32-E72D297353CC}">
                <c16:uniqueId val="{0000009B-77EF-42ED-BAFF-03BF265C16B5}"/>
              </c:ext>
            </c:extLst>
          </c:dPt>
          <c:dPt>
            <c:idx val="78"/>
            <c:invertIfNegative val="1"/>
            <c:bubble3D val="0"/>
            <c:spPr>
              <a:solidFill>
                <a:srgbClr val="AEABAB"/>
              </a:solidFill>
            </c:spPr>
            <c:extLst>
              <c:ext xmlns:c16="http://schemas.microsoft.com/office/drawing/2014/chart" uri="{C3380CC4-5D6E-409C-BE32-E72D297353CC}">
                <c16:uniqueId val="{0000009D-77EF-42ED-BAFF-03BF265C16B5}"/>
              </c:ext>
            </c:extLst>
          </c:dPt>
          <c:dPt>
            <c:idx val="79"/>
            <c:invertIfNegative val="1"/>
            <c:bubble3D val="0"/>
            <c:spPr>
              <a:solidFill>
                <a:srgbClr val="AEABAB"/>
              </a:solidFill>
            </c:spPr>
            <c:extLst>
              <c:ext xmlns:c16="http://schemas.microsoft.com/office/drawing/2014/chart" uri="{C3380CC4-5D6E-409C-BE32-E72D297353CC}">
                <c16:uniqueId val="{0000009F-77EF-42ED-BAFF-03BF265C16B5}"/>
              </c:ext>
            </c:extLst>
          </c:dPt>
          <c:dPt>
            <c:idx val="80"/>
            <c:invertIfNegative val="1"/>
            <c:bubble3D val="0"/>
            <c:spPr>
              <a:solidFill>
                <a:srgbClr val="AEABAB"/>
              </a:solidFill>
            </c:spPr>
            <c:extLst>
              <c:ext xmlns:c16="http://schemas.microsoft.com/office/drawing/2014/chart" uri="{C3380CC4-5D6E-409C-BE32-E72D297353CC}">
                <c16:uniqueId val="{000000A1-77EF-42ED-BAFF-03BF265C16B5}"/>
              </c:ext>
            </c:extLst>
          </c:dPt>
          <c:dPt>
            <c:idx val="81"/>
            <c:invertIfNegative val="1"/>
            <c:bubble3D val="0"/>
            <c:spPr>
              <a:solidFill>
                <a:srgbClr val="AEABAB"/>
              </a:solidFill>
            </c:spPr>
            <c:extLst>
              <c:ext xmlns:c16="http://schemas.microsoft.com/office/drawing/2014/chart" uri="{C3380CC4-5D6E-409C-BE32-E72D297353CC}">
                <c16:uniqueId val="{000000A3-77EF-42ED-BAFF-03BF265C16B5}"/>
              </c:ext>
            </c:extLst>
          </c:dPt>
          <c:dPt>
            <c:idx val="82"/>
            <c:invertIfNegative val="1"/>
            <c:bubble3D val="0"/>
            <c:spPr>
              <a:solidFill>
                <a:srgbClr val="AEABAB"/>
              </a:solidFill>
            </c:spPr>
            <c:extLst>
              <c:ext xmlns:c16="http://schemas.microsoft.com/office/drawing/2014/chart" uri="{C3380CC4-5D6E-409C-BE32-E72D297353CC}">
                <c16:uniqueId val="{000000A5-77EF-42ED-BAFF-03BF265C16B5}"/>
              </c:ext>
            </c:extLst>
          </c:dPt>
          <c:dPt>
            <c:idx val="83"/>
            <c:invertIfNegative val="1"/>
            <c:bubble3D val="0"/>
            <c:spPr>
              <a:solidFill>
                <a:srgbClr val="AEABAB"/>
              </a:solidFill>
            </c:spPr>
            <c:extLst>
              <c:ext xmlns:c16="http://schemas.microsoft.com/office/drawing/2014/chart" uri="{C3380CC4-5D6E-409C-BE32-E72D297353CC}">
                <c16:uniqueId val="{000000A7-77EF-42ED-BAFF-03BF265C16B5}"/>
              </c:ext>
            </c:extLst>
          </c:dPt>
          <c:dPt>
            <c:idx val="84"/>
            <c:invertIfNegative val="1"/>
            <c:bubble3D val="0"/>
            <c:spPr>
              <a:solidFill>
                <a:srgbClr val="AEABAB"/>
              </a:solidFill>
            </c:spPr>
            <c:extLst>
              <c:ext xmlns:c16="http://schemas.microsoft.com/office/drawing/2014/chart" uri="{C3380CC4-5D6E-409C-BE32-E72D297353CC}">
                <c16:uniqueId val="{000000A9-77EF-42ED-BAFF-03BF265C16B5}"/>
              </c:ext>
            </c:extLst>
          </c:dPt>
          <c:dPt>
            <c:idx val="85"/>
            <c:invertIfNegative val="1"/>
            <c:bubble3D val="0"/>
            <c:spPr>
              <a:solidFill>
                <a:srgbClr val="AEABAB"/>
              </a:solidFill>
            </c:spPr>
            <c:extLst>
              <c:ext xmlns:c16="http://schemas.microsoft.com/office/drawing/2014/chart" uri="{C3380CC4-5D6E-409C-BE32-E72D297353CC}">
                <c16:uniqueId val="{000000AB-77EF-42ED-BAFF-03BF265C16B5}"/>
              </c:ext>
            </c:extLst>
          </c:dPt>
          <c:dPt>
            <c:idx val="86"/>
            <c:invertIfNegative val="1"/>
            <c:bubble3D val="0"/>
            <c:spPr>
              <a:solidFill>
                <a:srgbClr val="AEABAB"/>
              </a:solidFill>
            </c:spPr>
            <c:extLst>
              <c:ext xmlns:c16="http://schemas.microsoft.com/office/drawing/2014/chart" uri="{C3380CC4-5D6E-409C-BE32-E72D297353CC}">
                <c16:uniqueId val="{000000AD-77EF-42ED-BAFF-03BF265C16B5}"/>
              </c:ext>
            </c:extLst>
          </c:dPt>
          <c:dPt>
            <c:idx val="87"/>
            <c:invertIfNegative val="1"/>
            <c:bubble3D val="0"/>
            <c:spPr>
              <a:solidFill>
                <a:srgbClr val="AEABAB"/>
              </a:solidFill>
            </c:spPr>
            <c:extLst>
              <c:ext xmlns:c16="http://schemas.microsoft.com/office/drawing/2014/chart" uri="{C3380CC4-5D6E-409C-BE32-E72D297353CC}">
                <c16:uniqueId val="{000000AF-77EF-42ED-BAFF-03BF265C16B5}"/>
              </c:ext>
            </c:extLst>
          </c:dPt>
          <c:dPt>
            <c:idx val="88"/>
            <c:invertIfNegative val="1"/>
            <c:bubble3D val="0"/>
            <c:spPr>
              <a:solidFill>
                <a:srgbClr val="AEABAB"/>
              </a:solidFill>
            </c:spPr>
            <c:extLst>
              <c:ext xmlns:c16="http://schemas.microsoft.com/office/drawing/2014/chart" uri="{C3380CC4-5D6E-409C-BE32-E72D297353CC}">
                <c16:uniqueId val="{000000B1-77EF-42ED-BAFF-03BF265C16B5}"/>
              </c:ext>
            </c:extLst>
          </c:dPt>
          <c:dPt>
            <c:idx val="89"/>
            <c:invertIfNegative val="1"/>
            <c:bubble3D val="0"/>
            <c:spPr>
              <a:solidFill>
                <a:srgbClr val="AEABAB"/>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r>
                      <a:rPr sz="500">
                        <a:solidFill>
                          <a:srgbClr val="006C6D"/>
                        </a:solidFill>
                      </a:rPr>
                      <a:t>Schick Hydro 5 Blade Sensitive Refills 16 Pack</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c:f>
              <c:strCache>
                <c:ptCount val="6"/>
                <c:pt idx="0">
                  <c:v>Gillette Custom Plus 3 Sensitive Disposable Razors 30 Pack</c:v>
                </c:pt>
                <c:pt idx="1">
                  <c:v>Gillette Proglide Plus Refills 16 Pack</c:v>
                </c:pt>
                <c:pt idx="2">
                  <c:v>Gillette Mach 3 Advanced Refills 20 Pack</c:v>
                </c:pt>
                <c:pt idx="3">
                  <c:v>None Razors</c:v>
                </c:pt>
                <c:pt idx="4">
                  <c:v>Harry's Razor Set Chrome Edition 1 Handle + 13 Cartridges</c:v>
                </c:pt>
                <c:pt idx="5">
                  <c:v>Schick Hydro 5 Blade Sensitive Refills 16 Pack</c:v>
                </c:pt>
              </c:strCache>
            </c:strRef>
          </c:cat>
          <c:val>
            <c:numRef>
              <c:f>Sheet1!$B$2:$B$7</c:f>
              <c:numCache>
                <c:formatCode>General</c:formatCode>
                <c:ptCount val="6"/>
                <c:pt idx="0">
                  <c:v>0.5197258192498067</c:v>
                </c:pt>
                <c:pt idx="1">
                  <c:v>0.5145259295149346</c:v>
                </c:pt>
                <c:pt idx="2">
                  <c:v>0.3173431491274144</c:v>
                </c:pt>
                <c:pt idx="3">
                  <c:v>0.30137091989253156</c:v>
                </c:pt>
                <c:pt idx="4">
                  <c:v>0.17890326085766167</c:v>
                </c:pt>
                <c:pt idx="5">
                  <c:v>0.1681309213576511</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Schick Hydro 3 Ultra Sensitive Refills 20 Pack</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006C6D"/>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AEABAB"/>
              </a:solidFill>
            </c:spPr>
            <c:extLst>
              <c:ext xmlns:c16="http://schemas.microsoft.com/office/drawing/2014/chart" uri="{C3380CC4-5D6E-409C-BE32-E72D297353CC}">
                <c16:uniqueId val="{0000000E-A0D8-4FF8-BF2D-A6DC7B178F5A}"/>
              </c:ext>
            </c:extLst>
          </c:dPt>
          <c:dPt>
            <c:idx val="7"/>
            <c:invertIfNegative val="1"/>
            <c:bubble3D val="0"/>
            <c:spPr>
              <a:solidFill>
                <a:srgbClr val="AEABAB"/>
              </a:solidFill>
            </c:spPr>
            <c:extLst>
              <c:ext xmlns:c16="http://schemas.microsoft.com/office/drawing/2014/chart" uri="{C3380CC4-5D6E-409C-BE32-E72D297353CC}">
                <c16:uniqueId val="{0000000F-A0D8-4FF8-BF2D-A6DC7B178F5A}"/>
              </c:ext>
            </c:extLst>
          </c:dPt>
          <c:dPt>
            <c:idx val="8"/>
            <c:invertIfNegative val="1"/>
            <c:bubble3D val="0"/>
            <c:spPr>
              <a:solidFill>
                <a:srgbClr val="AEABAB"/>
              </a:solidFill>
            </c:spPr>
            <c:extLst>
              <c:ext xmlns:c16="http://schemas.microsoft.com/office/drawing/2014/chart" uri="{C3380CC4-5D6E-409C-BE32-E72D297353CC}">
                <c16:uniqueId val="{00000010-A0D8-4FF8-BF2D-A6DC7B178F5A}"/>
              </c:ext>
            </c:extLst>
          </c:dPt>
          <c:dPt>
            <c:idx val="9"/>
            <c:invertIfNegative val="1"/>
            <c:bubble3D val="0"/>
            <c:spPr>
              <a:solidFill>
                <a:srgbClr val="AEABAB"/>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AEABAB"/>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AEABAB"/>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AEABAB"/>
              </a:solidFill>
            </c:spPr>
            <c:extLst>
              <c:ext xmlns:c16="http://schemas.microsoft.com/office/drawing/2014/chart" uri="{C3380CC4-5D6E-409C-BE32-E72D297353CC}">
                <c16:uniqueId val="{00000035-A0D8-4FF8-BF2D-A6DC7B178F5A}"/>
              </c:ext>
            </c:extLst>
          </c:dPt>
          <c:dPt>
            <c:idx val="50"/>
            <c:invertIfNegative val="1"/>
            <c:bubble3D val="0"/>
            <c:spPr>
              <a:solidFill>
                <a:srgbClr val="AEABAB"/>
              </a:solidFill>
            </c:spPr>
            <c:extLst>
              <c:ext xmlns:c16="http://schemas.microsoft.com/office/drawing/2014/chart" uri="{C3380CC4-5D6E-409C-BE32-E72D297353CC}">
                <c16:uniqueId val="{00000036-A0D8-4FF8-BF2D-A6DC7B178F5A}"/>
              </c:ext>
            </c:extLst>
          </c:dPt>
          <c:dPt>
            <c:idx val="51"/>
            <c:invertIfNegative val="1"/>
            <c:bubble3D val="0"/>
            <c:spPr>
              <a:solidFill>
                <a:srgbClr val="AEABAB"/>
              </a:solidFill>
            </c:spPr>
            <c:extLst>
              <c:ext xmlns:c16="http://schemas.microsoft.com/office/drawing/2014/chart" uri="{C3380CC4-5D6E-409C-BE32-E72D297353CC}">
                <c16:uniqueId val="{00000037-A0D8-4FF8-BF2D-A6DC7B178F5A}"/>
              </c:ext>
            </c:extLst>
          </c:dPt>
          <c:dPt>
            <c:idx val="52"/>
            <c:invertIfNegative val="0"/>
            <c:bubble3D val="0"/>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AEABAB"/>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AEABAB"/>
              </a:solidFill>
            </c:spPr>
            <c:extLst>
              <c:ext xmlns:c16="http://schemas.microsoft.com/office/drawing/2014/chart" uri="{C3380CC4-5D6E-409C-BE32-E72D297353CC}">
                <c16:uniqueId val="{0000007F-B572-4DF2-A18B-EB5D630E70B4}"/>
              </c:ext>
            </c:extLst>
          </c:dPt>
          <c:dPt>
            <c:idx val="64"/>
            <c:invertIfNegative val="1"/>
            <c:bubble3D val="0"/>
            <c:spPr>
              <a:solidFill>
                <a:srgbClr val="AEABAB"/>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AEABAB"/>
              </a:solidFill>
            </c:spPr>
            <c:extLst>
              <c:ext xmlns:c16="http://schemas.microsoft.com/office/drawing/2014/chart" uri="{C3380CC4-5D6E-409C-BE32-E72D297353CC}">
                <c16:uniqueId val="{0000008D-B572-4DF2-A18B-EB5D630E70B4}"/>
              </c:ext>
            </c:extLst>
          </c:dPt>
          <c:dPt>
            <c:idx val="71"/>
            <c:invertIfNegative val="1"/>
            <c:bubble3D val="0"/>
            <c:spPr>
              <a:solidFill>
                <a:srgbClr val="AEABAB"/>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AEABAB"/>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r>
                      <a:rPr sz="500">
                        <a:solidFill>
                          <a:srgbClr val="006C6D"/>
                        </a:solidFill>
                      </a:rPr>
                      <a:t>Schick Hydro 3 Ultra Sensitive Refills 20 Pack</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c:f>
              <c:strCache>
                <c:ptCount val="6"/>
                <c:pt idx="0">
                  <c:v>Gillette Custom Plus 3 Sensitive Disposable Razors 30 Pack</c:v>
                </c:pt>
                <c:pt idx="1">
                  <c:v>Gillette Proglide Plus Refills 16 Pack</c:v>
                </c:pt>
                <c:pt idx="2">
                  <c:v>None Razors</c:v>
                </c:pt>
                <c:pt idx="3">
                  <c:v>Gillette Mach 3 Advanced Refills 20 Pack</c:v>
                </c:pt>
                <c:pt idx="4">
                  <c:v>Schick Hydro 3 Ultra Sensitive Refills 20 Pack</c:v>
                </c:pt>
                <c:pt idx="5">
                  <c:v>Harry's Razor Set Chrome Edition 1 Handle + 13 Cartridges</c:v>
                </c:pt>
              </c:strCache>
            </c:strRef>
          </c:cat>
          <c:val>
            <c:numRef>
              <c:f>Sheet1!$B$2:$B$7</c:f>
              <c:numCache>
                <c:formatCode>General</c:formatCode>
                <c:ptCount val="6"/>
                <c:pt idx="0">
                  <c:v>0.5197258192498067</c:v>
                </c:pt>
                <c:pt idx="1">
                  <c:v>0.47872706973683826</c:v>
                </c:pt>
                <c:pt idx="2">
                  <c:v>0.30137091989253156</c:v>
                </c:pt>
                <c:pt idx="3">
                  <c:v>0.29526355654427316</c:v>
                </c:pt>
                <c:pt idx="4">
                  <c:v>0.22600937371888863</c:v>
                </c:pt>
                <c:pt idx="5">
                  <c:v>0.17890326085766167</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Schick Xtreme 3 Sensitive Disposable Razors 20 Pack</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E-7980-4C82-8C1C-32D5A7B4E44B}"/>
              </c:ext>
            </c:extLst>
          </c:dPt>
          <c:dPt>
            <c:idx val="1"/>
            <c:invertIfNegative val="1"/>
            <c:bubble3D val="0"/>
            <c:spPr>
              <a:solidFill>
                <a:srgbClr val="AEABAB"/>
              </a:solidFill>
            </c:spPr>
            <c:extLst>
              <c:ext xmlns:c16="http://schemas.microsoft.com/office/drawing/2014/chart" uri="{C3380CC4-5D6E-409C-BE32-E72D297353CC}">
                <c16:uniqueId val="{0000000F-7980-4C82-8C1C-32D5A7B4E44B}"/>
              </c:ext>
            </c:extLst>
          </c:dPt>
          <c:dPt>
            <c:idx val="2"/>
            <c:invertIfNegative val="1"/>
            <c:bubble3D val="0"/>
            <c:spPr>
              <a:solidFill>
                <a:srgbClr val="AEABAB"/>
              </a:solidFill>
            </c:spPr>
            <c:extLst>
              <c:ext xmlns:c16="http://schemas.microsoft.com/office/drawing/2014/chart" uri="{C3380CC4-5D6E-409C-BE32-E72D297353CC}">
                <c16:uniqueId val="{00000010-7980-4C82-8C1C-32D5A7B4E44B}"/>
              </c:ext>
            </c:extLst>
          </c:dPt>
          <c:dPt>
            <c:idx val="3"/>
            <c:invertIfNegative val="0"/>
            <c:bubble3D val="0"/>
            <c:spPr>
              <a:solidFill>
                <a:srgbClr val="006C6D"/>
              </a:solidFill>
            </c:spPr>
            <c:extLst>
              <c:ext xmlns:c16="http://schemas.microsoft.com/office/drawing/2014/chart" uri="{C3380CC4-5D6E-409C-BE32-E72D297353CC}">
                <c16:uniqueId val="{00000011-7980-4C82-8C1C-32D5A7B4E44B}"/>
              </c:ext>
            </c:extLst>
          </c:dPt>
          <c:dPt>
            <c:idx val="4"/>
            <c:invertIfNegative val="1"/>
            <c:bubble3D val="0"/>
            <c:spPr>
              <a:solidFill>
                <a:srgbClr val="AEABAB"/>
              </a:solidFill>
            </c:spPr>
            <c:extLst>
              <c:ext xmlns:c16="http://schemas.microsoft.com/office/drawing/2014/chart" uri="{C3380CC4-5D6E-409C-BE32-E72D297353CC}">
                <c16:uniqueId val="{00000012-7980-4C82-8C1C-32D5A7B4E44B}"/>
              </c:ext>
            </c:extLst>
          </c:dPt>
          <c:dPt>
            <c:idx val="5"/>
            <c:invertIfNegative val="1"/>
            <c:bubble3D val="0"/>
            <c:spPr>
              <a:solidFill>
                <a:srgbClr val="AEABAB"/>
              </a:solidFill>
            </c:spPr>
            <c:extLst>
              <c:ext xmlns:c16="http://schemas.microsoft.com/office/drawing/2014/chart" uri="{C3380CC4-5D6E-409C-BE32-E72D297353CC}">
                <c16:uniqueId val="{00000013-7980-4C82-8C1C-32D5A7B4E44B}"/>
              </c:ext>
            </c:extLst>
          </c:dPt>
          <c:dPt>
            <c:idx val="6"/>
            <c:invertIfNegative val="1"/>
            <c:bubble3D val="0"/>
            <c:spPr>
              <a:solidFill>
                <a:srgbClr val="AEABAB"/>
              </a:solidFill>
            </c:spPr>
            <c:extLst>
              <c:ext xmlns:c16="http://schemas.microsoft.com/office/drawing/2014/chart" uri="{C3380CC4-5D6E-409C-BE32-E72D297353CC}">
                <c16:uniqueId val="{00000014-7980-4C82-8C1C-32D5A7B4E44B}"/>
              </c:ext>
            </c:extLst>
          </c:dPt>
          <c:dPt>
            <c:idx val="7"/>
            <c:invertIfNegative val="1"/>
            <c:bubble3D val="0"/>
            <c:spPr>
              <a:solidFill>
                <a:srgbClr val="AEABAB"/>
              </a:solidFill>
            </c:spPr>
            <c:extLst>
              <c:ext xmlns:c16="http://schemas.microsoft.com/office/drawing/2014/chart" uri="{C3380CC4-5D6E-409C-BE32-E72D297353CC}">
                <c16:uniqueId val="{00000015-7980-4C82-8C1C-32D5A7B4E44B}"/>
              </c:ext>
            </c:extLst>
          </c:dPt>
          <c:dPt>
            <c:idx val="8"/>
            <c:invertIfNegative val="1"/>
            <c:bubble3D val="0"/>
            <c:spPr>
              <a:solidFill>
                <a:srgbClr val="AEABAB"/>
              </a:solidFill>
            </c:spPr>
            <c:extLst>
              <c:ext xmlns:c16="http://schemas.microsoft.com/office/drawing/2014/chart" uri="{C3380CC4-5D6E-409C-BE32-E72D297353CC}">
                <c16:uniqueId val="{00000016-7980-4C82-8C1C-32D5A7B4E44B}"/>
              </c:ext>
            </c:extLst>
          </c:dPt>
          <c:dPt>
            <c:idx val="9"/>
            <c:invertIfNegative val="1"/>
            <c:bubble3D val="0"/>
            <c:spPr>
              <a:solidFill>
                <a:srgbClr val="AEABAB"/>
              </a:solidFill>
            </c:spPr>
            <c:extLst>
              <c:ext xmlns:c16="http://schemas.microsoft.com/office/drawing/2014/chart" uri="{C3380CC4-5D6E-409C-BE32-E72D297353CC}">
                <c16:uniqueId val="{00000017-7980-4C82-8C1C-32D5A7B4E44B}"/>
              </c:ext>
            </c:extLst>
          </c:dPt>
          <c:dPt>
            <c:idx val="10"/>
            <c:invertIfNegative val="1"/>
            <c:bubble3D val="0"/>
            <c:spPr>
              <a:solidFill>
                <a:srgbClr val="AEABAB"/>
              </a:solidFill>
            </c:spPr>
            <c:extLst>
              <c:ext xmlns:c16="http://schemas.microsoft.com/office/drawing/2014/chart" uri="{C3380CC4-5D6E-409C-BE32-E72D297353CC}">
                <c16:uniqueId val="{00000018-7980-4C82-8C1C-32D5A7B4E44B}"/>
              </c:ext>
            </c:extLst>
          </c:dPt>
          <c:dPt>
            <c:idx val="11"/>
            <c:invertIfNegative val="1"/>
            <c:bubble3D val="0"/>
            <c:spPr>
              <a:solidFill>
                <a:srgbClr val="AEABAB"/>
              </a:solidFill>
            </c:spPr>
            <c:extLst>
              <c:ext xmlns:c16="http://schemas.microsoft.com/office/drawing/2014/chart" uri="{C3380CC4-5D6E-409C-BE32-E72D297353CC}">
                <c16:uniqueId val="{00000019-7980-4C82-8C1C-32D5A7B4E44B}"/>
              </c:ext>
            </c:extLst>
          </c:dPt>
          <c:dPt>
            <c:idx val="12"/>
            <c:invertIfNegative val="1"/>
            <c:bubble3D val="0"/>
            <c:spPr>
              <a:solidFill>
                <a:srgbClr val="AEABAB"/>
              </a:solidFill>
            </c:spPr>
            <c:extLst>
              <c:ext xmlns:c16="http://schemas.microsoft.com/office/drawing/2014/chart" uri="{C3380CC4-5D6E-409C-BE32-E72D297353CC}">
                <c16:uniqueId val="{0000001A-7980-4C82-8C1C-32D5A7B4E44B}"/>
              </c:ext>
            </c:extLst>
          </c:dPt>
          <c:dPt>
            <c:idx val="13"/>
            <c:invertIfNegative val="1"/>
            <c:bubble3D val="0"/>
            <c:spPr>
              <a:solidFill>
                <a:srgbClr val="AEABAB"/>
              </a:solidFill>
            </c:spPr>
            <c:extLst>
              <c:ext xmlns:c16="http://schemas.microsoft.com/office/drawing/2014/chart" uri="{C3380CC4-5D6E-409C-BE32-E72D297353CC}">
                <c16:uniqueId val="{0000001B-7980-4C82-8C1C-32D5A7B4E44B}"/>
              </c:ext>
            </c:extLst>
          </c:dPt>
          <c:dPt>
            <c:idx val="14"/>
            <c:invertIfNegative val="0"/>
            <c:bubble3D val="0"/>
            <c:extLst>
              <c:ext xmlns:c16="http://schemas.microsoft.com/office/drawing/2014/chart" uri="{C3380CC4-5D6E-409C-BE32-E72D297353CC}">
                <c16:uniqueId val="{0000001C-7980-4C82-8C1C-32D5A7B4E44B}"/>
              </c:ext>
            </c:extLst>
          </c:dPt>
          <c:dPt>
            <c:idx val="15"/>
            <c:invertIfNegative val="1"/>
            <c:bubble3D val="0"/>
            <c:spPr>
              <a:solidFill>
                <a:srgbClr val="AEABAB"/>
              </a:solidFill>
            </c:spPr>
            <c:extLst>
              <c:ext xmlns:c16="http://schemas.microsoft.com/office/drawing/2014/chart" uri="{C3380CC4-5D6E-409C-BE32-E72D297353CC}">
                <c16:uniqueId val="{0000001D-7980-4C82-8C1C-32D5A7B4E44B}"/>
              </c:ext>
            </c:extLst>
          </c:dPt>
          <c:dPt>
            <c:idx val="16"/>
            <c:invertIfNegative val="1"/>
            <c:bubble3D val="0"/>
            <c:spPr>
              <a:solidFill>
                <a:srgbClr val="AEABAB"/>
              </a:solidFill>
            </c:spPr>
            <c:extLst>
              <c:ext xmlns:c16="http://schemas.microsoft.com/office/drawing/2014/chart" uri="{C3380CC4-5D6E-409C-BE32-E72D297353CC}">
                <c16:uniqueId val="{0000001E-7980-4C82-8C1C-32D5A7B4E44B}"/>
              </c:ext>
            </c:extLst>
          </c:dPt>
          <c:dPt>
            <c:idx val="17"/>
            <c:invertIfNegative val="0"/>
            <c:bubble3D val="0"/>
            <c:extLst>
              <c:ext xmlns:c16="http://schemas.microsoft.com/office/drawing/2014/chart" uri="{C3380CC4-5D6E-409C-BE32-E72D297353CC}">
                <c16:uniqueId val="{0000001F-7980-4C82-8C1C-32D5A7B4E44B}"/>
              </c:ext>
            </c:extLst>
          </c:dPt>
          <c:dPt>
            <c:idx val="18"/>
            <c:invertIfNegative val="1"/>
            <c:bubble3D val="0"/>
            <c:spPr>
              <a:solidFill>
                <a:srgbClr val="AEABAB"/>
              </a:solidFill>
            </c:spPr>
            <c:extLst>
              <c:ext xmlns:c16="http://schemas.microsoft.com/office/drawing/2014/chart" uri="{C3380CC4-5D6E-409C-BE32-E72D297353CC}">
                <c16:uniqueId val="{00000020-7980-4C82-8C1C-32D5A7B4E44B}"/>
              </c:ext>
            </c:extLst>
          </c:dPt>
          <c:dPt>
            <c:idx val="19"/>
            <c:invertIfNegative val="1"/>
            <c:bubble3D val="0"/>
            <c:spPr>
              <a:solidFill>
                <a:srgbClr val="AEABAB"/>
              </a:solidFill>
            </c:spPr>
            <c:extLst>
              <c:ext xmlns:c16="http://schemas.microsoft.com/office/drawing/2014/chart" uri="{C3380CC4-5D6E-409C-BE32-E72D297353CC}">
                <c16:uniqueId val="{00000021-7980-4C82-8C1C-32D5A7B4E44B}"/>
              </c:ext>
            </c:extLst>
          </c:dPt>
          <c:dPt>
            <c:idx val="20"/>
            <c:invertIfNegative val="1"/>
            <c:bubble3D val="0"/>
            <c:spPr>
              <a:solidFill>
                <a:srgbClr val="AEABAB"/>
              </a:solidFill>
            </c:spPr>
            <c:extLst>
              <c:ext xmlns:c16="http://schemas.microsoft.com/office/drawing/2014/chart" uri="{C3380CC4-5D6E-409C-BE32-E72D297353CC}">
                <c16:uniqueId val="{00000022-7980-4C82-8C1C-32D5A7B4E44B}"/>
              </c:ext>
            </c:extLst>
          </c:dPt>
          <c:dPt>
            <c:idx val="21"/>
            <c:invertIfNegative val="1"/>
            <c:bubble3D val="0"/>
            <c:spPr>
              <a:solidFill>
                <a:srgbClr val="AEABAB"/>
              </a:solidFill>
            </c:spPr>
            <c:extLst>
              <c:ext xmlns:c16="http://schemas.microsoft.com/office/drawing/2014/chart" uri="{C3380CC4-5D6E-409C-BE32-E72D297353CC}">
                <c16:uniqueId val="{00000001-7980-4C82-8C1C-32D5A7B4E44B}"/>
              </c:ext>
            </c:extLst>
          </c:dPt>
          <c:dPt>
            <c:idx val="22"/>
            <c:invertIfNegative val="1"/>
            <c:bubble3D val="0"/>
            <c:spPr>
              <a:solidFill>
                <a:srgbClr val="AEABAB"/>
              </a:solidFill>
            </c:spPr>
            <c:extLst>
              <c:ext xmlns:c16="http://schemas.microsoft.com/office/drawing/2014/chart" uri="{C3380CC4-5D6E-409C-BE32-E72D297353CC}">
                <c16:uniqueId val="{00000023-7980-4C82-8C1C-32D5A7B4E44B}"/>
              </c:ext>
            </c:extLst>
          </c:dPt>
          <c:dPt>
            <c:idx val="23"/>
            <c:invertIfNegative val="1"/>
            <c:bubble3D val="0"/>
            <c:spPr>
              <a:solidFill>
                <a:srgbClr val="AEABAB"/>
              </a:solidFill>
            </c:spPr>
            <c:extLst>
              <c:ext xmlns:c16="http://schemas.microsoft.com/office/drawing/2014/chart" uri="{C3380CC4-5D6E-409C-BE32-E72D297353CC}">
                <c16:uniqueId val="{00000003-7980-4C82-8C1C-32D5A7B4E44B}"/>
              </c:ext>
            </c:extLst>
          </c:dPt>
          <c:dPt>
            <c:idx val="24"/>
            <c:invertIfNegative val="1"/>
            <c:bubble3D val="0"/>
            <c:spPr>
              <a:solidFill>
                <a:srgbClr val="AEABAB"/>
              </a:solidFill>
            </c:spPr>
            <c:extLst>
              <c:ext xmlns:c16="http://schemas.microsoft.com/office/drawing/2014/chart" uri="{C3380CC4-5D6E-409C-BE32-E72D297353CC}">
                <c16:uniqueId val="{00000024-7980-4C82-8C1C-32D5A7B4E44B}"/>
              </c:ext>
            </c:extLst>
          </c:dPt>
          <c:dPt>
            <c:idx val="25"/>
            <c:invertIfNegative val="1"/>
            <c:bubble3D val="0"/>
            <c:spPr>
              <a:solidFill>
                <a:srgbClr val="AEABAB"/>
              </a:solidFill>
            </c:spPr>
            <c:extLst>
              <c:ext xmlns:c16="http://schemas.microsoft.com/office/drawing/2014/chart" uri="{C3380CC4-5D6E-409C-BE32-E72D297353CC}">
                <c16:uniqueId val="{00000025-7980-4C82-8C1C-32D5A7B4E44B}"/>
              </c:ext>
            </c:extLst>
          </c:dPt>
          <c:dPt>
            <c:idx val="26"/>
            <c:invertIfNegative val="1"/>
            <c:bubble3D val="0"/>
            <c:spPr>
              <a:solidFill>
                <a:srgbClr val="AEABAB"/>
              </a:solidFill>
            </c:spPr>
            <c:extLst>
              <c:ext xmlns:c16="http://schemas.microsoft.com/office/drawing/2014/chart" uri="{C3380CC4-5D6E-409C-BE32-E72D297353CC}">
                <c16:uniqueId val="{00000026-7980-4C82-8C1C-32D5A7B4E44B}"/>
              </c:ext>
            </c:extLst>
          </c:dPt>
          <c:dPt>
            <c:idx val="27"/>
            <c:invertIfNegative val="1"/>
            <c:bubble3D val="0"/>
            <c:spPr>
              <a:solidFill>
                <a:srgbClr val="AEABAB"/>
              </a:solidFill>
            </c:spPr>
            <c:extLst>
              <c:ext xmlns:c16="http://schemas.microsoft.com/office/drawing/2014/chart" uri="{C3380CC4-5D6E-409C-BE32-E72D297353CC}">
                <c16:uniqueId val="{00000027-7980-4C82-8C1C-32D5A7B4E44B}"/>
              </c:ext>
            </c:extLst>
          </c:dPt>
          <c:dPt>
            <c:idx val="28"/>
            <c:invertIfNegative val="1"/>
            <c:bubble3D val="0"/>
            <c:spPr>
              <a:solidFill>
                <a:srgbClr val="AEABAB"/>
              </a:solidFill>
            </c:spPr>
            <c:extLst>
              <c:ext xmlns:c16="http://schemas.microsoft.com/office/drawing/2014/chart" uri="{C3380CC4-5D6E-409C-BE32-E72D297353CC}">
                <c16:uniqueId val="{00000028-7980-4C82-8C1C-32D5A7B4E44B}"/>
              </c:ext>
            </c:extLst>
          </c:dPt>
          <c:dPt>
            <c:idx val="29"/>
            <c:invertIfNegative val="1"/>
            <c:bubble3D val="0"/>
            <c:spPr>
              <a:solidFill>
                <a:srgbClr val="AEABAB"/>
              </a:solidFill>
            </c:spPr>
            <c:extLst>
              <c:ext xmlns:c16="http://schemas.microsoft.com/office/drawing/2014/chart" uri="{C3380CC4-5D6E-409C-BE32-E72D297353CC}">
                <c16:uniqueId val="{00000029-7980-4C82-8C1C-32D5A7B4E44B}"/>
              </c:ext>
            </c:extLst>
          </c:dPt>
          <c:dPt>
            <c:idx val="30"/>
            <c:invertIfNegative val="1"/>
            <c:bubble3D val="0"/>
            <c:spPr>
              <a:solidFill>
                <a:srgbClr val="AEABAB"/>
              </a:solidFill>
            </c:spPr>
            <c:extLst>
              <c:ext xmlns:c16="http://schemas.microsoft.com/office/drawing/2014/chart" uri="{C3380CC4-5D6E-409C-BE32-E72D297353CC}">
                <c16:uniqueId val="{0000002A-7980-4C82-8C1C-32D5A7B4E44B}"/>
              </c:ext>
            </c:extLst>
          </c:dPt>
          <c:dPt>
            <c:idx val="31"/>
            <c:invertIfNegative val="1"/>
            <c:bubble3D val="0"/>
            <c:spPr>
              <a:solidFill>
                <a:srgbClr val="AEABAB"/>
              </a:solidFill>
            </c:spPr>
            <c:extLst>
              <c:ext xmlns:c16="http://schemas.microsoft.com/office/drawing/2014/chart" uri="{C3380CC4-5D6E-409C-BE32-E72D297353CC}">
                <c16:uniqueId val="{0000002B-7980-4C82-8C1C-32D5A7B4E44B}"/>
              </c:ext>
            </c:extLst>
          </c:dPt>
          <c:dPt>
            <c:idx val="32"/>
            <c:invertIfNegative val="0"/>
            <c:bubble3D val="0"/>
            <c:extLst>
              <c:ext xmlns:c16="http://schemas.microsoft.com/office/drawing/2014/chart" uri="{C3380CC4-5D6E-409C-BE32-E72D297353CC}">
                <c16:uniqueId val="{00000005-7980-4C82-8C1C-32D5A7B4E44B}"/>
              </c:ext>
            </c:extLst>
          </c:dPt>
          <c:dPt>
            <c:idx val="33"/>
            <c:invertIfNegative val="1"/>
            <c:bubble3D val="0"/>
            <c:spPr>
              <a:solidFill>
                <a:srgbClr val="AEABAB"/>
              </a:solidFill>
            </c:spPr>
            <c:extLst>
              <c:ext xmlns:c16="http://schemas.microsoft.com/office/drawing/2014/chart" uri="{C3380CC4-5D6E-409C-BE32-E72D297353CC}">
                <c16:uniqueId val="{0000002C-7980-4C82-8C1C-32D5A7B4E44B}"/>
              </c:ext>
            </c:extLst>
          </c:dPt>
          <c:dPt>
            <c:idx val="34"/>
            <c:invertIfNegative val="1"/>
            <c:bubble3D val="0"/>
            <c:spPr>
              <a:solidFill>
                <a:srgbClr val="AEABAB"/>
              </a:solidFill>
            </c:spPr>
            <c:extLst>
              <c:ext xmlns:c16="http://schemas.microsoft.com/office/drawing/2014/chart" uri="{C3380CC4-5D6E-409C-BE32-E72D297353CC}">
                <c16:uniqueId val="{00000007-7980-4C82-8C1C-32D5A7B4E44B}"/>
              </c:ext>
            </c:extLst>
          </c:dPt>
          <c:dPt>
            <c:idx val="35"/>
            <c:invertIfNegative val="1"/>
            <c:bubble3D val="0"/>
            <c:spPr>
              <a:solidFill>
                <a:srgbClr val="AEABAB"/>
              </a:solidFill>
            </c:spPr>
            <c:extLst>
              <c:ext xmlns:c16="http://schemas.microsoft.com/office/drawing/2014/chart" uri="{C3380CC4-5D6E-409C-BE32-E72D297353CC}">
                <c16:uniqueId val="{0000002D-7980-4C82-8C1C-32D5A7B4E44B}"/>
              </c:ext>
            </c:extLst>
          </c:dPt>
          <c:dPt>
            <c:idx val="36"/>
            <c:invertIfNegative val="1"/>
            <c:bubble3D val="0"/>
            <c:spPr>
              <a:solidFill>
                <a:srgbClr val="AEABAB"/>
              </a:solidFill>
            </c:spPr>
            <c:extLst>
              <c:ext xmlns:c16="http://schemas.microsoft.com/office/drawing/2014/chart" uri="{C3380CC4-5D6E-409C-BE32-E72D297353CC}">
                <c16:uniqueId val="{0000002E-7980-4C82-8C1C-32D5A7B4E44B}"/>
              </c:ext>
            </c:extLst>
          </c:dPt>
          <c:dPt>
            <c:idx val="37"/>
            <c:invertIfNegative val="1"/>
            <c:bubble3D val="0"/>
            <c:spPr>
              <a:solidFill>
                <a:srgbClr val="AEABAB"/>
              </a:solidFill>
            </c:spPr>
            <c:extLst>
              <c:ext xmlns:c16="http://schemas.microsoft.com/office/drawing/2014/chart" uri="{C3380CC4-5D6E-409C-BE32-E72D297353CC}">
                <c16:uniqueId val="{0000002F-7980-4C82-8C1C-32D5A7B4E44B}"/>
              </c:ext>
            </c:extLst>
          </c:dPt>
          <c:dPt>
            <c:idx val="38"/>
            <c:invertIfNegative val="1"/>
            <c:bubble3D val="0"/>
            <c:spPr>
              <a:solidFill>
                <a:srgbClr val="AEABAB"/>
              </a:solidFill>
            </c:spPr>
            <c:extLst>
              <c:ext xmlns:c16="http://schemas.microsoft.com/office/drawing/2014/chart" uri="{C3380CC4-5D6E-409C-BE32-E72D297353CC}">
                <c16:uniqueId val="{00000030-7980-4C82-8C1C-32D5A7B4E44B}"/>
              </c:ext>
            </c:extLst>
          </c:dPt>
          <c:dPt>
            <c:idx val="39"/>
            <c:invertIfNegative val="1"/>
            <c:bubble3D val="0"/>
            <c:spPr>
              <a:solidFill>
                <a:srgbClr val="AEABAB"/>
              </a:solidFill>
            </c:spPr>
            <c:extLst>
              <c:ext xmlns:c16="http://schemas.microsoft.com/office/drawing/2014/chart" uri="{C3380CC4-5D6E-409C-BE32-E72D297353CC}">
                <c16:uniqueId val="{00000031-7980-4C82-8C1C-32D5A7B4E44B}"/>
              </c:ext>
            </c:extLst>
          </c:dPt>
          <c:dPt>
            <c:idx val="40"/>
            <c:invertIfNegative val="1"/>
            <c:bubble3D val="0"/>
            <c:spPr>
              <a:solidFill>
                <a:srgbClr val="AEABAB"/>
              </a:solidFill>
            </c:spPr>
            <c:extLst>
              <c:ext xmlns:c16="http://schemas.microsoft.com/office/drawing/2014/chart" uri="{C3380CC4-5D6E-409C-BE32-E72D297353CC}">
                <c16:uniqueId val="{00000032-7980-4C82-8C1C-32D5A7B4E44B}"/>
              </c:ext>
            </c:extLst>
          </c:dPt>
          <c:dPt>
            <c:idx val="41"/>
            <c:invertIfNegative val="1"/>
            <c:bubble3D val="0"/>
            <c:spPr>
              <a:solidFill>
                <a:srgbClr val="AEABAB"/>
              </a:solidFill>
            </c:spPr>
            <c:extLst>
              <c:ext xmlns:c16="http://schemas.microsoft.com/office/drawing/2014/chart" uri="{C3380CC4-5D6E-409C-BE32-E72D297353CC}">
                <c16:uniqueId val="{00000033-7980-4C82-8C1C-32D5A7B4E44B}"/>
              </c:ext>
            </c:extLst>
          </c:dPt>
          <c:dPt>
            <c:idx val="42"/>
            <c:invertIfNegative val="1"/>
            <c:bubble3D val="0"/>
            <c:spPr>
              <a:solidFill>
                <a:srgbClr val="AEABAB"/>
              </a:solidFill>
            </c:spPr>
            <c:extLst>
              <c:ext xmlns:c16="http://schemas.microsoft.com/office/drawing/2014/chart" uri="{C3380CC4-5D6E-409C-BE32-E72D297353CC}">
                <c16:uniqueId val="{00000009-7980-4C82-8C1C-32D5A7B4E44B}"/>
              </c:ext>
            </c:extLst>
          </c:dPt>
          <c:dPt>
            <c:idx val="43"/>
            <c:invertIfNegative val="1"/>
            <c:bubble3D val="0"/>
            <c:spPr>
              <a:solidFill>
                <a:srgbClr val="AEABAB"/>
              </a:solidFill>
            </c:spPr>
            <c:extLst>
              <c:ext xmlns:c16="http://schemas.microsoft.com/office/drawing/2014/chart" uri="{C3380CC4-5D6E-409C-BE32-E72D297353CC}">
                <c16:uniqueId val="{0000000B-7980-4C82-8C1C-32D5A7B4E44B}"/>
              </c:ext>
            </c:extLst>
          </c:dPt>
          <c:dPt>
            <c:idx val="44"/>
            <c:invertIfNegative val="0"/>
            <c:bubble3D val="0"/>
            <c:extLst>
              <c:ext xmlns:c16="http://schemas.microsoft.com/office/drawing/2014/chart" uri="{C3380CC4-5D6E-409C-BE32-E72D297353CC}">
                <c16:uniqueId val="{00000034-7980-4C82-8C1C-32D5A7B4E44B}"/>
              </c:ext>
            </c:extLst>
          </c:dPt>
          <c:dPt>
            <c:idx val="45"/>
            <c:invertIfNegative val="1"/>
            <c:bubble3D val="0"/>
            <c:spPr>
              <a:solidFill>
                <a:srgbClr val="AEABAB"/>
              </a:solidFill>
            </c:spPr>
            <c:extLst>
              <c:ext xmlns:c16="http://schemas.microsoft.com/office/drawing/2014/chart" uri="{C3380CC4-5D6E-409C-BE32-E72D297353CC}">
                <c16:uniqueId val="{00000035-7980-4C82-8C1C-32D5A7B4E44B}"/>
              </c:ext>
            </c:extLst>
          </c:dPt>
          <c:dPt>
            <c:idx val="46"/>
            <c:invertIfNegative val="1"/>
            <c:bubble3D val="0"/>
            <c:spPr>
              <a:solidFill>
                <a:srgbClr val="AEABAB"/>
              </a:solidFill>
            </c:spPr>
            <c:extLst>
              <c:ext xmlns:c16="http://schemas.microsoft.com/office/drawing/2014/chart" uri="{C3380CC4-5D6E-409C-BE32-E72D297353CC}">
                <c16:uniqueId val="{00000036-7980-4C82-8C1C-32D5A7B4E44B}"/>
              </c:ext>
            </c:extLst>
          </c:dPt>
          <c:dPt>
            <c:idx val="47"/>
            <c:invertIfNegative val="1"/>
            <c:bubble3D val="0"/>
            <c:spPr>
              <a:solidFill>
                <a:srgbClr val="AEABAB"/>
              </a:solidFill>
            </c:spPr>
            <c:extLst>
              <c:ext xmlns:c16="http://schemas.microsoft.com/office/drawing/2014/chart" uri="{C3380CC4-5D6E-409C-BE32-E72D297353CC}">
                <c16:uniqueId val="{00000037-7980-4C82-8C1C-32D5A7B4E44B}"/>
              </c:ext>
            </c:extLst>
          </c:dPt>
          <c:dPt>
            <c:idx val="48"/>
            <c:invertIfNegative val="1"/>
            <c:bubble3D val="0"/>
            <c:spPr>
              <a:solidFill>
                <a:srgbClr val="AEABAB"/>
              </a:solidFill>
            </c:spPr>
            <c:extLst>
              <c:ext xmlns:c16="http://schemas.microsoft.com/office/drawing/2014/chart" uri="{C3380CC4-5D6E-409C-BE32-E72D297353CC}">
                <c16:uniqueId val="{00000038-7980-4C82-8C1C-32D5A7B4E44B}"/>
              </c:ext>
            </c:extLst>
          </c:dPt>
          <c:dPt>
            <c:idx val="49"/>
            <c:invertIfNegative val="0"/>
            <c:bubble3D val="0"/>
            <c:extLst>
              <c:ext xmlns:c16="http://schemas.microsoft.com/office/drawing/2014/chart" uri="{C3380CC4-5D6E-409C-BE32-E72D297353CC}">
                <c16:uniqueId val="{00000039-7980-4C82-8C1C-32D5A7B4E44B}"/>
              </c:ext>
            </c:extLst>
          </c:dPt>
          <c:dPt>
            <c:idx val="50"/>
            <c:invertIfNegative val="0"/>
            <c:bubble3D val="0"/>
            <c:extLst>
              <c:ext xmlns:c16="http://schemas.microsoft.com/office/drawing/2014/chart" uri="{C3380CC4-5D6E-409C-BE32-E72D297353CC}">
                <c16:uniqueId val="{0000003A-7980-4C82-8C1C-32D5A7B4E44B}"/>
              </c:ext>
            </c:extLst>
          </c:dPt>
          <c:dPt>
            <c:idx val="51"/>
            <c:invertIfNegative val="1"/>
            <c:bubble3D val="0"/>
            <c:spPr>
              <a:solidFill>
                <a:srgbClr val="AEABAB"/>
              </a:solidFill>
            </c:spPr>
            <c:extLst>
              <c:ext xmlns:c16="http://schemas.microsoft.com/office/drawing/2014/chart" uri="{C3380CC4-5D6E-409C-BE32-E72D297353CC}">
                <c16:uniqueId val="{0000003B-7980-4C82-8C1C-32D5A7B4E44B}"/>
              </c:ext>
            </c:extLst>
          </c:dPt>
          <c:dPt>
            <c:idx val="52"/>
            <c:invertIfNegative val="1"/>
            <c:bubble3D val="0"/>
            <c:spPr>
              <a:solidFill>
                <a:srgbClr val="AEABAB"/>
              </a:solidFill>
            </c:spPr>
            <c:extLst>
              <c:ext xmlns:c16="http://schemas.microsoft.com/office/drawing/2014/chart" uri="{C3380CC4-5D6E-409C-BE32-E72D297353CC}">
                <c16:uniqueId val="{0000003C-7980-4C82-8C1C-32D5A7B4E44B}"/>
              </c:ext>
            </c:extLst>
          </c:dPt>
          <c:dPt>
            <c:idx val="53"/>
            <c:invertIfNegative val="1"/>
            <c:bubble3D val="0"/>
            <c:spPr>
              <a:solidFill>
                <a:srgbClr val="AEABAB"/>
              </a:solidFill>
            </c:spPr>
            <c:extLst>
              <c:ext xmlns:c16="http://schemas.microsoft.com/office/drawing/2014/chart" uri="{C3380CC4-5D6E-409C-BE32-E72D297353CC}">
                <c16:uniqueId val="{0000006B-77EF-42ED-BAFF-03BF265C16B5}"/>
              </c:ext>
            </c:extLst>
          </c:dPt>
          <c:dPt>
            <c:idx val="54"/>
            <c:invertIfNegative val="1"/>
            <c:bubble3D val="0"/>
            <c:spPr>
              <a:solidFill>
                <a:srgbClr val="AEABAB"/>
              </a:solidFill>
            </c:spPr>
            <c:extLst>
              <c:ext xmlns:c16="http://schemas.microsoft.com/office/drawing/2014/chart" uri="{C3380CC4-5D6E-409C-BE32-E72D297353CC}">
                <c16:uniqueId val="{0000006D-77EF-42ED-BAFF-03BF265C16B5}"/>
              </c:ext>
            </c:extLst>
          </c:dPt>
          <c:dPt>
            <c:idx val="55"/>
            <c:invertIfNegative val="1"/>
            <c:bubble3D val="0"/>
            <c:spPr>
              <a:solidFill>
                <a:srgbClr val="AEABAB"/>
              </a:solidFill>
            </c:spPr>
            <c:extLst>
              <c:ext xmlns:c16="http://schemas.microsoft.com/office/drawing/2014/chart" uri="{C3380CC4-5D6E-409C-BE32-E72D297353CC}">
                <c16:uniqueId val="{0000006F-77EF-42ED-BAFF-03BF265C16B5}"/>
              </c:ext>
            </c:extLst>
          </c:dPt>
          <c:dPt>
            <c:idx val="56"/>
            <c:invertIfNegative val="1"/>
            <c:bubble3D val="0"/>
            <c:spPr>
              <a:solidFill>
                <a:srgbClr val="AEABAB"/>
              </a:solidFill>
            </c:spPr>
            <c:extLst>
              <c:ext xmlns:c16="http://schemas.microsoft.com/office/drawing/2014/chart" uri="{C3380CC4-5D6E-409C-BE32-E72D297353CC}">
                <c16:uniqueId val="{00000071-77EF-42ED-BAFF-03BF265C16B5}"/>
              </c:ext>
            </c:extLst>
          </c:dPt>
          <c:dPt>
            <c:idx val="57"/>
            <c:invertIfNegative val="1"/>
            <c:bubble3D val="0"/>
            <c:spPr>
              <a:solidFill>
                <a:srgbClr val="AEABAB"/>
              </a:solidFill>
            </c:spPr>
            <c:extLst>
              <c:ext xmlns:c16="http://schemas.microsoft.com/office/drawing/2014/chart" uri="{C3380CC4-5D6E-409C-BE32-E72D297353CC}">
                <c16:uniqueId val="{00000073-77EF-42ED-BAFF-03BF265C16B5}"/>
              </c:ext>
            </c:extLst>
          </c:dPt>
          <c:dPt>
            <c:idx val="58"/>
            <c:invertIfNegative val="1"/>
            <c:bubble3D val="0"/>
            <c:spPr>
              <a:solidFill>
                <a:srgbClr val="AEABAB"/>
              </a:solidFill>
            </c:spPr>
            <c:extLst>
              <c:ext xmlns:c16="http://schemas.microsoft.com/office/drawing/2014/chart" uri="{C3380CC4-5D6E-409C-BE32-E72D297353CC}">
                <c16:uniqueId val="{00000075-77EF-42ED-BAFF-03BF265C16B5}"/>
              </c:ext>
            </c:extLst>
          </c:dPt>
          <c:dPt>
            <c:idx val="59"/>
            <c:invertIfNegative val="1"/>
            <c:bubble3D val="0"/>
            <c:spPr>
              <a:solidFill>
                <a:srgbClr val="AEABAB"/>
              </a:solidFill>
            </c:spPr>
            <c:extLst>
              <c:ext xmlns:c16="http://schemas.microsoft.com/office/drawing/2014/chart" uri="{C3380CC4-5D6E-409C-BE32-E72D297353CC}">
                <c16:uniqueId val="{00000077-77EF-42ED-BAFF-03BF265C16B5}"/>
              </c:ext>
            </c:extLst>
          </c:dPt>
          <c:dPt>
            <c:idx val="60"/>
            <c:invertIfNegative val="1"/>
            <c:bubble3D val="0"/>
            <c:spPr>
              <a:solidFill>
                <a:srgbClr val="AEABAB"/>
              </a:solidFill>
            </c:spPr>
            <c:extLst>
              <c:ext xmlns:c16="http://schemas.microsoft.com/office/drawing/2014/chart" uri="{C3380CC4-5D6E-409C-BE32-E72D297353CC}">
                <c16:uniqueId val="{00000079-77EF-42ED-BAFF-03BF265C16B5}"/>
              </c:ext>
            </c:extLst>
          </c:dPt>
          <c:dPt>
            <c:idx val="61"/>
            <c:invertIfNegative val="1"/>
            <c:bubble3D val="0"/>
            <c:spPr>
              <a:solidFill>
                <a:srgbClr val="AEABAB"/>
              </a:solidFill>
            </c:spPr>
            <c:extLst>
              <c:ext xmlns:c16="http://schemas.microsoft.com/office/drawing/2014/chart" uri="{C3380CC4-5D6E-409C-BE32-E72D297353CC}">
                <c16:uniqueId val="{0000007B-77EF-42ED-BAFF-03BF265C16B5}"/>
              </c:ext>
            </c:extLst>
          </c:dPt>
          <c:dPt>
            <c:idx val="62"/>
            <c:invertIfNegative val="1"/>
            <c:bubble3D val="0"/>
            <c:spPr>
              <a:solidFill>
                <a:srgbClr val="AEABAB"/>
              </a:solidFill>
            </c:spPr>
            <c:extLst>
              <c:ext xmlns:c16="http://schemas.microsoft.com/office/drawing/2014/chart" uri="{C3380CC4-5D6E-409C-BE32-E72D297353CC}">
                <c16:uniqueId val="{0000007D-77EF-42ED-BAFF-03BF265C16B5}"/>
              </c:ext>
            </c:extLst>
          </c:dPt>
          <c:dPt>
            <c:idx val="63"/>
            <c:invertIfNegative val="1"/>
            <c:bubble3D val="0"/>
            <c:spPr>
              <a:solidFill>
                <a:srgbClr val="AEABAB"/>
              </a:solidFill>
            </c:spPr>
            <c:extLst>
              <c:ext xmlns:c16="http://schemas.microsoft.com/office/drawing/2014/chart" uri="{C3380CC4-5D6E-409C-BE32-E72D297353CC}">
                <c16:uniqueId val="{0000007F-77EF-42ED-BAFF-03BF265C16B5}"/>
              </c:ext>
            </c:extLst>
          </c:dPt>
          <c:dPt>
            <c:idx val="64"/>
            <c:invertIfNegative val="1"/>
            <c:bubble3D val="0"/>
            <c:spPr>
              <a:solidFill>
                <a:srgbClr val="AEABAB"/>
              </a:solidFill>
            </c:spPr>
            <c:extLst>
              <c:ext xmlns:c16="http://schemas.microsoft.com/office/drawing/2014/chart" uri="{C3380CC4-5D6E-409C-BE32-E72D297353CC}">
                <c16:uniqueId val="{00000081-77EF-42ED-BAFF-03BF265C16B5}"/>
              </c:ext>
            </c:extLst>
          </c:dPt>
          <c:dPt>
            <c:idx val="65"/>
            <c:invertIfNegative val="1"/>
            <c:bubble3D val="0"/>
            <c:spPr>
              <a:solidFill>
                <a:srgbClr val="AEABAB"/>
              </a:solidFill>
            </c:spPr>
            <c:extLst>
              <c:ext xmlns:c16="http://schemas.microsoft.com/office/drawing/2014/chart" uri="{C3380CC4-5D6E-409C-BE32-E72D297353CC}">
                <c16:uniqueId val="{00000083-77EF-42ED-BAFF-03BF265C16B5}"/>
              </c:ext>
            </c:extLst>
          </c:dPt>
          <c:dPt>
            <c:idx val="66"/>
            <c:invertIfNegative val="1"/>
            <c:bubble3D val="0"/>
            <c:spPr>
              <a:solidFill>
                <a:srgbClr val="AEABAB"/>
              </a:solidFill>
            </c:spPr>
            <c:extLst>
              <c:ext xmlns:c16="http://schemas.microsoft.com/office/drawing/2014/chart" uri="{C3380CC4-5D6E-409C-BE32-E72D297353CC}">
                <c16:uniqueId val="{00000085-77EF-42ED-BAFF-03BF265C16B5}"/>
              </c:ext>
            </c:extLst>
          </c:dPt>
          <c:dPt>
            <c:idx val="67"/>
            <c:invertIfNegative val="1"/>
            <c:bubble3D val="0"/>
            <c:spPr>
              <a:solidFill>
                <a:srgbClr val="AEABAB"/>
              </a:solidFill>
            </c:spPr>
            <c:extLst>
              <c:ext xmlns:c16="http://schemas.microsoft.com/office/drawing/2014/chart" uri="{C3380CC4-5D6E-409C-BE32-E72D297353CC}">
                <c16:uniqueId val="{00000087-77EF-42ED-BAFF-03BF265C16B5}"/>
              </c:ext>
            </c:extLst>
          </c:dPt>
          <c:dPt>
            <c:idx val="68"/>
            <c:invertIfNegative val="1"/>
            <c:bubble3D val="0"/>
            <c:spPr>
              <a:solidFill>
                <a:srgbClr val="AEABAB"/>
              </a:solidFill>
            </c:spPr>
            <c:extLst>
              <c:ext xmlns:c16="http://schemas.microsoft.com/office/drawing/2014/chart" uri="{C3380CC4-5D6E-409C-BE32-E72D297353CC}">
                <c16:uniqueId val="{00000089-77EF-42ED-BAFF-03BF265C16B5}"/>
              </c:ext>
            </c:extLst>
          </c:dPt>
          <c:dPt>
            <c:idx val="69"/>
            <c:invertIfNegative val="1"/>
            <c:bubble3D val="0"/>
            <c:spPr>
              <a:solidFill>
                <a:srgbClr val="AEABAB"/>
              </a:solidFill>
            </c:spPr>
            <c:extLst>
              <c:ext xmlns:c16="http://schemas.microsoft.com/office/drawing/2014/chart" uri="{C3380CC4-5D6E-409C-BE32-E72D297353CC}">
                <c16:uniqueId val="{0000008B-77EF-42ED-BAFF-03BF265C16B5}"/>
              </c:ext>
            </c:extLst>
          </c:dPt>
          <c:dPt>
            <c:idx val="70"/>
            <c:invertIfNegative val="1"/>
            <c:bubble3D val="0"/>
            <c:spPr>
              <a:solidFill>
                <a:srgbClr val="AEABAB"/>
              </a:solidFill>
            </c:spPr>
            <c:extLst>
              <c:ext xmlns:c16="http://schemas.microsoft.com/office/drawing/2014/chart" uri="{C3380CC4-5D6E-409C-BE32-E72D297353CC}">
                <c16:uniqueId val="{0000008D-77EF-42ED-BAFF-03BF265C16B5}"/>
              </c:ext>
            </c:extLst>
          </c:dPt>
          <c:dPt>
            <c:idx val="71"/>
            <c:invertIfNegative val="1"/>
            <c:bubble3D val="0"/>
            <c:spPr>
              <a:solidFill>
                <a:srgbClr val="AEABAB"/>
              </a:solidFill>
            </c:spPr>
            <c:extLst>
              <c:ext xmlns:c16="http://schemas.microsoft.com/office/drawing/2014/chart" uri="{C3380CC4-5D6E-409C-BE32-E72D297353CC}">
                <c16:uniqueId val="{0000008F-77EF-42ED-BAFF-03BF265C16B5}"/>
              </c:ext>
            </c:extLst>
          </c:dPt>
          <c:dPt>
            <c:idx val="72"/>
            <c:invertIfNegative val="1"/>
            <c:bubble3D val="0"/>
            <c:spPr>
              <a:solidFill>
                <a:srgbClr val="AEABAB"/>
              </a:solidFill>
            </c:spPr>
            <c:extLst>
              <c:ext xmlns:c16="http://schemas.microsoft.com/office/drawing/2014/chart" uri="{C3380CC4-5D6E-409C-BE32-E72D297353CC}">
                <c16:uniqueId val="{00000091-77EF-42ED-BAFF-03BF265C16B5}"/>
              </c:ext>
            </c:extLst>
          </c:dPt>
          <c:dPt>
            <c:idx val="73"/>
            <c:invertIfNegative val="1"/>
            <c:bubble3D val="0"/>
            <c:spPr>
              <a:solidFill>
                <a:srgbClr val="AEABAB"/>
              </a:solidFill>
            </c:spPr>
            <c:extLst>
              <c:ext xmlns:c16="http://schemas.microsoft.com/office/drawing/2014/chart" uri="{C3380CC4-5D6E-409C-BE32-E72D297353CC}">
                <c16:uniqueId val="{00000093-77EF-42ED-BAFF-03BF265C16B5}"/>
              </c:ext>
            </c:extLst>
          </c:dPt>
          <c:dPt>
            <c:idx val="74"/>
            <c:invertIfNegative val="1"/>
            <c:bubble3D val="0"/>
            <c:spPr>
              <a:solidFill>
                <a:srgbClr val="AEABAB"/>
              </a:solidFill>
            </c:spPr>
            <c:extLst>
              <c:ext xmlns:c16="http://schemas.microsoft.com/office/drawing/2014/chart" uri="{C3380CC4-5D6E-409C-BE32-E72D297353CC}">
                <c16:uniqueId val="{00000095-77EF-42ED-BAFF-03BF265C16B5}"/>
              </c:ext>
            </c:extLst>
          </c:dPt>
          <c:dPt>
            <c:idx val="75"/>
            <c:invertIfNegative val="1"/>
            <c:bubble3D val="0"/>
            <c:spPr>
              <a:solidFill>
                <a:srgbClr val="AEABAB"/>
              </a:solidFill>
            </c:spPr>
            <c:extLst>
              <c:ext xmlns:c16="http://schemas.microsoft.com/office/drawing/2014/chart" uri="{C3380CC4-5D6E-409C-BE32-E72D297353CC}">
                <c16:uniqueId val="{00000097-77EF-42ED-BAFF-03BF265C16B5}"/>
              </c:ext>
            </c:extLst>
          </c:dPt>
          <c:dPt>
            <c:idx val="76"/>
            <c:invertIfNegative val="1"/>
            <c:bubble3D val="0"/>
            <c:spPr>
              <a:solidFill>
                <a:srgbClr val="AEABAB"/>
              </a:solidFill>
            </c:spPr>
            <c:extLst>
              <c:ext xmlns:c16="http://schemas.microsoft.com/office/drawing/2014/chart" uri="{C3380CC4-5D6E-409C-BE32-E72D297353CC}">
                <c16:uniqueId val="{00000099-77EF-42ED-BAFF-03BF265C16B5}"/>
              </c:ext>
            </c:extLst>
          </c:dPt>
          <c:dPt>
            <c:idx val="77"/>
            <c:invertIfNegative val="1"/>
            <c:bubble3D val="0"/>
            <c:spPr>
              <a:solidFill>
                <a:srgbClr val="AEABAB"/>
              </a:solidFill>
            </c:spPr>
            <c:extLst>
              <c:ext xmlns:c16="http://schemas.microsoft.com/office/drawing/2014/chart" uri="{C3380CC4-5D6E-409C-BE32-E72D297353CC}">
                <c16:uniqueId val="{0000009B-77EF-42ED-BAFF-03BF265C16B5}"/>
              </c:ext>
            </c:extLst>
          </c:dPt>
          <c:dPt>
            <c:idx val="78"/>
            <c:invertIfNegative val="1"/>
            <c:bubble3D val="0"/>
            <c:spPr>
              <a:solidFill>
                <a:srgbClr val="AEABAB"/>
              </a:solidFill>
            </c:spPr>
            <c:extLst>
              <c:ext xmlns:c16="http://schemas.microsoft.com/office/drawing/2014/chart" uri="{C3380CC4-5D6E-409C-BE32-E72D297353CC}">
                <c16:uniqueId val="{0000009D-77EF-42ED-BAFF-03BF265C16B5}"/>
              </c:ext>
            </c:extLst>
          </c:dPt>
          <c:dPt>
            <c:idx val="79"/>
            <c:invertIfNegative val="1"/>
            <c:bubble3D val="0"/>
            <c:spPr>
              <a:solidFill>
                <a:srgbClr val="AEABAB"/>
              </a:solidFill>
            </c:spPr>
            <c:extLst>
              <c:ext xmlns:c16="http://schemas.microsoft.com/office/drawing/2014/chart" uri="{C3380CC4-5D6E-409C-BE32-E72D297353CC}">
                <c16:uniqueId val="{0000009F-77EF-42ED-BAFF-03BF265C16B5}"/>
              </c:ext>
            </c:extLst>
          </c:dPt>
          <c:dPt>
            <c:idx val="80"/>
            <c:invertIfNegative val="1"/>
            <c:bubble3D val="0"/>
            <c:spPr>
              <a:solidFill>
                <a:srgbClr val="AEABAB"/>
              </a:solidFill>
            </c:spPr>
            <c:extLst>
              <c:ext xmlns:c16="http://schemas.microsoft.com/office/drawing/2014/chart" uri="{C3380CC4-5D6E-409C-BE32-E72D297353CC}">
                <c16:uniqueId val="{000000A1-77EF-42ED-BAFF-03BF265C16B5}"/>
              </c:ext>
            </c:extLst>
          </c:dPt>
          <c:dPt>
            <c:idx val="81"/>
            <c:invertIfNegative val="1"/>
            <c:bubble3D val="0"/>
            <c:spPr>
              <a:solidFill>
                <a:srgbClr val="AEABAB"/>
              </a:solidFill>
            </c:spPr>
            <c:extLst>
              <c:ext xmlns:c16="http://schemas.microsoft.com/office/drawing/2014/chart" uri="{C3380CC4-5D6E-409C-BE32-E72D297353CC}">
                <c16:uniqueId val="{000000A3-77EF-42ED-BAFF-03BF265C16B5}"/>
              </c:ext>
            </c:extLst>
          </c:dPt>
          <c:dPt>
            <c:idx val="82"/>
            <c:invertIfNegative val="1"/>
            <c:bubble3D val="0"/>
            <c:spPr>
              <a:solidFill>
                <a:srgbClr val="AEABAB"/>
              </a:solidFill>
            </c:spPr>
            <c:extLst>
              <c:ext xmlns:c16="http://schemas.microsoft.com/office/drawing/2014/chart" uri="{C3380CC4-5D6E-409C-BE32-E72D297353CC}">
                <c16:uniqueId val="{000000A5-77EF-42ED-BAFF-03BF265C16B5}"/>
              </c:ext>
            </c:extLst>
          </c:dPt>
          <c:dPt>
            <c:idx val="83"/>
            <c:invertIfNegative val="1"/>
            <c:bubble3D val="0"/>
            <c:spPr>
              <a:solidFill>
                <a:srgbClr val="AEABAB"/>
              </a:solidFill>
            </c:spPr>
            <c:extLst>
              <c:ext xmlns:c16="http://schemas.microsoft.com/office/drawing/2014/chart" uri="{C3380CC4-5D6E-409C-BE32-E72D297353CC}">
                <c16:uniqueId val="{000000A7-77EF-42ED-BAFF-03BF265C16B5}"/>
              </c:ext>
            </c:extLst>
          </c:dPt>
          <c:dPt>
            <c:idx val="84"/>
            <c:invertIfNegative val="1"/>
            <c:bubble3D val="0"/>
            <c:spPr>
              <a:solidFill>
                <a:srgbClr val="AEABAB"/>
              </a:solidFill>
            </c:spPr>
            <c:extLst>
              <c:ext xmlns:c16="http://schemas.microsoft.com/office/drawing/2014/chart" uri="{C3380CC4-5D6E-409C-BE32-E72D297353CC}">
                <c16:uniqueId val="{000000A9-77EF-42ED-BAFF-03BF265C16B5}"/>
              </c:ext>
            </c:extLst>
          </c:dPt>
          <c:dPt>
            <c:idx val="85"/>
            <c:invertIfNegative val="1"/>
            <c:bubble3D val="0"/>
            <c:spPr>
              <a:solidFill>
                <a:srgbClr val="AEABAB"/>
              </a:solidFill>
            </c:spPr>
            <c:extLst>
              <c:ext xmlns:c16="http://schemas.microsoft.com/office/drawing/2014/chart" uri="{C3380CC4-5D6E-409C-BE32-E72D297353CC}">
                <c16:uniqueId val="{000000AB-77EF-42ED-BAFF-03BF265C16B5}"/>
              </c:ext>
            </c:extLst>
          </c:dPt>
          <c:dPt>
            <c:idx val="86"/>
            <c:invertIfNegative val="1"/>
            <c:bubble3D val="0"/>
            <c:spPr>
              <a:solidFill>
                <a:srgbClr val="AEABAB"/>
              </a:solidFill>
            </c:spPr>
            <c:extLst>
              <c:ext xmlns:c16="http://schemas.microsoft.com/office/drawing/2014/chart" uri="{C3380CC4-5D6E-409C-BE32-E72D297353CC}">
                <c16:uniqueId val="{000000AD-77EF-42ED-BAFF-03BF265C16B5}"/>
              </c:ext>
            </c:extLst>
          </c:dPt>
          <c:dPt>
            <c:idx val="87"/>
            <c:invertIfNegative val="1"/>
            <c:bubble3D val="0"/>
            <c:spPr>
              <a:solidFill>
                <a:srgbClr val="AEABAB"/>
              </a:solidFill>
            </c:spPr>
            <c:extLst>
              <c:ext xmlns:c16="http://schemas.microsoft.com/office/drawing/2014/chart" uri="{C3380CC4-5D6E-409C-BE32-E72D297353CC}">
                <c16:uniqueId val="{000000AF-77EF-42ED-BAFF-03BF265C16B5}"/>
              </c:ext>
            </c:extLst>
          </c:dPt>
          <c:dPt>
            <c:idx val="88"/>
            <c:invertIfNegative val="1"/>
            <c:bubble3D val="0"/>
            <c:spPr>
              <a:solidFill>
                <a:srgbClr val="AEABAB"/>
              </a:solidFill>
            </c:spPr>
            <c:extLst>
              <c:ext xmlns:c16="http://schemas.microsoft.com/office/drawing/2014/chart" uri="{C3380CC4-5D6E-409C-BE32-E72D297353CC}">
                <c16:uniqueId val="{000000B1-77EF-42ED-BAFF-03BF265C16B5}"/>
              </c:ext>
            </c:extLst>
          </c:dPt>
          <c:dPt>
            <c:idx val="89"/>
            <c:invertIfNegative val="1"/>
            <c:bubble3D val="0"/>
            <c:spPr>
              <a:solidFill>
                <a:srgbClr val="AEABAB"/>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r>
                      <a:rPr sz="500">
                        <a:solidFill>
                          <a:srgbClr val="006C6D"/>
                        </a:solidFill>
                      </a:rPr>
                      <a:t>Schick Xtreme 3 Sensitive Disposable Razors 20 Pack</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c:f>
              <c:strCache>
                <c:ptCount val="6"/>
                <c:pt idx="0">
                  <c:v>Gillette Proglide Plus Refills 16 Pack</c:v>
                </c:pt>
                <c:pt idx="1">
                  <c:v>Gillette Mach 3 Advanced Refills 20 Pack</c:v>
                </c:pt>
                <c:pt idx="2">
                  <c:v>Gillette Custom Plus 3 Sensitive Disposable Razors 30 Pack</c:v>
                </c:pt>
                <c:pt idx="3">
                  <c:v>Schick Xtreme 3 Sensitive Disposable Razors 20 Pack</c:v>
                </c:pt>
                <c:pt idx="4">
                  <c:v>None Razors</c:v>
                </c:pt>
                <c:pt idx="5">
                  <c:v>Harry's Razor Set Chrome Edition 1 Handle + 13 Cartridges</c:v>
                </c:pt>
              </c:strCache>
            </c:strRef>
          </c:cat>
          <c:val>
            <c:numRef>
              <c:f>Sheet1!$B$2:$B$7</c:f>
              <c:numCache>
                <c:formatCode>General</c:formatCode>
                <c:ptCount val="6"/>
                <c:pt idx="0">
                  <c:v>0.6154620925345108</c:v>
                </c:pt>
                <c:pt idx="1">
                  <c:v>0.3845379074654892</c:v>
                </c:pt>
                <c:pt idx="2">
                  <c:v>0.3454137261242133</c:v>
                </c:pt>
                <c:pt idx="3">
                  <c:v>0.29402310083593247</c:v>
                </c:pt>
                <c:pt idx="4">
                  <c:v>0.22714335327795107</c:v>
                </c:pt>
                <c:pt idx="5">
                  <c:v>0.13341981976190317</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Schick Xtreme 3 Sensitive Disposable Razors 30 Pack</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006C6D"/>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AEABAB"/>
              </a:solidFill>
            </c:spPr>
            <c:extLst>
              <c:ext xmlns:c16="http://schemas.microsoft.com/office/drawing/2014/chart" uri="{C3380CC4-5D6E-409C-BE32-E72D297353CC}">
                <c16:uniqueId val="{0000000E-A0D8-4FF8-BF2D-A6DC7B178F5A}"/>
              </c:ext>
            </c:extLst>
          </c:dPt>
          <c:dPt>
            <c:idx val="7"/>
            <c:invertIfNegative val="1"/>
            <c:bubble3D val="0"/>
            <c:spPr>
              <a:solidFill>
                <a:srgbClr val="AEABAB"/>
              </a:solidFill>
            </c:spPr>
            <c:extLst>
              <c:ext xmlns:c16="http://schemas.microsoft.com/office/drawing/2014/chart" uri="{C3380CC4-5D6E-409C-BE32-E72D297353CC}">
                <c16:uniqueId val="{0000000F-A0D8-4FF8-BF2D-A6DC7B178F5A}"/>
              </c:ext>
            </c:extLst>
          </c:dPt>
          <c:dPt>
            <c:idx val="8"/>
            <c:invertIfNegative val="1"/>
            <c:bubble3D val="0"/>
            <c:spPr>
              <a:solidFill>
                <a:srgbClr val="AEABAB"/>
              </a:solidFill>
            </c:spPr>
            <c:extLst>
              <c:ext xmlns:c16="http://schemas.microsoft.com/office/drawing/2014/chart" uri="{C3380CC4-5D6E-409C-BE32-E72D297353CC}">
                <c16:uniqueId val="{00000010-A0D8-4FF8-BF2D-A6DC7B178F5A}"/>
              </c:ext>
            </c:extLst>
          </c:dPt>
          <c:dPt>
            <c:idx val="9"/>
            <c:invertIfNegative val="1"/>
            <c:bubble3D val="0"/>
            <c:spPr>
              <a:solidFill>
                <a:srgbClr val="AEABAB"/>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AEABAB"/>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AEABAB"/>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AEABAB"/>
              </a:solidFill>
            </c:spPr>
            <c:extLst>
              <c:ext xmlns:c16="http://schemas.microsoft.com/office/drawing/2014/chart" uri="{C3380CC4-5D6E-409C-BE32-E72D297353CC}">
                <c16:uniqueId val="{00000035-A0D8-4FF8-BF2D-A6DC7B178F5A}"/>
              </c:ext>
            </c:extLst>
          </c:dPt>
          <c:dPt>
            <c:idx val="50"/>
            <c:invertIfNegative val="1"/>
            <c:bubble3D val="0"/>
            <c:spPr>
              <a:solidFill>
                <a:srgbClr val="AEABAB"/>
              </a:solidFill>
            </c:spPr>
            <c:extLst>
              <c:ext xmlns:c16="http://schemas.microsoft.com/office/drawing/2014/chart" uri="{C3380CC4-5D6E-409C-BE32-E72D297353CC}">
                <c16:uniqueId val="{00000036-A0D8-4FF8-BF2D-A6DC7B178F5A}"/>
              </c:ext>
            </c:extLst>
          </c:dPt>
          <c:dPt>
            <c:idx val="51"/>
            <c:invertIfNegative val="1"/>
            <c:bubble3D val="0"/>
            <c:spPr>
              <a:solidFill>
                <a:srgbClr val="AEABAB"/>
              </a:solidFill>
            </c:spPr>
            <c:extLst>
              <c:ext xmlns:c16="http://schemas.microsoft.com/office/drawing/2014/chart" uri="{C3380CC4-5D6E-409C-BE32-E72D297353CC}">
                <c16:uniqueId val="{00000037-A0D8-4FF8-BF2D-A6DC7B178F5A}"/>
              </c:ext>
            </c:extLst>
          </c:dPt>
          <c:dPt>
            <c:idx val="52"/>
            <c:invertIfNegative val="0"/>
            <c:bubble3D val="0"/>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AEABAB"/>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AEABAB"/>
              </a:solidFill>
            </c:spPr>
            <c:extLst>
              <c:ext xmlns:c16="http://schemas.microsoft.com/office/drawing/2014/chart" uri="{C3380CC4-5D6E-409C-BE32-E72D297353CC}">
                <c16:uniqueId val="{0000007F-B572-4DF2-A18B-EB5D630E70B4}"/>
              </c:ext>
            </c:extLst>
          </c:dPt>
          <c:dPt>
            <c:idx val="64"/>
            <c:invertIfNegative val="1"/>
            <c:bubble3D val="0"/>
            <c:spPr>
              <a:solidFill>
                <a:srgbClr val="AEABAB"/>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AEABAB"/>
              </a:solidFill>
            </c:spPr>
            <c:extLst>
              <c:ext xmlns:c16="http://schemas.microsoft.com/office/drawing/2014/chart" uri="{C3380CC4-5D6E-409C-BE32-E72D297353CC}">
                <c16:uniqueId val="{0000008D-B572-4DF2-A18B-EB5D630E70B4}"/>
              </c:ext>
            </c:extLst>
          </c:dPt>
          <c:dPt>
            <c:idx val="71"/>
            <c:invertIfNegative val="1"/>
            <c:bubble3D val="0"/>
            <c:spPr>
              <a:solidFill>
                <a:srgbClr val="AEABAB"/>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AEABAB"/>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r>
                      <a:rPr sz="500">
                        <a:solidFill>
                          <a:srgbClr val="006C6D"/>
                        </a:solidFill>
                      </a:rPr>
                      <a:t>Schick Xtreme 3 Sensitive Disposable Razors 30 Pack</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c:f>
              <c:strCache>
                <c:ptCount val="6"/>
                <c:pt idx="0">
                  <c:v>Gillette Proglide Plus Refills 16 Pack</c:v>
                </c:pt>
                <c:pt idx="1">
                  <c:v>Gillette Mach 3 Advanced Refills 20 Pack</c:v>
                </c:pt>
                <c:pt idx="2">
                  <c:v>Gillette Custom Plus 3 Sensitive Disposable Razors 30 Pack</c:v>
                </c:pt>
                <c:pt idx="3">
                  <c:v>None Razors</c:v>
                </c:pt>
                <c:pt idx="4">
                  <c:v>Schick Xtreme 3 Sensitive Disposable Razors 30 Pack</c:v>
                </c:pt>
                <c:pt idx="5">
                  <c:v>Harry's Razor Set Chrome Edition 1 Handle + 13 Cartridges</c:v>
                </c:pt>
              </c:strCache>
            </c:strRef>
          </c:cat>
          <c:val>
            <c:numRef>
              <c:f>Sheet1!$B$2:$B$7</c:f>
              <c:numCache>
                <c:formatCode>General</c:formatCode>
                <c:ptCount val="6"/>
                <c:pt idx="0">
                  <c:v>0.6168219145178288</c:v>
                </c:pt>
                <c:pt idx="1">
                  <c:v>0.38317808548217125</c:v>
                </c:pt>
                <c:pt idx="2">
                  <c:v>0.35290414889495375</c:v>
                </c:pt>
                <c:pt idx="3">
                  <c:v>0.25498164144607405</c:v>
                </c:pt>
                <c:pt idx="4">
                  <c:v>0.24608709953699362</c:v>
                </c:pt>
                <c:pt idx="5">
                  <c:v>0.1460271101219785</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Schick Xtreme 2 Sensitive Disposable Razors 48 Pack</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02D-4251-AC41-C6D4CBCA5CD6}"/>
              </c:ext>
            </c:extLst>
          </c:dPt>
          <c:dPt>
            <c:idx val="1"/>
            <c:invertIfNegative val="1"/>
            <c:bubble3D val="0"/>
            <c:spPr>
              <a:solidFill>
                <a:srgbClr val="AEABAB"/>
              </a:solidFill>
            </c:spPr>
            <c:extLst>
              <c:ext xmlns:c16="http://schemas.microsoft.com/office/drawing/2014/chart" uri="{C3380CC4-5D6E-409C-BE32-E72D297353CC}">
                <c16:uniqueId val="{00000003-902D-4251-AC41-C6D4CBCA5CD6}"/>
              </c:ext>
            </c:extLst>
          </c:dPt>
          <c:dPt>
            <c:idx val="2"/>
            <c:invertIfNegative val="1"/>
            <c:bubble3D val="0"/>
            <c:spPr>
              <a:solidFill>
                <a:srgbClr val="AEABAB"/>
              </a:solidFill>
            </c:spPr>
            <c:extLst>
              <c:ext xmlns:c16="http://schemas.microsoft.com/office/drawing/2014/chart" uri="{C3380CC4-5D6E-409C-BE32-E72D297353CC}">
                <c16:uniqueId val="{00000005-902D-4251-AC41-C6D4CBCA5CD6}"/>
              </c:ext>
            </c:extLst>
          </c:dPt>
          <c:dPt>
            <c:idx val="3"/>
            <c:invertIfNegative val="0"/>
            <c:bubble3D val="0"/>
            <c:extLst>
              <c:ext xmlns:c16="http://schemas.microsoft.com/office/drawing/2014/chart" uri="{C3380CC4-5D6E-409C-BE32-E72D297353CC}">
                <c16:uniqueId val="{00000007-902D-4251-AC41-C6D4CBCA5CD6}"/>
              </c:ext>
            </c:extLst>
          </c:dPt>
          <c:dPt>
            <c:idx val="4"/>
            <c:invertIfNegative val="1"/>
            <c:bubble3D val="0"/>
            <c:spPr>
              <a:solidFill>
                <a:srgbClr val="006C6D"/>
              </a:solidFill>
            </c:spPr>
            <c:extLst>
              <c:ext xmlns:c16="http://schemas.microsoft.com/office/drawing/2014/chart" uri="{C3380CC4-5D6E-409C-BE32-E72D297353CC}">
                <c16:uniqueId val="{00000009-902D-4251-AC41-C6D4CBCA5CD6}"/>
              </c:ext>
            </c:extLst>
          </c:dPt>
          <c:dPt>
            <c:idx val="5"/>
            <c:invertIfNegative val="1"/>
            <c:bubble3D val="0"/>
            <c:spPr>
              <a:solidFill>
                <a:srgbClr val="AEABAB"/>
              </a:solidFill>
            </c:spPr>
            <c:extLst>
              <c:ext xmlns:c16="http://schemas.microsoft.com/office/drawing/2014/chart" uri="{C3380CC4-5D6E-409C-BE32-E72D297353CC}">
                <c16:uniqueId val="{0000000B-902D-4251-AC41-C6D4CBCA5CD6}"/>
              </c:ext>
            </c:extLst>
          </c:dPt>
          <c:dPt>
            <c:idx val="6"/>
            <c:invertIfNegative val="1"/>
            <c:bubble3D val="0"/>
            <c:spPr>
              <a:solidFill>
                <a:srgbClr val="AEABAB"/>
              </a:solidFill>
            </c:spPr>
            <c:extLst>
              <c:ext xmlns:c16="http://schemas.microsoft.com/office/drawing/2014/chart" uri="{C3380CC4-5D6E-409C-BE32-E72D297353CC}">
                <c16:uniqueId val="{0000000D-902D-4251-AC41-C6D4CBCA5CD6}"/>
              </c:ext>
            </c:extLst>
          </c:dPt>
          <c:dPt>
            <c:idx val="7"/>
            <c:invertIfNegative val="1"/>
            <c:bubble3D val="0"/>
            <c:spPr>
              <a:solidFill>
                <a:srgbClr val="AEABAB"/>
              </a:solidFill>
            </c:spPr>
            <c:extLst>
              <c:ext xmlns:c16="http://schemas.microsoft.com/office/drawing/2014/chart" uri="{C3380CC4-5D6E-409C-BE32-E72D297353CC}">
                <c16:uniqueId val="{0000000F-902D-4251-AC41-C6D4CBCA5CD6}"/>
              </c:ext>
            </c:extLst>
          </c:dPt>
          <c:dPt>
            <c:idx val="8"/>
            <c:invertIfNegative val="1"/>
            <c:bubble3D val="0"/>
            <c:spPr>
              <a:solidFill>
                <a:srgbClr val="AEABAB"/>
              </a:solidFill>
            </c:spPr>
            <c:extLst>
              <c:ext xmlns:c16="http://schemas.microsoft.com/office/drawing/2014/chart" uri="{C3380CC4-5D6E-409C-BE32-E72D297353CC}">
                <c16:uniqueId val="{00000011-902D-4251-AC41-C6D4CBCA5CD6}"/>
              </c:ext>
            </c:extLst>
          </c:dPt>
          <c:dPt>
            <c:idx val="9"/>
            <c:invertIfNegative val="1"/>
            <c:bubble3D val="0"/>
            <c:spPr>
              <a:solidFill>
                <a:srgbClr val="AEABAB"/>
              </a:solidFill>
            </c:spPr>
            <c:extLst>
              <c:ext xmlns:c16="http://schemas.microsoft.com/office/drawing/2014/chart" uri="{C3380CC4-5D6E-409C-BE32-E72D297353CC}">
                <c16:uniqueId val="{00000013-902D-4251-AC41-C6D4CBCA5CD6}"/>
              </c:ext>
            </c:extLst>
          </c:dPt>
          <c:dPt>
            <c:idx val="10"/>
            <c:invertIfNegative val="1"/>
            <c:bubble3D val="0"/>
            <c:spPr>
              <a:solidFill>
                <a:srgbClr val="AEABAB"/>
              </a:solidFill>
            </c:spPr>
            <c:extLst>
              <c:ext xmlns:c16="http://schemas.microsoft.com/office/drawing/2014/chart" uri="{C3380CC4-5D6E-409C-BE32-E72D297353CC}">
                <c16:uniqueId val="{00000015-902D-4251-AC41-C6D4CBCA5CD6}"/>
              </c:ext>
            </c:extLst>
          </c:dPt>
          <c:dPt>
            <c:idx val="11"/>
            <c:invertIfNegative val="1"/>
            <c:bubble3D val="0"/>
            <c:spPr>
              <a:solidFill>
                <a:srgbClr val="AEABAB"/>
              </a:solidFill>
            </c:spPr>
            <c:extLst>
              <c:ext xmlns:c16="http://schemas.microsoft.com/office/drawing/2014/chart" uri="{C3380CC4-5D6E-409C-BE32-E72D297353CC}">
                <c16:uniqueId val="{00000017-902D-4251-AC41-C6D4CBCA5CD6}"/>
              </c:ext>
            </c:extLst>
          </c:dPt>
          <c:dPt>
            <c:idx val="12"/>
            <c:invertIfNegative val="1"/>
            <c:bubble3D val="0"/>
            <c:spPr>
              <a:solidFill>
                <a:srgbClr val="AEABAB"/>
              </a:solidFill>
            </c:spPr>
            <c:extLst>
              <c:ext xmlns:c16="http://schemas.microsoft.com/office/drawing/2014/chart" uri="{C3380CC4-5D6E-409C-BE32-E72D297353CC}">
                <c16:uniqueId val="{00000019-902D-4251-AC41-C6D4CBCA5CD6}"/>
              </c:ext>
            </c:extLst>
          </c:dPt>
          <c:dPt>
            <c:idx val="13"/>
            <c:invertIfNegative val="1"/>
            <c:bubble3D val="0"/>
            <c:spPr>
              <a:solidFill>
                <a:srgbClr val="AEABAB"/>
              </a:solidFill>
            </c:spPr>
            <c:extLst>
              <c:ext xmlns:c16="http://schemas.microsoft.com/office/drawing/2014/chart" uri="{C3380CC4-5D6E-409C-BE32-E72D297353CC}">
                <c16:uniqueId val="{0000001B-902D-4251-AC41-C6D4CBCA5CD6}"/>
              </c:ext>
            </c:extLst>
          </c:dPt>
          <c:dPt>
            <c:idx val="14"/>
            <c:invertIfNegative val="0"/>
            <c:bubble3D val="0"/>
            <c:extLst>
              <c:ext xmlns:c16="http://schemas.microsoft.com/office/drawing/2014/chart" uri="{C3380CC4-5D6E-409C-BE32-E72D297353CC}">
                <c16:uniqueId val="{0000001D-902D-4251-AC41-C6D4CBCA5CD6}"/>
              </c:ext>
            </c:extLst>
          </c:dPt>
          <c:dPt>
            <c:idx val="15"/>
            <c:invertIfNegative val="1"/>
            <c:bubble3D val="0"/>
            <c:spPr>
              <a:solidFill>
                <a:srgbClr val="AEABAB"/>
              </a:solidFill>
            </c:spPr>
            <c:extLst>
              <c:ext xmlns:c16="http://schemas.microsoft.com/office/drawing/2014/chart" uri="{C3380CC4-5D6E-409C-BE32-E72D297353CC}">
                <c16:uniqueId val="{0000001F-902D-4251-AC41-C6D4CBCA5CD6}"/>
              </c:ext>
            </c:extLst>
          </c:dPt>
          <c:dPt>
            <c:idx val="16"/>
            <c:invertIfNegative val="1"/>
            <c:bubble3D val="0"/>
            <c:spPr>
              <a:solidFill>
                <a:srgbClr val="AEABAB"/>
              </a:solidFill>
            </c:spPr>
            <c:extLst>
              <c:ext xmlns:c16="http://schemas.microsoft.com/office/drawing/2014/chart" uri="{C3380CC4-5D6E-409C-BE32-E72D297353CC}">
                <c16:uniqueId val="{00000021-902D-4251-AC41-C6D4CBCA5CD6}"/>
              </c:ext>
            </c:extLst>
          </c:dPt>
          <c:dPt>
            <c:idx val="17"/>
            <c:invertIfNegative val="0"/>
            <c:bubble3D val="0"/>
            <c:extLst>
              <c:ext xmlns:c16="http://schemas.microsoft.com/office/drawing/2014/chart" uri="{C3380CC4-5D6E-409C-BE32-E72D297353CC}">
                <c16:uniqueId val="{00000023-902D-4251-AC41-C6D4CBCA5CD6}"/>
              </c:ext>
            </c:extLst>
          </c:dPt>
          <c:dPt>
            <c:idx val="18"/>
            <c:invertIfNegative val="1"/>
            <c:bubble3D val="0"/>
            <c:spPr>
              <a:solidFill>
                <a:srgbClr val="AEABAB"/>
              </a:solidFill>
            </c:spPr>
            <c:extLst>
              <c:ext xmlns:c16="http://schemas.microsoft.com/office/drawing/2014/chart" uri="{C3380CC4-5D6E-409C-BE32-E72D297353CC}">
                <c16:uniqueId val="{00000025-902D-4251-AC41-C6D4CBCA5CD6}"/>
              </c:ext>
            </c:extLst>
          </c:dPt>
          <c:dPt>
            <c:idx val="19"/>
            <c:invertIfNegative val="1"/>
            <c:bubble3D val="0"/>
            <c:spPr>
              <a:solidFill>
                <a:srgbClr val="AEABAB"/>
              </a:solidFill>
            </c:spPr>
            <c:extLst>
              <c:ext xmlns:c16="http://schemas.microsoft.com/office/drawing/2014/chart" uri="{C3380CC4-5D6E-409C-BE32-E72D297353CC}">
                <c16:uniqueId val="{00000027-902D-4251-AC41-C6D4CBCA5CD6}"/>
              </c:ext>
            </c:extLst>
          </c:dPt>
          <c:dPt>
            <c:idx val="20"/>
            <c:invertIfNegative val="1"/>
            <c:bubble3D val="0"/>
            <c:spPr>
              <a:solidFill>
                <a:srgbClr val="AEABAB"/>
              </a:solidFill>
            </c:spPr>
            <c:extLst>
              <c:ext xmlns:c16="http://schemas.microsoft.com/office/drawing/2014/chart" uri="{C3380CC4-5D6E-409C-BE32-E72D297353CC}">
                <c16:uniqueId val="{00000029-902D-4251-AC41-C6D4CBCA5CD6}"/>
              </c:ext>
            </c:extLst>
          </c:dPt>
          <c:dPt>
            <c:idx val="21"/>
            <c:invertIfNegative val="1"/>
            <c:bubble3D val="0"/>
            <c:spPr>
              <a:solidFill>
                <a:srgbClr val="AEABAB"/>
              </a:solidFill>
            </c:spPr>
            <c:extLst>
              <c:ext xmlns:c16="http://schemas.microsoft.com/office/drawing/2014/chart" uri="{C3380CC4-5D6E-409C-BE32-E72D297353CC}">
                <c16:uniqueId val="{0000002B-902D-4251-AC41-C6D4CBCA5CD6}"/>
              </c:ext>
            </c:extLst>
          </c:dPt>
          <c:dPt>
            <c:idx val="22"/>
            <c:invertIfNegative val="1"/>
            <c:bubble3D val="0"/>
            <c:spPr>
              <a:solidFill>
                <a:srgbClr val="AEABAB"/>
              </a:solidFill>
            </c:spPr>
            <c:extLst>
              <c:ext xmlns:c16="http://schemas.microsoft.com/office/drawing/2014/chart" uri="{C3380CC4-5D6E-409C-BE32-E72D297353CC}">
                <c16:uniqueId val="{0000002D-902D-4251-AC41-C6D4CBCA5CD6}"/>
              </c:ext>
            </c:extLst>
          </c:dPt>
          <c:dPt>
            <c:idx val="23"/>
            <c:invertIfNegative val="1"/>
            <c:bubble3D val="0"/>
            <c:spPr>
              <a:solidFill>
                <a:srgbClr val="AEABAB"/>
              </a:solidFill>
            </c:spPr>
            <c:extLst>
              <c:ext xmlns:c16="http://schemas.microsoft.com/office/drawing/2014/chart" uri="{C3380CC4-5D6E-409C-BE32-E72D297353CC}">
                <c16:uniqueId val="{0000002F-902D-4251-AC41-C6D4CBCA5CD6}"/>
              </c:ext>
            </c:extLst>
          </c:dPt>
          <c:dPt>
            <c:idx val="24"/>
            <c:invertIfNegative val="1"/>
            <c:bubble3D val="0"/>
            <c:spPr>
              <a:solidFill>
                <a:srgbClr val="AEABAB"/>
              </a:solidFill>
            </c:spPr>
            <c:extLst>
              <c:ext xmlns:c16="http://schemas.microsoft.com/office/drawing/2014/chart" uri="{C3380CC4-5D6E-409C-BE32-E72D297353CC}">
                <c16:uniqueId val="{00000031-902D-4251-AC41-C6D4CBCA5CD6}"/>
              </c:ext>
            </c:extLst>
          </c:dPt>
          <c:dPt>
            <c:idx val="25"/>
            <c:invertIfNegative val="1"/>
            <c:bubble3D val="0"/>
            <c:spPr>
              <a:solidFill>
                <a:srgbClr val="AEABAB"/>
              </a:solidFill>
            </c:spPr>
            <c:extLst>
              <c:ext xmlns:c16="http://schemas.microsoft.com/office/drawing/2014/chart" uri="{C3380CC4-5D6E-409C-BE32-E72D297353CC}">
                <c16:uniqueId val="{00000033-902D-4251-AC41-C6D4CBCA5CD6}"/>
              </c:ext>
            </c:extLst>
          </c:dPt>
          <c:dPt>
            <c:idx val="26"/>
            <c:invertIfNegative val="1"/>
            <c:bubble3D val="0"/>
            <c:spPr>
              <a:solidFill>
                <a:srgbClr val="AEABAB"/>
              </a:solidFill>
            </c:spPr>
            <c:extLst>
              <c:ext xmlns:c16="http://schemas.microsoft.com/office/drawing/2014/chart" uri="{C3380CC4-5D6E-409C-BE32-E72D297353CC}">
                <c16:uniqueId val="{00000035-902D-4251-AC41-C6D4CBCA5CD6}"/>
              </c:ext>
            </c:extLst>
          </c:dPt>
          <c:dPt>
            <c:idx val="27"/>
            <c:invertIfNegative val="1"/>
            <c:bubble3D val="0"/>
            <c:spPr>
              <a:solidFill>
                <a:srgbClr val="AEABAB"/>
              </a:solidFill>
            </c:spPr>
            <c:extLst>
              <c:ext xmlns:c16="http://schemas.microsoft.com/office/drawing/2014/chart" uri="{C3380CC4-5D6E-409C-BE32-E72D297353CC}">
                <c16:uniqueId val="{00000037-902D-4251-AC41-C6D4CBCA5CD6}"/>
              </c:ext>
            </c:extLst>
          </c:dPt>
          <c:dPt>
            <c:idx val="28"/>
            <c:invertIfNegative val="1"/>
            <c:bubble3D val="0"/>
            <c:spPr>
              <a:solidFill>
                <a:srgbClr val="AEABAB"/>
              </a:solidFill>
            </c:spPr>
            <c:extLst>
              <c:ext xmlns:c16="http://schemas.microsoft.com/office/drawing/2014/chart" uri="{C3380CC4-5D6E-409C-BE32-E72D297353CC}">
                <c16:uniqueId val="{00000039-902D-4251-AC41-C6D4CBCA5CD6}"/>
              </c:ext>
            </c:extLst>
          </c:dPt>
          <c:dPt>
            <c:idx val="29"/>
            <c:invertIfNegative val="1"/>
            <c:bubble3D val="0"/>
            <c:spPr>
              <a:solidFill>
                <a:srgbClr val="AEABAB"/>
              </a:solidFill>
            </c:spPr>
            <c:extLst>
              <c:ext xmlns:c16="http://schemas.microsoft.com/office/drawing/2014/chart" uri="{C3380CC4-5D6E-409C-BE32-E72D297353CC}">
                <c16:uniqueId val="{0000003B-902D-4251-AC41-C6D4CBCA5CD6}"/>
              </c:ext>
            </c:extLst>
          </c:dPt>
          <c:dPt>
            <c:idx val="30"/>
            <c:invertIfNegative val="1"/>
            <c:bubble3D val="0"/>
            <c:spPr>
              <a:solidFill>
                <a:srgbClr val="AEABAB"/>
              </a:solidFill>
            </c:spPr>
            <c:extLst>
              <c:ext xmlns:c16="http://schemas.microsoft.com/office/drawing/2014/chart" uri="{C3380CC4-5D6E-409C-BE32-E72D297353CC}">
                <c16:uniqueId val="{0000003D-902D-4251-AC41-C6D4CBCA5CD6}"/>
              </c:ext>
            </c:extLst>
          </c:dPt>
          <c:dPt>
            <c:idx val="31"/>
            <c:invertIfNegative val="1"/>
            <c:bubble3D val="0"/>
            <c:spPr>
              <a:solidFill>
                <a:srgbClr val="AEABAB"/>
              </a:solidFill>
            </c:spPr>
            <c:extLst>
              <c:ext xmlns:c16="http://schemas.microsoft.com/office/drawing/2014/chart" uri="{C3380CC4-5D6E-409C-BE32-E72D297353CC}">
                <c16:uniqueId val="{0000003F-902D-4251-AC41-C6D4CBCA5CD6}"/>
              </c:ext>
            </c:extLst>
          </c:dPt>
          <c:dPt>
            <c:idx val="32"/>
            <c:invertIfNegative val="0"/>
            <c:bubble3D val="0"/>
            <c:extLst>
              <c:ext xmlns:c16="http://schemas.microsoft.com/office/drawing/2014/chart" uri="{C3380CC4-5D6E-409C-BE32-E72D297353CC}">
                <c16:uniqueId val="{00000041-902D-4251-AC41-C6D4CBCA5CD6}"/>
              </c:ext>
            </c:extLst>
          </c:dPt>
          <c:dPt>
            <c:idx val="33"/>
            <c:invertIfNegative val="1"/>
            <c:bubble3D val="0"/>
            <c:spPr>
              <a:solidFill>
                <a:srgbClr val="AEABAB"/>
              </a:solidFill>
            </c:spPr>
            <c:extLst>
              <c:ext xmlns:c16="http://schemas.microsoft.com/office/drawing/2014/chart" uri="{C3380CC4-5D6E-409C-BE32-E72D297353CC}">
                <c16:uniqueId val="{00000043-902D-4251-AC41-C6D4CBCA5CD6}"/>
              </c:ext>
            </c:extLst>
          </c:dPt>
          <c:dPt>
            <c:idx val="34"/>
            <c:invertIfNegative val="1"/>
            <c:bubble3D val="0"/>
            <c:spPr>
              <a:solidFill>
                <a:srgbClr val="AEABAB"/>
              </a:solidFill>
            </c:spPr>
            <c:extLst>
              <c:ext xmlns:c16="http://schemas.microsoft.com/office/drawing/2014/chart" uri="{C3380CC4-5D6E-409C-BE32-E72D297353CC}">
                <c16:uniqueId val="{00000045-902D-4251-AC41-C6D4CBCA5CD6}"/>
              </c:ext>
            </c:extLst>
          </c:dPt>
          <c:dPt>
            <c:idx val="35"/>
            <c:invertIfNegative val="1"/>
            <c:bubble3D val="0"/>
            <c:spPr>
              <a:solidFill>
                <a:srgbClr val="AEABAB"/>
              </a:solidFill>
            </c:spPr>
            <c:extLst>
              <c:ext xmlns:c16="http://schemas.microsoft.com/office/drawing/2014/chart" uri="{C3380CC4-5D6E-409C-BE32-E72D297353CC}">
                <c16:uniqueId val="{00000047-902D-4251-AC41-C6D4CBCA5CD6}"/>
              </c:ext>
            </c:extLst>
          </c:dPt>
          <c:dPt>
            <c:idx val="36"/>
            <c:invertIfNegative val="1"/>
            <c:bubble3D val="0"/>
            <c:spPr>
              <a:solidFill>
                <a:srgbClr val="AEABAB"/>
              </a:solidFill>
            </c:spPr>
            <c:extLst>
              <c:ext xmlns:c16="http://schemas.microsoft.com/office/drawing/2014/chart" uri="{C3380CC4-5D6E-409C-BE32-E72D297353CC}">
                <c16:uniqueId val="{00000049-902D-4251-AC41-C6D4CBCA5CD6}"/>
              </c:ext>
            </c:extLst>
          </c:dPt>
          <c:dPt>
            <c:idx val="37"/>
            <c:invertIfNegative val="1"/>
            <c:bubble3D val="0"/>
            <c:spPr>
              <a:solidFill>
                <a:srgbClr val="AEABAB"/>
              </a:solidFill>
            </c:spPr>
            <c:extLst>
              <c:ext xmlns:c16="http://schemas.microsoft.com/office/drawing/2014/chart" uri="{C3380CC4-5D6E-409C-BE32-E72D297353CC}">
                <c16:uniqueId val="{0000004B-902D-4251-AC41-C6D4CBCA5CD6}"/>
              </c:ext>
            </c:extLst>
          </c:dPt>
          <c:dPt>
            <c:idx val="38"/>
            <c:invertIfNegative val="1"/>
            <c:bubble3D val="0"/>
            <c:spPr>
              <a:solidFill>
                <a:srgbClr val="AEABAB"/>
              </a:solidFill>
            </c:spPr>
            <c:extLst>
              <c:ext xmlns:c16="http://schemas.microsoft.com/office/drawing/2014/chart" uri="{C3380CC4-5D6E-409C-BE32-E72D297353CC}">
                <c16:uniqueId val="{0000004D-902D-4251-AC41-C6D4CBCA5CD6}"/>
              </c:ext>
            </c:extLst>
          </c:dPt>
          <c:dPt>
            <c:idx val="39"/>
            <c:invertIfNegative val="1"/>
            <c:bubble3D val="0"/>
            <c:spPr>
              <a:solidFill>
                <a:srgbClr val="AEABAB"/>
              </a:solidFill>
            </c:spPr>
            <c:extLst>
              <c:ext xmlns:c16="http://schemas.microsoft.com/office/drawing/2014/chart" uri="{C3380CC4-5D6E-409C-BE32-E72D297353CC}">
                <c16:uniqueId val="{0000004F-902D-4251-AC41-C6D4CBCA5CD6}"/>
              </c:ext>
            </c:extLst>
          </c:dPt>
          <c:dPt>
            <c:idx val="40"/>
            <c:invertIfNegative val="1"/>
            <c:bubble3D val="0"/>
            <c:spPr>
              <a:solidFill>
                <a:srgbClr val="AEABAB"/>
              </a:solidFill>
            </c:spPr>
            <c:extLst>
              <c:ext xmlns:c16="http://schemas.microsoft.com/office/drawing/2014/chart" uri="{C3380CC4-5D6E-409C-BE32-E72D297353CC}">
                <c16:uniqueId val="{00000051-902D-4251-AC41-C6D4CBCA5CD6}"/>
              </c:ext>
            </c:extLst>
          </c:dPt>
          <c:dPt>
            <c:idx val="41"/>
            <c:invertIfNegative val="1"/>
            <c:bubble3D val="0"/>
            <c:spPr>
              <a:solidFill>
                <a:srgbClr val="AEABAB"/>
              </a:solidFill>
            </c:spPr>
            <c:extLst>
              <c:ext xmlns:c16="http://schemas.microsoft.com/office/drawing/2014/chart" uri="{C3380CC4-5D6E-409C-BE32-E72D297353CC}">
                <c16:uniqueId val="{00000053-902D-4251-AC41-C6D4CBCA5CD6}"/>
              </c:ext>
            </c:extLst>
          </c:dPt>
          <c:dPt>
            <c:idx val="42"/>
            <c:invertIfNegative val="1"/>
            <c:bubble3D val="0"/>
            <c:spPr>
              <a:solidFill>
                <a:srgbClr val="AEABAB"/>
              </a:solidFill>
            </c:spPr>
            <c:extLst>
              <c:ext xmlns:c16="http://schemas.microsoft.com/office/drawing/2014/chart" uri="{C3380CC4-5D6E-409C-BE32-E72D297353CC}">
                <c16:uniqueId val="{00000055-902D-4251-AC41-C6D4CBCA5CD6}"/>
              </c:ext>
            </c:extLst>
          </c:dPt>
          <c:dPt>
            <c:idx val="43"/>
            <c:invertIfNegative val="1"/>
            <c:bubble3D val="0"/>
            <c:spPr>
              <a:solidFill>
                <a:srgbClr val="AEABAB"/>
              </a:solidFill>
            </c:spPr>
            <c:extLst>
              <c:ext xmlns:c16="http://schemas.microsoft.com/office/drawing/2014/chart" uri="{C3380CC4-5D6E-409C-BE32-E72D297353CC}">
                <c16:uniqueId val="{00000057-902D-4251-AC41-C6D4CBCA5CD6}"/>
              </c:ext>
            </c:extLst>
          </c:dPt>
          <c:dPt>
            <c:idx val="44"/>
            <c:invertIfNegative val="0"/>
            <c:bubble3D val="0"/>
            <c:extLst>
              <c:ext xmlns:c16="http://schemas.microsoft.com/office/drawing/2014/chart" uri="{C3380CC4-5D6E-409C-BE32-E72D297353CC}">
                <c16:uniqueId val="{00000059-902D-4251-AC41-C6D4CBCA5CD6}"/>
              </c:ext>
            </c:extLst>
          </c:dPt>
          <c:dPt>
            <c:idx val="45"/>
            <c:invertIfNegative val="1"/>
            <c:bubble3D val="0"/>
            <c:spPr>
              <a:solidFill>
                <a:srgbClr val="AEABAB"/>
              </a:solidFill>
            </c:spPr>
            <c:extLst>
              <c:ext xmlns:c16="http://schemas.microsoft.com/office/drawing/2014/chart" uri="{C3380CC4-5D6E-409C-BE32-E72D297353CC}">
                <c16:uniqueId val="{0000005B-902D-4251-AC41-C6D4CBCA5CD6}"/>
              </c:ext>
            </c:extLst>
          </c:dPt>
          <c:dPt>
            <c:idx val="46"/>
            <c:invertIfNegative val="1"/>
            <c:bubble3D val="0"/>
            <c:spPr>
              <a:solidFill>
                <a:srgbClr val="AEABAB"/>
              </a:solidFill>
            </c:spPr>
            <c:extLst>
              <c:ext xmlns:c16="http://schemas.microsoft.com/office/drawing/2014/chart" uri="{C3380CC4-5D6E-409C-BE32-E72D297353CC}">
                <c16:uniqueId val="{0000005D-902D-4251-AC41-C6D4CBCA5CD6}"/>
              </c:ext>
            </c:extLst>
          </c:dPt>
          <c:dPt>
            <c:idx val="47"/>
            <c:invertIfNegative val="1"/>
            <c:bubble3D val="0"/>
            <c:spPr>
              <a:solidFill>
                <a:srgbClr val="AEABAB"/>
              </a:solidFill>
            </c:spPr>
            <c:extLst>
              <c:ext xmlns:c16="http://schemas.microsoft.com/office/drawing/2014/chart" uri="{C3380CC4-5D6E-409C-BE32-E72D297353CC}">
                <c16:uniqueId val="{0000005F-902D-4251-AC41-C6D4CBCA5CD6}"/>
              </c:ext>
            </c:extLst>
          </c:dPt>
          <c:dPt>
            <c:idx val="48"/>
            <c:invertIfNegative val="1"/>
            <c:bubble3D val="0"/>
            <c:spPr>
              <a:solidFill>
                <a:srgbClr val="AEABAB"/>
              </a:solidFill>
            </c:spPr>
            <c:extLst>
              <c:ext xmlns:c16="http://schemas.microsoft.com/office/drawing/2014/chart" uri="{C3380CC4-5D6E-409C-BE32-E72D297353CC}">
                <c16:uniqueId val="{00000061-902D-4251-AC41-C6D4CBCA5CD6}"/>
              </c:ext>
            </c:extLst>
          </c:dPt>
          <c:dPt>
            <c:idx val="49"/>
            <c:invertIfNegative val="0"/>
            <c:bubble3D val="0"/>
            <c:extLst>
              <c:ext xmlns:c16="http://schemas.microsoft.com/office/drawing/2014/chart" uri="{C3380CC4-5D6E-409C-BE32-E72D297353CC}">
                <c16:uniqueId val="{00000063-902D-4251-AC41-C6D4CBCA5CD6}"/>
              </c:ext>
            </c:extLst>
          </c:dPt>
          <c:dPt>
            <c:idx val="50"/>
            <c:invertIfNegative val="0"/>
            <c:bubble3D val="0"/>
            <c:extLst>
              <c:ext xmlns:c16="http://schemas.microsoft.com/office/drawing/2014/chart" uri="{C3380CC4-5D6E-409C-BE32-E72D297353CC}">
                <c16:uniqueId val="{00000065-902D-4251-AC41-C6D4CBCA5CD6}"/>
              </c:ext>
            </c:extLst>
          </c:dPt>
          <c:dPt>
            <c:idx val="51"/>
            <c:invertIfNegative val="1"/>
            <c:bubble3D val="0"/>
            <c:spPr>
              <a:solidFill>
                <a:srgbClr val="AEABAB"/>
              </a:solidFill>
            </c:spPr>
            <c:extLst>
              <c:ext xmlns:c16="http://schemas.microsoft.com/office/drawing/2014/chart" uri="{C3380CC4-5D6E-409C-BE32-E72D297353CC}">
                <c16:uniqueId val="{00000067-902D-4251-AC41-C6D4CBCA5CD6}"/>
              </c:ext>
            </c:extLst>
          </c:dPt>
          <c:dPt>
            <c:idx val="52"/>
            <c:invertIfNegative val="1"/>
            <c:bubble3D val="0"/>
            <c:spPr>
              <a:solidFill>
                <a:srgbClr val="AEABAB"/>
              </a:solidFill>
            </c:spPr>
            <c:extLst>
              <c:ext xmlns:c16="http://schemas.microsoft.com/office/drawing/2014/chart" uri="{C3380CC4-5D6E-409C-BE32-E72D297353CC}">
                <c16:uniqueId val="{00000069-902D-4251-AC41-C6D4CBCA5CD6}"/>
              </c:ext>
            </c:extLst>
          </c:dPt>
          <c:dPt>
            <c:idx val="53"/>
            <c:invertIfNegative val="1"/>
            <c:bubble3D val="0"/>
            <c:spPr>
              <a:solidFill>
                <a:srgbClr val="AEABAB"/>
              </a:solidFill>
            </c:spPr>
            <c:extLst>
              <c:ext xmlns:c16="http://schemas.microsoft.com/office/drawing/2014/chart" uri="{C3380CC4-5D6E-409C-BE32-E72D297353CC}">
                <c16:uniqueId val="{0000006B-B2E8-4080-83D6-EECA18439E6A}"/>
              </c:ext>
            </c:extLst>
          </c:dPt>
          <c:dPt>
            <c:idx val="54"/>
            <c:invertIfNegative val="1"/>
            <c:bubble3D val="0"/>
            <c:spPr>
              <a:solidFill>
                <a:srgbClr val="AEABAB"/>
              </a:solidFill>
            </c:spPr>
            <c:extLst>
              <c:ext xmlns:c16="http://schemas.microsoft.com/office/drawing/2014/chart" uri="{C3380CC4-5D6E-409C-BE32-E72D297353CC}">
                <c16:uniqueId val="{0000006D-B2E8-4080-83D6-EECA18439E6A}"/>
              </c:ext>
            </c:extLst>
          </c:dPt>
          <c:dPt>
            <c:idx val="55"/>
            <c:invertIfNegative val="1"/>
            <c:bubble3D val="0"/>
            <c:spPr>
              <a:solidFill>
                <a:srgbClr val="AEABAB"/>
              </a:solidFill>
            </c:spPr>
            <c:extLst>
              <c:ext xmlns:c16="http://schemas.microsoft.com/office/drawing/2014/chart" uri="{C3380CC4-5D6E-409C-BE32-E72D297353CC}">
                <c16:uniqueId val="{0000006F-B2E8-4080-83D6-EECA18439E6A}"/>
              </c:ext>
            </c:extLst>
          </c:dPt>
          <c:dPt>
            <c:idx val="56"/>
            <c:invertIfNegative val="1"/>
            <c:bubble3D val="0"/>
            <c:spPr>
              <a:solidFill>
                <a:srgbClr val="AEABAB"/>
              </a:solidFill>
            </c:spPr>
            <c:extLst>
              <c:ext xmlns:c16="http://schemas.microsoft.com/office/drawing/2014/chart" uri="{C3380CC4-5D6E-409C-BE32-E72D297353CC}">
                <c16:uniqueId val="{00000071-B2E8-4080-83D6-EECA18439E6A}"/>
              </c:ext>
            </c:extLst>
          </c:dPt>
          <c:dPt>
            <c:idx val="57"/>
            <c:invertIfNegative val="1"/>
            <c:bubble3D val="0"/>
            <c:spPr>
              <a:solidFill>
                <a:srgbClr val="AEABAB"/>
              </a:solidFill>
            </c:spPr>
            <c:extLst>
              <c:ext xmlns:c16="http://schemas.microsoft.com/office/drawing/2014/chart" uri="{C3380CC4-5D6E-409C-BE32-E72D297353CC}">
                <c16:uniqueId val="{00000073-B2E8-4080-83D6-EECA18439E6A}"/>
              </c:ext>
            </c:extLst>
          </c:dPt>
          <c:dPt>
            <c:idx val="58"/>
            <c:invertIfNegative val="1"/>
            <c:bubble3D val="0"/>
            <c:spPr>
              <a:solidFill>
                <a:srgbClr val="AEABAB"/>
              </a:solidFill>
            </c:spPr>
            <c:extLst>
              <c:ext xmlns:c16="http://schemas.microsoft.com/office/drawing/2014/chart" uri="{C3380CC4-5D6E-409C-BE32-E72D297353CC}">
                <c16:uniqueId val="{00000075-B2E8-4080-83D6-EECA18439E6A}"/>
              </c:ext>
            </c:extLst>
          </c:dPt>
          <c:dPt>
            <c:idx val="59"/>
            <c:invertIfNegative val="1"/>
            <c:bubble3D val="0"/>
            <c:spPr>
              <a:solidFill>
                <a:srgbClr val="AEABAB"/>
              </a:solidFill>
            </c:spPr>
            <c:extLst>
              <c:ext xmlns:c16="http://schemas.microsoft.com/office/drawing/2014/chart" uri="{C3380CC4-5D6E-409C-BE32-E72D297353CC}">
                <c16:uniqueId val="{00000077-B2E8-4080-83D6-EECA18439E6A}"/>
              </c:ext>
            </c:extLst>
          </c:dPt>
          <c:dPt>
            <c:idx val="60"/>
            <c:invertIfNegative val="1"/>
            <c:bubble3D val="0"/>
            <c:spPr>
              <a:solidFill>
                <a:srgbClr val="AEABAB"/>
              </a:solidFill>
            </c:spPr>
            <c:extLst>
              <c:ext xmlns:c16="http://schemas.microsoft.com/office/drawing/2014/chart" uri="{C3380CC4-5D6E-409C-BE32-E72D297353CC}">
                <c16:uniqueId val="{00000079-B2E8-4080-83D6-EECA18439E6A}"/>
              </c:ext>
            </c:extLst>
          </c:dPt>
          <c:dPt>
            <c:idx val="61"/>
            <c:invertIfNegative val="1"/>
            <c:bubble3D val="0"/>
            <c:spPr>
              <a:solidFill>
                <a:srgbClr val="AEABAB"/>
              </a:solidFill>
            </c:spPr>
            <c:extLst>
              <c:ext xmlns:c16="http://schemas.microsoft.com/office/drawing/2014/chart" uri="{C3380CC4-5D6E-409C-BE32-E72D297353CC}">
                <c16:uniqueId val="{0000007B-B2E8-4080-83D6-EECA18439E6A}"/>
              </c:ext>
            </c:extLst>
          </c:dPt>
          <c:dPt>
            <c:idx val="62"/>
            <c:invertIfNegative val="1"/>
            <c:bubble3D val="0"/>
            <c:spPr>
              <a:solidFill>
                <a:srgbClr val="AEABAB"/>
              </a:solidFill>
            </c:spPr>
            <c:extLst>
              <c:ext xmlns:c16="http://schemas.microsoft.com/office/drawing/2014/chart" uri="{C3380CC4-5D6E-409C-BE32-E72D297353CC}">
                <c16:uniqueId val="{0000007D-B2E8-4080-83D6-EECA18439E6A}"/>
              </c:ext>
            </c:extLst>
          </c:dPt>
          <c:dPt>
            <c:idx val="63"/>
            <c:invertIfNegative val="1"/>
            <c:bubble3D val="0"/>
            <c:spPr>
              <a:solidFill>
                <a:srgbClr val="AEABAB"/>
              </a:solidFill>
            </c:spPr>
            <c:extLst>
              <c:ext xmlns:c16="http://schemas.microsoft.com/office/drawing/2014/chart" uri="{C3380CC4-5D6E-409C-BE32-E72D297353CC}">
                <c16:uniqueId val="{0000007F-B2E8-4080-83D6-EECA18439E6A}"/>
              </c:ext>
            </c:extLst>
          </c:dPt>
          <c:dPt>
            <c:idx val="64"/>
            <c:invertIfNegative val="1"/>
            <c:bubble3D val="0"/>
            <c:spPr>
              <a:solidFill>
                <a:srgbClr val="AEABAB"/>
              </a:solidFill>
            </c:spPr>
            <c:extLst>
              <c:ext xmlns:c16="http://schemas.microsoft.com/office/drawing/2014/chart" uri="{C3380CC4-5D6E-409C-BE32-E72D297353CC}">
                <c16:uniqueId val="{00000081-B2E8-4080-83D6-EECA18439E6A}"/>
              </c:ext>
            </c:extLst>
          </c:dPt>
          <c:dPt>
            <c:idx val="65"/>
            <c:invertIfNegative val="1"/>
            <c:bubble3D val="0"/>
            <c:spPr>
              <a:solidFill>
                <a:srgbClr val="AEABAB"/>
              </a:solidFill>
            </c:spPr>
            <c:extLst>
              <c:ext xmlns:c16="http://schemas.microsoft.com/office/drawing/2014/chart" uri="{C3380CC4-5D6E-409C-BE32-E72D297353CC}">
                <c16:uniqueId val="{00000083-B2E8-4080-83D6-EECA18439E6A}"/>
              </c:ext>
            </c:extLst>
          </c:dPt>
          <c:dPt>
            <c:idx val="66"/>
            <c:invertIfNegative val="1"/>
            <c:bubble3D val="0"/>
            <c:spPr>
              <a:solidFill>
                <a:srgbClr val="AEABAB"/>
              </a:solidFill>
            </c:spPr>
            <c:extLst>
              <c:ext xmlns:c16="http://schemas.microsoft.com/office/drawing/2014/chart" uri="{C3380CC4-5D6E-409C-BE32-E72D297353CC}">
                <c16:uniqueId val="{00000085-B2E8-4080-83D6-EECA18439E6A}"/>
              </c:ext>
            </c:extLst>
          </c:dPt>
          <c:dPt>
            <c:idx val="67"/>
            <c:invertIfNegative val="1"/>
            <c:bubble3D val="0"/>
            <c:spPr>
              <a:solidFill>
                <a:srgbClr val="AEABAB"/>
              </a:solidFill>
            </c:spPr>
            <c:extLst>
              <c:ext xmlns:c16="http://schemas.microsoft.com/office/drawing/2014/chart" uri="{C3380CC4-5D6E-409C-BE32-E72D297353CC}">
                <c16:uniqueId val="{00000087-B2E8-4080-83D6-EECA18439E6A}"/>
              </c:ext>
            </c:extLst>
          </c:dPt>
          <c:dPt>
            <c:idx val="68"/>
            <c:invertIfNegative val="1"/>
            <c:bubble3D val="0"/>
            <c:spPr>
              <a:solidFill>
                <a:srgbClr val="AEABAB"/>
              </a:solidFill>
            </c:spPr>
            <c:extLst>
              <c:ext xmlns:c16="http://schemas.microsoft.com/office/drawing/2014/chart" uri="{C3380CC4-5D6E-409C-BE32-E72D297353CC}">
                <c16:uniqueId val="{00000089-B2E8-4080-83D6-EECA18439E6A}"/>
              </c:ext>
            </c:extLst>
          </c:dPt>
          <c:dPt>
            <c:idx val="69"/>
            <c:invertIfNegative val="1"/>
            <c:bubble3D val="0"/>
            <c:spPr>
              <a:solidFill>
                <a:srgbClr val="AEABAB"/>
              </a:solidFill>
            </c:spPr>
            <c:extLst>
              <c:ext xmlns:c16="http://schemas.microsoft.com/office/drawing/2014/chart" uri="{C3380CC4-5D6E-409C-BE32-E72D297353CC}">
                <c16:uniqueId val="{0000008B-B2E8-4080-83D6-EECA18439E6A}"/>
              </c:ext>
            </c:extLst>
          </c:dPt>
          <c:dPt>
            <c:idx val="70"/>
            <c:invertIfNegative val="1"/>
            <c:bubble3D val="0"/>
            <c:spPr>
              <a:solidFill>
                <a:srgbClr val="AEABAB"/>
              </a:solidFill>
            </c:spPr>
            <c:extLst>
              <c:ext xmlns:c16="http://schemas.microsoft.com/office/drawing/2014/chart" uri="{C3380CC4-5D6E-409C-BE32-E72D297353CC}">
                <c16:uniqueId val="{0000008D-B2E8-4080-83D6-EECA18439E6A}"/>
              </c:ext>
            </c:extLst>
          </c:dPt>
          <c:dPt>
            <c:idx val="71"/>
            <c:invertIfNegative val="1"/>
            <c:bubble3D val="0"/>
            <c:spPr>
              <a:solidFill>
                <a:srgbClr val="AEABAB"/>
              </a:solidFill>
            </c:spPr>
            <c:extLst>
              <c:ext xmlns:c16="http://schemas.microsoft.com/office/drawing/2014/chart" uri="{C3380CC4-5D6E-409C-BE32-E72D297353CC}">
                <c16:uniqueId val="{0000008F-B2E8-4080-83D6-EECA18439E6A}"/>
              </c:ext>
            </c:extLst>
          </c:dPt>
          <c:dPt>
            <c:idx val="72"/>
            <c:invertIfNegative val="1"/>
            <c:bubble3D val="0"/>
            <c:spPr>
              <a:solidFill>
                <a:srgbClr val="AEABAB"/>
              </a:solidFill>
            </c:spPr>
            <c:extLst>
              <c:ext xmlns:c16="http://schemas.microsoft.com/office/drawing/2014/chart" uri="{C3380CC4-5D6E-409C-BE32-E72D297353CC}">
                <c16:uniqueId val="{00000091-B2E8-4080-83D6-EECA18439E6A}"/>
              </c:ext>
            </c:extLst>
          </c:dPt>
          <c:dPt>
            <c:idx val="73"/>
            <c:invertIfNegative val="1"/>
            <c:bubble3D val="0"/>
            <c:spPr>
              <a:solidFill>
                <a:srgbClr val="AEABAB"/>
              </a:solidFill>
            </c:spPr>
            <c:extLst>
              <c:ext xmlns:c16="http://schemas.microsoft.com/office/drawing/2014/chart" uri="{C3380CC4-5D6E-409C-BE32-E72D297353CC}">
                <c16:uniqueId val="{00000093-B2E8-4080-83D6-EECA18439E6A}"/>
              </c:ext>
            </c:extLst>
          </c:dPt>
          <c:dPt>
            <c:idx val="74"/>
            <c:invertIfNegative val="1"/>
            <c:bubble3D val="0"/>
            <c:spPr>
              <a:solidFill>
                <a:srgbClr val="AEABAB"/>
              </a:solidFill>
            </c:spPr>
            <c:extLst>
              <c:ext xmlns:c16="http://schemas.microsoft.com/office/drawing/2014/chart" uri="{C3380CC4-5D6E-409C-BE32-E72D297353CC}">
                <c16:uniqueId val="{00000095-B2E8-4080-83D6-EECA18439E6A}"/>
              </c:ext>
            </c:extLst>
          </c:dPt>
          <c:dPt>
            <c:idx val="75"/>
            <c:invertIfNegative val="1"/>
            <c:bubble3D val="0"/>
            <c:spPr>
              <a:solidFill>
                <a:srgbClr val="AEABAB"/>
              </a:solidFill>
            </c:spPr>
            <c:extLst>
              <c:ext xmlns:c16="http://schemas.microsoft.com/office/drawing/2014/chart" uri="{C3380CC4-5D6E-409C-BE32-E72D297353CC}">
                <c16:uniqueId val="{00000097-B2E8-4080-83D6-EECA18439E6A}"/>
              </c:ext>
            </c:extLst>
          </c:dPt>
          <c:dPt>
            <c:idx val="76"/>
            <c:invertIfNegative val="1"/>
            <c:bubble3D val="0"/>
            <c:spPr>
              <a:solidFill>
                <a:srgbClr val="AEABAB"/>
              </a:solidFill>
            </c:spPr>
            <c:extLst>
              <c:ext xmlns:c16="http://schemas.microsoft.com/office/drawing/2014/chart" uri="{C3380CC4-5D6E-409C-BE32-E72D297353CC}">
                <c16:uniqueId val="{00000099-B2E8-4080-83D6-EECA18439E6A}"/>
              </c:ext>
            </c:extLst>
          </c:dPt>
          <c:dPt>
            <c:idx val="77"/>
            <c:invertIfNegative val="1"/>
            <c:bubble3D val="0"/>
            <c:spPr>
              <a:solidFill>
                <a:srgbClr val="AEABAB"/>
              </a:solidFill>
            </c:spPr>
            <c:extLst>
              <c:ext xmlns:c16="http://schemas.microsoft.com/office/drawing/2014/chart" uri="{C3380CC4-5D6E-409C-BE32-E72D297353CC}">
                <c16:uniqueId val="{0000009B-B2E8-4080-83D6-EECA18439E6A}"/>
              </c:ext>
            </c:extLst>
          </c:dPt>
          <c:dPt>
            <c:idx val="78"/>
            <c:invertIfNegative val="1"/>
            <c:bubble3D val="0"/>
            <c:spPr>
              <a:solidFill>
                <a:srgbClr val="AEABAB"/>
              </a:solidFill>
            </c:spPr>
            <c:extLst>
              <c:ext xmlns:c16="http://schemas.microsoft.com/office/drawing/2014/chart" uri="{C3380CC4-5D6E-409C-BE32-E72D297353CC}">
                <c16:uniqueId val="{0000009D-B2E8-4080-83D6-EECA18439E6A}"/>
              </c:ext>
            </c:extLst>
          </c:dPt>
          <c:dPt>
            <c:idx val="79"/>
            <c:invertIfNegative val="1"/>
            <c:bubble3D val="0"/>
            <c:spPr>
              <a:solidFill>
                <a:srgbClr val="AEABAB"/>
              </a:solidFill>
            </c:spPr>
            <c:extLst>
              <c:ext xmlns:c16="http://schemas.microsoft.com/office/drawing/2014/chart" uri="{C3380CC4-5D6E-409C-BE32-E72D297353CC}">
                <c16:uniqueId val="{0000009F-B2E8-4080-83D6-EECA18439E6A}"/>
              </c:ext>
            </c:extLst>
          </c:dPt>
          <c:dPt>
            <c:idx val="80"/>
            <c:invertIfNegative val="1"/>
            <c:bubble3D val="0"/>
            <c:spPr>
              <a:solidFill>
                <a:srgbClr val="AEABAB"/>
              </a:solidFill>
            </c:spPr>
            <c:extLst>
              <c:ext xmlns:c16="http://schemas.microsoft.com/office/drawing/2014/chart" uri="{C3380CC4-5D6E-409C-BE32-E72D297353CC}">
                <c16:uniqueId val="{000000A1-B2E8-4080-83D6-EECA18439E6A}"/>
              </c:ext>
            </c:extLst>
          </c:dPt>
          <c:dPt>
            <c:idx val="81"/>
            <c:invertIfNegative val="1"/>
            <c:bubble3D val="0"/>
            <c:spPr>
              <a:solidFill>
                <a:srgbClr val="AEABAB"/>
              </a:solidFill>
            </c:spPr>
            <c:extLst>
              <c:ext xmlns:c16="http://schemas.microsoft.com/office/drawing/2014/chart" uri="{C3380CC4-5D6E-409C-BE32-E72D297353CC}">
                <c16:uniqueId val="{000000A3-B2E8-4080-83D6-EECA18439E6A}"/>
              </c:ext>
            </c:extLst>
          </c:dPt>
          <c:dPt>
            <c:idx val="82"/>
            <c:invertIfNegative val="1"/>
            <c:bubble3D val="0"/>
            <c:spPr>
              <a:solidFill>
                <a:srgbClr val="AEABAB"/>
              </a:solidFill>
            </c:spPr>
            <c:extLst>
              <c:ext xmlns:c16="http://schemas.microsoft.com/office/drawing/2014/chart" uri="{C3380CC4-5D6E-409C-BE32-E72D297353CC}">
                <c16:uniqueId val="{000000A5-B2E8-4080-83D6-EECA18439E6A}"/>
              </c:ext>
            </c:extLst>
          </c:dPt>
          <c:dPt>
            <c:idx val="83"/>
            <c:invertIfNegative val="1"/>
            <c:bubble3D val="0"/>
            <c:spPr>
              <a:solidFill>
                <a:srgbClr val="AEABAB"/>
              </a:solidFill>
            </c:spPr>
            <c:extLst>
              <c:ext xmlns:c16="http://schemas.microsoft.com/office/drawing/2014/chart" uri="{C3380CC4-5D6E-409C-BE32-E72D297353CC}">
                <c16:uniqueId val="{000000A7-B2E8-4080-83D6-EECA18439E6A}"/>
              </c:ext>
            </c:extLst>
          </c:dPt>
          <c:dPt>
            <c:idx val="84"/>
            <c:invertIfNegative val="1"/>
            <c:bubble3D val="0"/>
            <c:spPr>
              <a:solidFill>
                <a:srgbClr val="AEABAB"/>
              </a:solidFill>
            </c:spPr>
            <c:extLst>
              <c:ext xmlns:c16="http://schemas.microsoft.com/office/drawing/2014/chart" uri="{C3380CC4-5D6E-409C-BE32-E72D297353CC}">
                <c16:uniqueId val="{000000A9-B2E8-4080-83D6-EECA18439E6A}"/>
              </c:ext>
            </c:extLst>
          </c:dPt>
          <c:dPt>
            <c:idx val="85"/>
            <c:invertIfNegative val="1"/>
            <c:bubble3D val="0"/>
            <c:spPr>
              <a:solidFill>
                <a:srgbClr val="AEABAB"/>
              </a:solidFill>
            </c:spPr>
            <c:extLst>
              <c:ext xmlns:c16="http://schemas.microsoft.com/office/drawing/2014/chart" uri="{C3380CC4-5D6E-409C-BE32-E72D297353CC}">
                <c16:uniqueId val="{000000AB-B2E8-4080-83D6-EECA18439E6A}"/>
              </c:ext>
            </c:extLst>
          </c:dPt>
          <c:dPt>
            <c:idx val="86"/>
            <c:invertIfNegative val="1"/>
            <c:bubble3D val="0"/>
            <c:spPr>
              <a:solidFill>
                <a:srgbClr val="AEABAB"/>
              </a:solidFill>
            </c:spPr>
            <c:extLst>
              <c:ext xmlns:c16="http://schemas.microsoft.com/office/drawing/2014/chart" uri="{C3380CC4-5D6E-409C-BE32-E72D297353CC}">
                <c16:uniqueId val="{000000AD-B2E8-4080-83D6-EECA18439E6A}"/>
              </c:ext>
            </c:extLst>
          </c:dPt>
          <c:dPt>
            <c:idx val="87"/>
            <c:invertIfNegative val="1"/>
            <c:bubble3D val="0"/>
            <c:spPr>
              <a:solidFill>
                <a:srgbClr val="AEABAB"/>
              </a:solidFill>
            </c:spPr>
            <c:extLst>
              <c:ext xmlns:c16="http://schemas.microsoft.com/office/drawing/2014/chart" uri="{C3380CC4-5D6E-409C-BE32-E72D297353CC}">
                <c16:uniqueId val="{000000AF-B2E8-4080-83D6-EECA18439E6A}"/>
              </c:ext>
            </c:extLst>
          </c:dPt>
          <c:dPt>
            <c:idx val="88"/>
            <c:invertIfNegative val="1"/>
            <c:bubble3D val="0"/>
            <c:spPr>
              <a:solidFill>
                <a:srgbClr val="AEABAB"/>
              </a:solidFill>
            </c:spPr>
            <c:extLst>
              <c:ext xmlns:c16="http://schemas.microsoft.com/office/drawing/2014/chart" uri="{C3380CC4-5D6E-409C-BE32-E72D297353CC}">
                <c16:uniqueId val="{000000B1-B2E8-4080-83D6-EECA18439E6A}"/>
              </c:ext>
            </c:extLst>
          </c:dPt>
          <c:dPt>
            <c:idx val="89"/>
            <c:invertIfNegative val="1"/>
            <c:bubble3D val="0"/>
            <c:spPr>
              <a:solidFill>
                <a:srgbClr val="AEABAB"/>
              </a:solidFill>
            </c:spPr>
            <c:extLst>
              <c:ext xmlns:c16="http://schemas.microsoft.com/office/drawing/2014/chart" uri="{C3380CC4-5D6E-409C-BE32-E72D297353CC}">
                <c16:uniqueId val="{000000B3-B2E8-4080-83D6-EECA18439E6A}"/>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2D-4251-AC41-C6D4CBCA5CD6}"/>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2D-4251-AC41-C6D4CBCA5CD6}"/>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2D-4251-AC41-C6D4CBCA5CD6}"/>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02D-4251-AC41-C6D4CBCA5CD6}"/>
                </c:ext>
              </c:extLst>
            </c:dLbl>
            <c:dLbl>
              <c:idx val="4"/>
              <c:tx>
                <c:rich>
                  <a:bodyPr/>
                  <a:lstStyle/>
                  <a:p>
                    <a:r>
                      <a:rPr sz="500">
                        <a:solidFill>
                          <a:srgbClr val="006C6D"/>
                        </a:solidFill>
                      </a:rPr>
                      <a:t>Schick Xtreme 2 Sensitive Disposable Razors 48 Pack</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2D-4251-AC41-C6D4CBCA5CD6}"/>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02D-4251-AC41-C6D4CBCA5CD6}"/>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2D-4251-AC41-C6D4CBCA5CD6}"/>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02D-4251-AC41-C6D4CBCA5CD6}"/>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02D-4251-AC41-C6D4CBCA5CD6}"/>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02D-4251-AC41-C6D4CBCA5CD6}"/>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02D-4251-AC41-C6D4CBCA5CD6}"/>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02D-4251-AC41-C6D4CBCA5CD6}"/>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02D-4251-AC41-C6D4CBCA5CD6}"/>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02D-4251-AC41-C6D4CBCA5CD6}"/>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02D-4251-AC41-C6D4CBCA5CD6}"/>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02D-4251-AC41-C6D4CBCA5CD6}"/>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02D-4251-AC41-C6D4CBCA5CD6}"/>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02D-4251-AC41-C6D4CBCA5CD6}"/>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02D-4251-AC41-C6D4CBCA5CD6}"/>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02D-4251-AC41-C6D4CBCA5CD6}"/>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02D-4251-AC41-C6D4CBCA5CD6}"/>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02D-4251-AC41-C6D4CBCA5CD6}"/>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02D-4251-AC41-C6D4CBCA5CD6}"/>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02D-4251-AC41-C6D4CBCA5CD6}"/>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02D-4251-AC41-C6D4CBCA5CD6}"/>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02D-4251-AC41-C6D4CBCA5CD6}"/>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02D-4251-AC41-C6D4CBCA5CD6}"/>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02D-4251-AC41-C6D4CBCA5CD6}"/>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02D-4251-AC41-C6D4CBCA5CD6}"/>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02D-4251-AC41-C6D4CBCA5CD6}"/>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02D-4251-AC41-C6D4CBCA5CD6}"/>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02D-4251-AC41-C6D4CBCA5CD6}"/>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02D-4251-AC41-C6D4CBCA5CD6}"/>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02D-4251-AC41-C6D4CBCA5CD6}"/>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02D-4251-AC41-C6D4CBCA5CD6}"/>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02D-4251-AC41-C6D4CBCA5CD6}"/>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02D-4251-AC41-C6D4CBCA5CD6}"/>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02D-4251-AC41-C6D4CBCA5CD6}"/>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02D-4251-AC41-C6D4CBCA5CD6}"/>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02D-4251-AC41-C6D4CBCA5CD6}"/>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02D-4251-AC41-C6D4CBCA5CD6}"/>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02D-4251-AC41-C6D4CBCA5CD6}"/>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02D-4251-AC41-C6D4CBCA5CD6}"/>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02D-4251-AC41-C6D4CBCA5CD6}"/>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02D-4251-AC41-C6D4CBCA5CD6}"/>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02D-4251-AC41-C6D4CBCA5CD6}"/>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02D-4251-AC41-C6D4CBCA5CD6}"/>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02D-4251-AC41-C6D4CBCA5CD6}"/>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02D-4251-AC41-C6D4CBCA5CD6}"/>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02D-4251-AC41-C6D4CBCA5CD6}"/>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02D-4251-AC41-C6D4CBCA5CD6}"/>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02D-4251-AC41-C6D4CBCA5CD6}"/>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02D-4251-AC41-C6D4CBCA5CD6}"/>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2E8-4080-83D6-EECA18439E6A}"/>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2E8-4080-83D6-EECA18439E6A}"/>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2E8-4080-83D6-EECA18439E6A}"/>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2E8-4080-83D6-EECA18439E6A}"/>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2E8-4080-83D6-EECA18439E6A}"/>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2E8-4080-83D6-EECA18439E6A}"/>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2E8-4080-83D6-EECA18439E6A}"/>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2E8-4080-83D6-EECA18439E6A}"/>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2E8-4080-83D6-EECA18439E6A}"/>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2E8-4080-83D6-EECA18439E6A}"/>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2E8-4080-83D6-EECA18439E6A}"/>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2E8-4080-83D6-EECA18439E6A}"/>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2E8-4080-83D6-EECA18439E6A}"/>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2E8-4080-83D6-EECA18439E6A}"/>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2E8-4080-83D6-EECA18439E6A}"/>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2E8-4080-83D6-EECA18439E6A}"/>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2E8-4080-83D6-EECA18439E6A}"/>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2E8-4080-83D6-EECA18439E6A}"/>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2E8-4080-83D6-EECA18439E6A}"/>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2E8-4080-83D6-EECA18439E6A}"/>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2E8-4080-83D6-EECA18439E6A}"/>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2E8-4080-83D6-EECA18439E6A}"/>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2E8-4080-83D6-EECA18439E6A}"/>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2E8-4080-83D6-EECA18439E6A}"/>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2E8-4080-83D6-EECA18439E6A}"/>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2E8-4080-83D6-EECA18439E6A}"/>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2E8-4080-83D6-EECA18439E6A}"/>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2E8-4080-83D6-EECA18439E6A}"/>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2E8-4080-83D6-EECA18439E6A}"/>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2E8-4080-83D6-EECA18439E6A}"/>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2E8-4080-83D6-EECA18439E6A}"/>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2E8-4080-83D6-EECA18439E6A}"/>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2E8-4080-83D6-EECA18439E6A}"/>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2E8-4080-83D6-EECA18439E6A}"/>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2E8-4080-83D6-EECA18439E6A}"/>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2E8-4080-83D6-EECA18439E6A}"/>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c:f>
              <c:strCache>
                <c:ptCount val="6"/>
                <c:pt idx="0">
                  <c:v>Gillette Proglide Plus Refills 16 Pack</c:v>
                </c:pt>
                <c:pt idx="1">
                  <c:v>Gillette Mach 3 Advanced Refills 20 Pack</c:v>
                </c:pt>
                <c:pt idx="2">
                  <c:v>Gillette Custom Plus 3 Sensitive Disposable Razors 30 Pack</c:v>
                </c:pt>
                <c:pt idx="3">
                  <c:v>None Razors</c:v>
                </c:pt>
                <c:pt idx="4">
                  <c:v>Schick Xtreme 2 Sensitive Disposable Razors 48 Pack</c:v>
                </c:pt>
                <c:pt idx="5">
                  <c:v>Harry's Razor Set Chrome Edition 1 Handle + 13 Cartridges</c:v>
                </c:pt>
              </c:strCache>
            </c:strRef>
          </c:cat>
          <c:val>
            <c:numRef>
              <c:f>Sheet1!$B$2:$B$7</c:f>
              <c:numCache>
                <c:formatCode>General</c:formatCode>
                <c:ptCount val="6"/>
                <c:pt idx="0">
                  <c:v>0.6170003041928581</c:v>
                </c:pt>
                <c:pt idx="1">
                  <c:v>0.38299969580714177</c:v>
                </c:pt>
                <c:pt idx="2">
                  <c:v>0.3684311039296426</c:v>
                </c:pt>
                <c:pt idx="3">
                  <c:v>0.25175366702442353</c:v>
                </c:pt>
                <c:pt idx="4">
                  <c:v>0.24069379684751988</c:v>
                </c:pt>
                <c:pt idx="5">
                  <c:v>0.1391214321984142</c:v>
                </c:pt>
              </c:numCache>
            </c:numRef>
          </c:val>
          <c:extLst>
            <c:ext xmlns:c16="http://schemas.microsoft.com/office/drawing/2014/chart" uri="{C3380CC4-5D6E-409C-BE32-E72D297353CC}">
              <c16:uniqueId val="{0000006A-902D-4251-AC41-C6D4CBCA5CD6}"/>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Schick Xtreme 2 Sensitive Disposable Razors 60 Pack</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99B-42C0-A7D9-A2057CE05A51}"/>
              </c:ext>
            </c:extLst>
          </c:dPt>
          <c:dPt>
            <c:idx val="1"/>
            <c:invertIfNegative val="1"/>
            <c:bubble3D val="0"/>
            <c:spPr>
              <a:solidFill>
                <a:srgbClr val="AEABAB"/>
              </a:solidFill>
            </c:spPr>
            <c:extLst>
              <c:ext xmlns:c16="http://schemas.microsoft.com/office/drawing/2014/chart" uri="{C3380CC4-5D6E-409C-BE32-E72D297353CC}">
                <c16:uniqueId val="{00000003-999B-42C0-A7D9-A2057CE05A51}"/>
              </c:ext>
            </c:extLst>
          </c:dPt>
          <c:dPt>
            <c:idx val="2"/>
            <c:invertIfNegative val="1"/>
            <c:bubble3D val="0"/>
            <c:spPr>
              <a:solidFill>
                <a:srgbClr val="AEABAB"/>
              </a:solidFill>
            </c:spPr>
            <c:extLst>
              <c:ext xmlns:c16="http://schemas.microsoft.com/office/drawing/2014/chart" uri="{C3380CC4-5D6E-409C-BE32-E72D297353CC}">
                <c16:uniqueId val="{00000005-999B-42C0-A7D9-A2057CE05A51}"/>
              </c:ext>
            </c:extLst>
          </c:dPt>
          <c:dPt>
            <c:idx val="3"/>
            <c:invertIfNegative val="0"/>
            <c:bubble3D val="0"/>
            <c:extLst>
              <c:ext xmlns:c16="http://schemas.microsoft.com/office/drawing/2014/chart" uri="{C3380CC4-5D6E-409C-BE32-E72D297353CC}">
                <c16:uniqueId val="{00000007-999B-42C0-A7D9-A2057CE05A51}"/>
              </c:ext>
            </c:extLst>
          </c:dPt>
          <c:dPt>
            <c:idx val="4"/>
            <c:invertIfNegative val="1"/>
            <c:bubble3D val="0"/>
            <c:spPr>
              <a:solidFill>
                <a:srgbClr val="006C6D"/>
              </a:solidFill>
            </c:spPr>
            <c:extLst>
              <c:ext xmlns:c16="http://schemas.microsoft.com/office/drawing/2014/chart" uri="{C3380CC4-5D6E-409C-BE32-E72D297353CC}">
                <c16:uniqueId val="{00000009-999B-42C0-A7D9-A2057CE05A51}"/>
              </c:ext>
            </c:extLst>
          </c:dPt>
          <c:dPt>
            <c:idx val="5"/>
            <c:invertIfNegative val="1"/>
            <c:bubble3D val="0"/>
            <c:spPr>
              <a:solidFill>
                <a:srgbClr val="AEABAB"/>
              </a:solidFill>
            </c:spPr>
            <c:extLst>
              <c:ext xmlns:c16="http://schemas.microsoft.com/office/drawing/2014/chart" uri="{C3380CC4-5D6E-409C-BE32-E72D297353CC}">
                <c16:uniqueId val="{0000000B-999B-42C0-A7D9-A2057CE05A51}"/>
              </c:ext>
            </c:extLst>
          </c:dPt>
          <c:dPt>
            <c:idx val="6"/>
            <c:invertIfNegative val="1"/>
            <c:bubble3D val="0"/>
            <c:spPr>
              <a:solidFill>
                <a:srgbClr val="AEABAB"/>
              </a:solidFill>
            </c:spPr>
            <c:extLst>
              <c:ext xmlns:c16="http://schemas.microsoft.com/office/drawing/2014/chart" uri="{C3380CC4-5D6E-409C-BE32-E72D297353CC}">
                <c16:uniqueId val="{0000000D-999B-42C0-A7D9-A2057CE05A51}"/>
              </c:ext>
            </c:extLst>
          </c:dPt>
          <c:dPt>
            <c:idx val="7"/>
            <c:invertIfNegative val="1"/>
            <c:bubble3D val="0"/>
            <c:spPr>
              <a:solidFill>
                <a:srgbClr val="AEABAB"/>
              </a:solidFill>
            </c:spPr>
            <c:extLst>
              <c:ext xmlns:c16="http://schemas.microsoft.com/office/drawing/2014/chart" uri="{C3380CC4-5D6E-409C-BE32-E72D297353CC}">
                <c16:uniqueId val="{0000000F-999B-42C0-A7D9-A2057CE05A51}"/>
              </c:ext>
            </c:extLst>
          </c:dPt>
          <c:dPt>
            <c:idx val="8"/>
            <c:invertIfNegative val="1"/>
            <c:bubble3D val="0"/>
            <c:spPr>
              <a:solidFill>
                <a:srgbClr val="AEABAB"/>
              </a:solidFill>
            </c:spPr>
            <c:extLst>
              <c:ext xmlns:c16="http://schemas.microsoft.com/office/drawing/2014/chart" uri="{C3380CC4-5D6E-409C-BE32-E72D297353CC}">
                <c16:uniqueId val="{00000011-999B-42C0-A7D9-A2057CE05A51}"/>
              </c:ext>
            </c:extLst>
          </c:dPt>
          <c:dPt>
            <c:idx val="9"/>
            <c:invertIfNegative val="1"/>
            <c:bubble3D val="0"/>
            <c:spPr>
              <a:solidFill>
                <a:srgbClr val="AEABAB"/>
              </a:solidFill>
            </c:spPr>
            <c:extLst>
              <c:ext xmlns:c16="http://schemas.microsoft.com/office/drawing/2014/chart" uri="{C3380CC4-5D6E-409C-BE32-E72D297353CC}">
                <c16:uniqueId val="{00000013-999B-42C0-A7D9-A2057CE05A51}"/>
              </c:ext>
            </c:extLst>
          </c:dPt>
          <c:dPt>
            <c:idx val="10"/>
            <c:invertIfNegative val="1"/>
            <c:bubble3D val="0"/>
            <c:spPr>
              <a:solidFill>
                <a:srgbClr val="AEABAB"/>
              </a:solidFill>
            </c:spPr>
            <c:extLst>
              <c:ext xmlns:c16="http://schemas.microsoft.com/office/drawing/2014/chart" uri="{C3380CC4-5D6E-409C-BE32-E72D297353CC}">
                <c16:uniqueId val="{00000015-999B-42C0-A7D9-A2057CE05A51}"/>
              </c:ext>
            </c:extLst>
          </c:dPt>
          <c:dPt>
            <c:idx val="11"/>
            <c:invertIfNegative val="1"/>
            <c:bubble3D val="0"/>
            <c:spPr>
              <a:solidFill>
                <a:srgbClr val="AEABAB"/>
              </a:solidFill>
            </c:spPr>
            <c:extLst>
              <c:ext xmlns:c16="http://schemas.microsoft.com/office/drawing/2014/chart" uri="{C3380CC4-5D6E-409C-BE32-E72D297353CC}">
                <c16:uniqueId val="{00000017-999B-42C0-A7D9-A2057CE05A51}"/>
              </c:ext>
            </c:extLst>
          </c:dPt>
          <c:dPt>
            <c:idx val="12"/>
            <c:invertIfNegative val="1"/>
            <c:bubble3D val="0"/>
            <c:spPr>
              <a:solidFill>
                <a:srgbClr val="AEABAB"/>
              </a:solidFill>
            </c:spPr>
            <c:extLst>
              <c:ext xmlns:c16="http://schemas.microsoft.com/office/drawing/2014/chart" uri="{C3380CC4-5D6E-409C-BE32-E72D297353CC}">
                <c16:uniqueId val="{00000019-999B-42C0-A7D9-A2057CE05A51}"/>
              </c:ext>
            </c:extLst>
          </c:dPt>
          <c:dPt>
            <c:idx val="13"/>
            <c:invertIfNegative val="1"/>
            <c:bubble3D val="0"/>
            <c:spPr>
              <a:solidFill>
                <a:srgbClr val="AEABAB"/>
              </a:solidFill>
            </c:spPr>
            <c:extLst>
              <c:ext xmlns:c16="http://schemas.microsoft.com/office/drawing/2014/chart" uri="{C3380CC4-5D6E-409C-BE32-E72D297353CC}">
                <c16:uniqueId val="{0000001B-999B-42C0-A7D9-A2057CE05A51}"/>
              </c:ext>
            </c:extLst>
          </c:dPt>
          <c:dPt>
            <c:idx val="14"/>
            <c:invertIfNegative val="0"/>
            <c:bubble3D val="0"/>
            <c:extLst>
              <c:ext xmlns:c16="http://schemas.microsoft.com/office/drawing/2014/chart" uri="{C3380CC4-5D6E-409C-BE32-E72D297353CC}">
                <c16:uniqueId val="{0000001D-999B-42C0-A7D9-A2057CE05A51}"/>
              </c:ext>
            </c:extLst>
          </c:dPt>
          <c:dPt>
            <c:idx val="15"/>
            <c:invertIfNegative val="1"/>
            <c:bubble3D val="0"/>
            <c:spPr>
              <a:solidFill>
                <a:srgbClr val="AEABAB"/>
              </a:solidFill>
            </c:spPr>
            <c:extLst>
              <c:ext xmlns:c16="http://schemas.microsoft.com/office/drawing/2014/chart" uri="{C3380CC4-5D6E-409C-BE32-E72D297353CC}">
                <c16:uniqueId val="{0000001F-999B-42C0-A7D9-A2057CE05A51}"/>
              </c:ext>
            </c:extLst>
          </c:dPt>
          <c:dPt>
            <c:idx val="16"/>
            <c:invertIfNegative val="1"/>
            <c:bubble3D val="0"/>
            <c:spPr>
              <a:solidFill>
                <a:srgbClr val="AEABAB"/>
              </a:solidFill>
            </c:spPr>
            <c:extLst>
              <c:ext xmlns:c16="http://schemas.microsoft.com/office/drawing/2014/chart" uri="{C3380CC4-5D6E-409C-BE32-E72D297353CC}">
                <c16:uniqueId val="{00000021-999B-42C0-A7D9-A2057CE05A51}"/>
              </c:ext>
            </c:extLst>
          </c:dPt>
          <c:dPt>
            <c:idx val="17"/>
            <c:invertIfNegative val="0"/>
            <c:bubble3D val="0"/>
            <c:extLst>
              <c:ext xmlns:c16="http://schemas.microsoft.com/office/drawing/2014/chart" uri="{C3380CC4-5D6E-409C-BE32-E72D297353CC}">
                <c16:uniqueId val="{00000023-999B-42C0-A7D9-A2057CE05A51}"/>
              </c:ext>
            </c:extLst>
          </c:dPt>
          <c:dPt>
            <c:idx val="18"/>
            <c:invertIfNegative val="1"/>
            <c:bubble3D val="0"/>
            <c:spPr>
              <a:solidFill>
                <a:srgbClr val="AEABAB"/>
              </a:solidFill>
            </c:spPr>
            <c:extLst>
              <c:ext xmlns:c16="http://schemas.microsoft.com/office/drawing/2014/chart" uri="{C3380CC4-5D6E-409C-BE32-E72D297353CC}">
                <c16:uniqueId val="{00000025-999B-42C0-A7D9-A2057CE05A51}"/>
              </c:ext>
            </c:extLst>
          </c:dPt>
          <c:dPt>
            <c:idx val="19"/>
            <c:invertIfNegative val="1"/>
            <c:bubble3D val="0"/>
            <c:spPr>
              <a:solidFill>
                <a:srgbClr val="AEABAB"/>
              </a:solidFill>
            </c:spPr>
            <c:extLst>
              <c:ext xmlns:c16="http://schemas.microsoft.com/office/drawing/2014/chart" uri="{C3380CC4-5D6E-409C-BE32-E72D297353CC}">
                <c16:uniqueId val="{00000027-999B-42C0-A7D9-A2057CE05A51}"/>
              </c:ext>
            </c:extLst>
          </c:dPt>
          <c:dPt>
            <c:idx val="20"/>
            <c:invertIfNegative val="1"/>
            <c:bubble3D val="0"/>
            <c:spPr>
              <a:solidFill>
                <a:srgbClr val="AEABAB"/>
              </a:solidFill>
            </c:spPr>
            <c:extLst>
              <c:ext xmlns:c16="http://schemas.microsoft.com/office/drawing/2014/chart" uri="{C3380CC4-5D6E-409C-BE32-E72D297353CC}">
                <c16:uniqueId val="{00000029-999B-42C0-A7D9-A2057CE05A51}"/>
              </c:ext>
            </c:extLst>
          </c:dPt>
          <c:dPt>
            <c:idx val="21"/>
            <c:invertIfNegative val="1"/>
            <c:bubble3D val="0"/>
            <c:spPr>
              <a:solidFill>
                <a:srgbClr val="AEABAB"/>
              </a:solidFill>
            </c:spPr>
            <c:extLst>
              <c:ext xmlns:c16="http://schemas.microsoft.com/office/drawing/2014/chart" uri="{C3380CC4-5D6E-409C-BE32-E72D297353CC}">
                <c16:uniqueId val="{0000002B-999B-42C0-A7D9-A2057CE05A51}"/>
              </c:ext>
            </c:extLst>
          </c:dPt>
          <c:dPt>
            <c:idx val="22"/>
            <c:invertIfNegative val="1"/>
            <c:bubble3D val="0"/>
            <c:spPr>
              <a:solidFill>
                <a:srgbClr val="AEABAB"/>
              </a:solidFill>
            </c:spPr>
            <c:extLst>
              <c:ext xmlns:c16="http://schemas.microsoft.com/office/drawing/2014/chart" uri="{C3380CC4-5D6E-409C-BE32-E72D297353CC}">
                <c16:uniqueId val="{0000002D-999B-42C0-A7D9-A2057CE05A51}"/>
              </c:ext>
            </c:extLst>
          </c:dPt>
          <c:dPt>
            <c:idx val="23"/>
            <c:invertIfNegative val="1"/>
            <c:bubble3D val="0"/>
            <c:spPr>
              <a:solidFill>
                <a:srgbClr val="AEABAB"/>
              </a:solidFill>
            </c:spPr>
            <c:extLst>
              <c:ext xmlns:c16="http://schemas.microsoft.com/office/drawing/2014/chart" uri="{C3380CC4-5D6E-409C-BE32-E72D297353CC}">
                <c16:uniqueId val="{0000002F-999B-42C0-A7D9-A2057CE05A51}"/>
              </c:ext>
            </c:extLst>
          </c:dPt>
          <c:dPt>
            <c:idx val="24"/>
            <c:invertIfNegative val="1"/>
            <c:bubble3D val="0"/>
            <c:spPr>
              <a:solidFill>
                <a:srgbClr val="AEABAB"/>
              </a:solidFill>
            </c:spPr>
            <c:extLst>
              <c:ext xmlns:c16="http://schemas.microsoft.com/office/drawing/2014/chart" uri="{C3380CC4-5D6E-409C-BE32-E72D297353CC}">
                <c16:uniqueId val="{00000031-999B-42C0-A7D9-A2057CE05A51}"/>
              </c:ext>
            </c:extLst>
          </c:dPt>
          <c:dPt>
            <c:idx val="25"/>
            <c:invertIfNegative val="1"/>
            <c:bubble3D val="0"/>
            <c:spPr>
              <a:solidFill>
                <a:srgbClr val="AEABAB"/>
              </a:solidFill>
            </c:spPr>
            <c:extLst>
              <c:ext xmlns:c16="http://schemas.microsoft.com/office/drawing/2014/chart" uri="{C3380CC4-5D6E-409C-BE32-E72D297353CC}">
                <c16:uniqueId val="{00000033-999B-42C0-A7D9-A2057CE05A51}"/>
              </c:ext>
            </c:extLst>
          </c:dPt>
          <c:dPt>
            <c:idx val="26"/>
            <c:invertIfNegative val="1"/>
            <c:bubble3D val="0"/>
            <c:spPr>
              <a:solidFill>
                <a:srgbClr val="AEABAB"/>
              </a:solidFill>
            </c:spPr>
            <c:extLst>
              <c:ext xmlns:c16="http://schemas.microsoft.com/office/drawing/2014/chart" uri="{C3380CC4-5D6E-409C-BE32-E72D297353CC}">
                <c16:uniqueId val="{00000035-999B-42C0-A7D9-A2057CE05A51}"/>
              </c:ext>
            </c:extLst>
          </c:dPt>
          <c:dPt>
            <c:idx val="27"/>
            <c:invertIfNegative val="1"/>
            <c:bubble3D val="0"/>
            <c:spPr>
              <a:solidFill>
                <a:srgbClr val="AEABAB"/>
              </a:solidFill>
            </c:spPr>
            <c:extLst>
              <c:ext xmlns:c16="http://schemas.microsoft.com/office/drawing/2014/chart" uri="{C3380CC4-5D6E-409C-BE32-E72D297353CC}">
                <c16:uniqueId val="{00000037-999B-42C0-A7D9-A2057CE05A51}"/>
              </c:ext>
            </c:extLst>
          </c:dPt>
          <c:dPt>
            <c:idx val="28"/>
            <c:invertIfNegative val="1"/>
            <c:bubble3D val="0"/>
            <c:spPr>
              <a:solidFill>
                <a:srgbClr val="AEABAB"/>
              </a:solidFill>
            </c:spPr>
            <c:extLst>
              <c:ext xmlns:c16="http://schemas.microsoft.com/office/drawing/2014/chart" uri="{C3380CC4-5D6E-409C-BE32-E72D297353CC}">
                <c16:uniqueId val="{00000039-999B-42C0-A7D9-A2057CE05A51}"/>
              </c:ext>
            </c:extLst>
          </c:dPt>
          <c:dPt>
            <c:idx val="29"/>
            <c:invertIfNegative val="1"/>
            <c:bubble3D val="0"/>
            <c:spPr>
              <a:solidFill>
                <a:srgbClr val="AEABAB"/>
              </a:solidFill>
            </c:spPr>
            <c:extLst>
              <c:ext xmlns:c16="http://schemas.microsoft.com/office/drawing/2014/chart" uri="{C3380CC4-5D6E-409C-BE32-E72D297353CC}">
                <c16:uniqueId val="{0000003B-999B-42C0-A7D9-A2057CE05A51}"/>
              </c:ext>
            </c:extLst>
          </c:dPt>
          <c:dPt>
            <c:idx val="30"/>
            <c:invertIfNegative val="1"/>
            <c:bubble3D val="0"/>
            <c:spPr>
              <a:solidFill>
                <a:srgbClr val="AEABAB"/>
              </a:solidFill>
            </c:spPr>
            <c:extLst>
              <c:ext xmlns:c16="http://schemas.microsoft.com/office/drawing/2014/chart" uri="{C3380CC4-5D6E-409C-BE32-E72D297353CC}">
                <c16:uniqueId val="{0000003D-999B-42C0-A7D9-A2057CE05A51}"/>
              </c:ext>
            </c:extLst>
          </c:dPt>
          <c:dPt>
            <c:idx val="31"/>
            <c:invertIfNegative val="1"/>
            <c:bubble3D val="0"/>
            <c:spPr>
              <a:solidFill>
                <a:srgbClr val="AEABAB"/>
              </a:solidFill>
            </c:spPr>
            <c:extLst>
              <c:ext xmlns:c16="http://schemas.microsoft.com/office/drawing/2014/chart" uri="{C3380CC4-5D6E-409C-BE32-E72D297353CC}">
                <c16:uniqueId val="{0000003F-999B-42C0-A7D9-A2057CE05A51}"/>
              </c:ext>
            </c:extLst>
          </c:dPt>
          <c:dPt>
            <c:idx val="32"/>
            <c:invertIfNegative val="0"/>
            <c:bubble3D val="0"/>
            <c:extLst>
              <c:ext xmlns:c16="http://schemas.microsoft.com/office/drawing/2014/chart" uri="{C3380CC4-5D6E-409C-BE32-E72D297353CC}">
                <c16:uniqueId val="{00000041-999B-42C0-A7D9-A2057CE05A51}"/>
              </c:ext>
            </c:extLst>
          </c:dPt>
          <c:dPt>
            <c:idx val="33"/>
            <c:invertIfNegative val="1"/>
            <c:bubble3D val="0"/>
            <c:spPr>
              <a:solidFill>
                <a:srgbClr val="AEABAB"/>
              </a:solidFill>
            </c:spPr>
            <c:extLst>
              <c:ext xmlns:c16="http://schemas.microsoft.com/office/drawing/2014/chart" uri="{C3380CC4-5D6E-409C-BE32-E72D297353CC}">
                <c16:uniqueId val="{00000043-999B-42C0-A7D9-A2057CE05A51}"/>
              </c:ext>
            </c:extLst>
          </c:dPt>
          <c:dPt>
            <c:idx val="34"/>
            <c:invertIfNegative val="1"/>
            <c:bubble3D val="0"/>
            <c:spPr>
              <a:solidFill>
                <a:srgbClr val="AEABAB"/>
              </a:solidFill>
            </c:spPr>
            <c:extLst>
              <c:ext xmlns:c16="http://schemas.microsoft.com/office/drawing/2014/chart" uri="{C3380CC4-5D6E-409C-BE32-E72D297353CC}">
                <c16:uniqueId val="{00000045-999B-42C0-A7D9-A2057CE05A51}"/>
              </c:ext>
            </c:extLst>
          </c:dPt>
          <c:dPt>
            <c:idx val="35"/>
            <c:invertIfNegative val="1"/>
            <c:bubble3D val="0"/>
            <c:spPr>
              <a:solidFill>
                <a:srgbClr val="AEABAB"/>
              </a:solidFill>
            </c:spPr>
            <c:extLst>
              <c:ext xmlns:c16="http://schemas.microsoft.com/office/drawing/2014/chart" uri="{C3380CC4-5D6E-409C-BE32-E72D297353CC}">
                <c16:uniqueId val="{00000047-999B-42C0-A7D9-A2057CE05A51}"/>
              </c:ext>
            </c:extLst>
          </c:dPt>
          <c:dPt>
            <c:idx val="36"/>
            <c:invertIfNegative val="1"/>
            <c:bubble3D val="0"/>
            <c:spPr>
              <a:solidFill>
                <a:srgbClr val="AEABAB"/>
              </a:solidFill>
            </c:spPr>
            <c:extLst>
              <c:ext xmlns:c16="http://schemas.microsoft.com/office/drawing/2014/chart" uri="{C3380CC4-5D6E-409C-BE32-E72D297353CC}">
                <c16:uniqueId val="{00000049-999B-42C0-A7D9-A2057CE05A51}"/>
              </c:ext>
            </c:extLst>
          </c:dPt>
          <c:dPt>
            <c:idx val="37"/>
            <c:invertIfNegative val="1"/>
            <c:bubble3D val="0"/>
            <c:spPr>
              <a:solidFill>
                <a:srgbClr val="AEABAB"/>
              </a:solidFill>
            </c:spPr>
            <c:extLst>
              <c:ext xmlns:c16="http://schemas.microsoft.com/office/drawing/2014/chart" uri="{C3380CC4-5D6E-409C-BE32-E72D297353CC}">
                <c16:uniqueId val="{0000004B-999B-42C0-A7D9-A2057CE05A51}"/>
              </c:ext>
            </c:extLst>
          </c:dPt>
          <c:dPt>
            <c:idx val="38"/>
            <c:invertIfNegative val="1"/>
            <c:bubble3D val="0"/>
            <c:spPr>
              <a:solidFill>
                <a:srgbClr val="AEABAB"/>
              </a:solidFill>
            </c:spPr>
            <c:extLst>
              <c:ext xmlns:c16="http://schemas.microsoft.com/office/drawing/2014/chart" uri="{C3380CC4-5D6E-409C-BE32-E72D297353CC}">
                <c16:uniqueId val="{0000004D-999B-42C0-A7D9-A2057CE05A51}"/>
              </c:ext>
            </c:extLst>
          </c:dPt>
          <c:dPt>
            <c:idx val="39"/>
            <c:invertIfNegative val="1"/>
            <c:bubble3D val="0"/>
            <c:spPr>
              <a:solidFill>
                <a:srgbClr val="AEABAB"/>
              </a:solidFill>
            </c:spPr>
            <c:extLst>
              <c:ext xmlns:c16="http://schemas.microsoft.com/office/drawing/2014/chart" uri="{C3380CC4-5D6E-409C-BE32-E72D297353CC}">
                <c16:uniqueId val="{0000004F-999B-42C0-A7D9-A2057CE05A51}"/>
              </c:ext>
            </c:extLst>
          </c:dPt>
          <c:dPt>
            <c:idx val="40"/>
            <c:invertIfNegative val="1"/>
            <c:bubble3D val="0"/>
            <c:spPr>
              <a:solidFill>
                <a:srgbClr val="AEABAB"/>
              </a:solidFill>
            </c:spPr>
            <c:extLst>
              <c:ext xmlns:c16="http://schemas.microsoft.com/office/drawing/2014/chart" uri="{C3380CC4-5D6E-409C-BE32-E72D297353CC}">
                <c16:uniqueId val="{00000051-999B-42C0-A7D9-A2057CE05A51}"/>
              </c:ext>
            </c:extLst>
          </c:dPt>
          <c:dPt>
            <c:idx val="41"/>
            <c:invertIfNegative val="1"/>
            <c:bubble3D val="0"/>
            <c:spPr>
              <a:solidFill>
                <a:srgbClr val="AEABAB"/>
              </a:solidFill>
            </c:spPr>
            <c:extLst>
              <c:ext xmlns:c16="http://schemas.microsoft.com/office/drawing/2014/chart" uri="{C3380CC4-5D6E-409C-BE32-E72D297353CC}">
                <c16:uniqueId val="{00000053-999B-42C0-A7D9-A2057CE05A51}"/>
              </c:ext>
            </c:extLst>
          </c:dPt>
          <c:dPt>
            <c:idx val="42"/>
            <c:invertIfNegative val="1"/>
            <c:bubble3D val="0"/>
            <c:spPr>
              <a:solidFill>
                <a:srgbClr val="AEABAB"/>
              </a:solidFill>
            </c:spPr>
            <c:extLst>
              <c:ext xmlns:c16="http://schemas.microsoft.com/office/drawing/2014/chart" uri="{C3380CC4-5D6E-409C-BE32-E72D297353CC}">
                <c16:uniqueId val="{00000055-999B-42C0-A7D9-A2057CE05A51}"/>
              </c:ext>
            </c:extLst>
          </c:dPt>
          <c:dPt>
            <c:idx val="43"/>
            <c:invertIfNegative val="1"/>
            <c:bubble3D val="0"/>
            <c:spPr>
              <a:solidFill>
                <a:srgbClr val="AEABAB"/>
              </a:solidFill>
            </c:spPr>
            <c:extLst>
              <c:ext xmlns:c16="http://schemas.microsoft.com/office/drawing/2014/chart" uri="{C3380CC4-5D6E-409C-BE32-E72D297353CC}">
                <c16:uniqueId val="{00000057-999B-42C0-A7D9-A2057CE05A51}"/>
              </c:ext>
            </c:extLst>
          </c:dPt>
          <c:dPt>
            <c:idx val="44"/>
            <c:invertIfNegative val="0"/>
            <c:bubble3D val="0"/>
            <c:extLst>
              <c:ext xmlns:c16="http://schemas.microsoft.com/office/drawing/2014/chart" uri="{C3380CC4-5D6E-409C-BE32-E72D297353CC}">
                <c16:uniqueId val="{00000059-999B-42C0-A7D9-A2057CE05A51}"/>
              </c:ext>
            </c:extLst>
          </c:dPt>
          <c:dPt>
            <c:idx val="45"/>
            <c:invertIfNegative val="1"/>
            <c:bubble3D val="0"/>
            <c:spPr>
              <a:solidFill>
                <a:srgbClr val="AEABAB"/>
              </a:solidFill>
            </c:spPr>
            <c:extLst>
              <c:ext xmlns:c16="http://schemas.microsoft.com/office/drawing/2014/chart" uri="{C3380CC4-5D6E-409C-BE32-E72D297353CC}">
                <c16:uniqueId val="{0000005B-999B-42C0-A7D9-A2057CE05A51}"/>
              </c:ext>
            </c:extLst>
          </c:dPt>
          <c:dPt>
            <c:idx val="46"/>
            <c:invertIfNegative val="1"/>
            <c:bubble3D val="0"/>
            <c:spPr>
              <a:solidFill>
                <a:srgbClr val="AEABAB"/>
              </a:solidFill>
            </c:spPr>
            <c:extLst>
              <c:ext xmlns:c16="http://schemas.microsoft.com/office/drawing/2014/chart" uri="{C3380CC4-5D6E-409C-BE32-E72D297353CC}">
                <c16:uniqueId val="{0000005D-999B-42C0-A7D9-A2057CE05A51}"/>
              </c:ext>
            </c:extLst>
          </c:dPt>
          <c:dPt>
            <c:idx val="47"/>
            <c:invertIfNegative val="1"/>
            <c:bubble3D val="0"/>
            <c:spPr>
              <a:solidFill>
                <a:srgbClr val="AEABAB"/>
              </a:solidFill>
            </c:spPr>
            <c:extLst>
              <c:ext xmlns:c16="http://schemas.microsoft.com/office/drawing/2014/chart" uri="{C3380CC4-5D6E-409C-BE32-E72D297353CC}">
                <c16:uniqueId val="{0000005F-999B-42C0-A7D9-A2057CE05A51}"/>
              </c:ext>
            </c:extLst>
          </c:dPt>
          <c:dPt>
            <c:idx val="48"/>
            <c:invertIfNegative val="1"/>
            <c:bubble3D val="0"/>
            <c:spPr>
              <a:solidFill>
                <a:srgbClr val="AEABAB"/>
              </a:solidFill>
            </c:spPr>
            <c:extLst>
              <c:ext xmlns:c16="http://schemas.microsoft.com/office/drawing/2014/chart" uri="{C3380CC4-5D6E-409C-BE32-E72D297353CC}">
                <c16:uniqueId val="{00000061-999B-42C0-A7D9-A2057CE05A51}"/>
              </c:ext>
            </c:extLst>
          </c:dPt>
          <c:dPt>
            <c:idx val="49"/>
            <c:invertIfNegative val="0"/>
            <c:bubble3D val="0"/>
            <c:extLst>
              <c:ext xmlns:c16="http://schemas.microsoft.com/office/drawing/2014/chart" uri="{C3380CC4-5D6E-409C-BE32-E72D297353CC}">
                <c16:uniqueId val="{00000063-999B-42C0-A7D9-A2057CE05A51}"/>
              </c:ext>
            </c:extLst>
          </c:dPt>
          <c:dPt>
            <c:idx val="50"/>
            <c:invertIfNegative val="0"/>
            <c:bubble3D val="0"/>
            <c:extLst>
              <c:ext xmlns:c16="http://schemas.microsoft.com/office/drawing/2014/chart" uri="{C3380CC4-5D6E-409C-BE32-E72D297353CC}">
                <c16:uniqueId val="{00000065-999B-42C0-A7D9-A2057CE05A51}"/>
              </c:ext>
            </c:extLst>
          </c:dPt>
          <c:dPt>
            <c:idx val="51"/>
            <c:invertIfNegative val="1"/>
            <c:bubble3D val="0"/>
            <c:spPr>
              <a:solidFill>
                <a:srgbClr val="AEABAB"/>
              </a:solidFill>
            </c:spPr>
            <c:extLst>
              <c:ext xmlns:c16="http://schemas.microsoft.com/office/drawing/2014/chart" uri="{C3380CC4-5D6E-409C-BE32-E72D297353CC}">
                <c16:uniqueId val="{00000067-999B-42C0-A7D9-A2057CE05A51}"/>
              </c:ext>
            </c:extLst>
          </c:dPt>
          <c:dPt>
            <c:idx val="52"/>
            <c:invertIfNegative val="1"/>
            <c:bubble3D val="0"/>
            <c:spPr>
              <a:solidFill>
                <a:srgbClr val="AEABAB"/>
              </a:solidFill>
            </c:spPr>
            <c:extLst>
              <c:ext xmlns:c16="http://schemas.microsoft.com/office/drawing/2014/chart" uri="{C3380CC4-5D6E-409C-BE32-E72D297353CC}">
                <c16:uniqueId val="{00000069-999B-42C0-A7D9-A2057CE05A51}"/>
              </c:ext>
            </c:extLst>
          </c:dPt>
          <c:dPt>
            <c:idx val="53"/>
            <c:invertIfNegative val="1"/>
            <c:bubble3D val="0"/>
            <c:spPr>
              <a:solidFill>
                <a:srgbClr val="AEABAB"/>
              </a:solidFill>
            </c:spPr>
            <c:extLst>
              <c:ext xmlns:c16="http://schemas.microsoft.com/office/drawing/2014/chart" uri="{C3380CC4-5D6E-409C-BE32-E72D297353CC}">
                <c16:uniqueId val="{0000006B-999B-42C0-A7D9-A2057CE05A51}"/>
              </c:ext>
            </c:extLst>
          </c:dPt>
          <c:dPt>
            <c:idx val="54"/>
            <c:invertIfNegative val="1"/>
            <c:bubble3D val="0"/>
            <c:spPr>
              <a:solidFill>
                <a:srgbClr val="AEABAB"/>
              </a:solidFill>
            </c:spPr>
            <c:extLst>
              <c:ext xmlns:c16="http://schemas.microsoft.com/office/drawing/2014/chart" uri="{C3380CC4-5D6E-409C-BE32-E72D297353CC}">
                <c16:uniqueId val="{0000006D-999B-42C0-A7D9-A2057CE05A51}"/>
              </c:ext>
            </c:extLst>
          </c:dPt>
          <c:dPt>
            <c:idx val="55"/>
            <c:invertIfNegative val="1"/>
            <c:bubble3D val="0"/>
            <c:spPr>
              <a:solidFill>
                <a:srgbClr val="AEABAB"/>
              </a:solidFill>
            </c:spPr>
            <c:extLst>
              <c:ext xmlns:c16="http://schemas.microsoft.com/office/drawing/2014/chart" uri="{C3380CC4-5D6E-409C-BE32-E72D297353CC}">
                <c16:uniqueId val="{0000006F-999B-42C0-A7D9-A2057CE05A51}"/>
              </c:ext>
            </c:extLst>
          </c:dPt>
          <c:dPt>
            <c:idx val="56"/>
            <c:invertIfNegative val="1"/>
            <c:bubble3D val="0"/>
            <c:spPr>
              <a:solidFill>
                <a:srgbClr val="AEABAB"/>
              </a:solidFill>
            </c:spPr>
            <c:extLst>
              <c:ext xmlns:c16="http://schemas.microsoft.com/office/drawing/2014/chart" uri="{C3380CC4-5D6E-409C-BE32-E72D297353CC}">
                <c16:uniqueId val="{00000071-999B-42C0-A7D9-A2057CE05A51}"/>
              </c:ext>
            </c:extLst>
          </c:dPt>
          <c:dPt>
            <c:idx val="57"/>
            <c:invertIfNegative val="1"/>
            <c:bubble3D val="0"/>
            <c:spPr>
              <a:solidFill>
                <a:srgbClr val="AEABAB"/>
              </a:solidFill>
            </c:spPr>
            <c:extLst>
              <c:ext xmlns:c16="http://schemas.microsoft.com/office/drawing/2014/chart" uri="{C3380CC4-5D6E-409C-BE32-E72D297353CC}">
                <c16:uniqueId val="{00000073-999B-42C0-A7D9-A2057CE05A51}"/>
              </c:ext>
            </c:extLst>
          </c:dPt>
          <c:dPt>
            <c:idx val="58"/>
            <c:invertIfNegative val="1"/>
            <c:bubble3D val="0"/>
            <c:spPr>
              <a:solidFill>
                <a:srgbClr val="AEABAB"/>
              </a:solidFill>
            </c:spPr>
            <c:extLst>
              <c:ext xmlns:c16="http://schemas.microsoft.com/office/drawing/2014/chart" uri="{C3380CC4-5D6E-409C-BE32-E72D297353CC}">
                <c16:uniqueId val="{00000075-999B-42C0-A7D9-A2057CE05A51}"/>
              </c:ext>
            </c:extLst>
          </c:dPt>
          <c:dPt>
            <c:idx val="59"/>
            <c:invertIfNegative val="1"/>
            <c:bubble3D val="0"/>
            <c:spPr>
              <a:solidFill>
                <a:srgbClr val="AEABAB"/>
              </a:solidFill>
            </c:spPr>
            <c:extLst>
              <c:ext xmlns:c16="http://schemas.microsoft.com/office/drawing/2014/chart" uri="{C3380CC4-5D6E-409C-BE32-E72D297353CC}">
                <c16:uniqueId val="{00000077-999B-42C0-A7D9-A2057CE05A51}"/>
              </c:ext>
            </c:extLst>
          </c:dPt>
          <c:dPt>
            <c:idx val="60"/>
            <c:invertIfNegative val="1"/>
            <c:bubble3D val="0"/>
            <c:spPr>
              <a:solidFill>
                <a:srgbClr val="AEABAB"/>
              </a:solidFill>
            </c:spPr>
            <c:extLst>
              <c:ext xmlns:c16="http://schemas.microsoft.com/office/drawing/2014/chart" uri="{C3380CC4-5D6E-409C-BE32-E72D297353CC}">
                <c16:uniqueId val="{00000079-999B-42C0-A7D9-A2057CE05A51}"/>
              </c:ext>
            </c:extLst>
          </c:dPt>
          <c:dPt>
            <c:idx val="61"/>
            <c:invertIfNegative val="1"/>
            <c:bubble3D val="0"/>
            <c:spPr>
              <a:solidFill>
                <a:srgbClr val="AEABAB"/>
              </a:solidFill>
            </c:spPr>
            <c:extLst>
              <c:ext xmlns:c16="http://schemas.microsoft.com/office/drawing/2014/chart" uri="{C3380CC4-5D6E-409C-BE32-E72D297353CC}">
                <c16:uniqueId val="{0000007B-999B-42C0-A7D9-A2057CE05A51}"/>
              </c:ext>
            </c:extLst>
          </c:dPt>
          <c:dPt>
            <c:idx val="62"/>
            <c:invertIfNegative val="1"/>
            <c:bubble3D val="0"/>
            <c:spPr>
              <a:solidFill>
                <a:srgbClr val="AEABAB"/>
              </a:solidFill>
            </c:spPr>
            <c:extLst>
              <c:ext xmlns:c16="http://schemas.microsoft.com/office/drawing/2014/chart" uri="{C3380CC4-5D6E-409C-BE32-E72D297353CC}">
                <c16:uniqueId val="{0000007D-999B-42C0-A7D9-A2057CE05A51}"/>
              </c:ext>
            </c:extLst>
          </c:dPt>
          <c:dPt>
            <c:idx val="63"/>
            <c:invertIfNegative val="1"/>
            <c:bubble3D val="0"/>
            <c:spPr>
              <a:solidFill>
                <a:srgbClr val="AEABAB"/>
              </a:solidFill>
            </c:spPr>
            <c:extLst>
              <c:ext xmlns:c16="http://schemas.microsoft.com/office/drawing/2014/chart" uri="{C3380CC4-5D6E-409C-BE32-E72D297353CC}">
                <c16:uniqueId val="{0000007F-999B-42C0-A7D9-A2057CE05A51}"/>
              </c:ext>
            </c:extLst>
          </c:dPt>
          <c:dPt>
            <c:idx val="64"/>
            <c:invertIfNegative val="1"/>
            <c:bubble3D val="0"/>
            <c:spPr>
              <a:solidFill>
                <a:srgbClr val="AEABAB"/>
              </a:solidFill>
            </c:spPr>
            <c:extLst>
              <c:ext xmlns:c16="http://schemas.microsoft.com/office/drawing/2014/chart" uri="{C3380CC4-5D6E-409C-BE32-E72D297353CC}">
                <c16:uniqueId val="{00000081-999B-42C0-A7D9-A2057CE05A51}"/>
              </c:ext>
            </c:extLst>
          </c:dPt>
          <c:dPt>
            <c:idx val="65"/>
            <c:invertIfNegative val="1"/>
            <c:bubble3D val="0"/>
            <c:spPr>
              <a:solidFill>
                <a:srgbClr val="AEABAB"/>
              </a:solidFill>
            </c:spPr>
            <c:extLst>
              <c:ext xmlns:c16="http://schemas.microsoft.com/office/drawing/2014/chart" uri="{C3380CC4-5D6E-409C-BE32-E72D297353CC}">
                <c16:uniqueId val="{00000083-999B-42C0-A7D9-A2057CE05A51}"/>
              </c:ext>
            </c:extLst>
          </c:dPt>
          <c:dPt>
            <c:idx val="66"/>
            <c:invertIfNegative val="1"/>
            <c:bubble3D val="0"/>
            <c:spPr>
              <a:solidFill>
                <a:srgbClr val="AEABAB"/>
              </a:solidFill>
            </c:spPr>
            <c:extLst>
              <c:ext xmlns:c16="http://schemas.microsoft.com/office/drawing/2014/chart" uri="{C3380CC4-5D6E-409C-BE32-E72D297353CC}">
                <c16:uniqueId val="{00000085-999B-42C0-A7D9-A2057CE05A51}"/>
              </c:ext>
            </c:extLst>
          </c:dPt>
          <c:dPt>
            <c:idx val="67"/>
            <c:invertIfNegative val="1"/>
            <c:bubble3D val="0"/>
            <c:spPr>
              <a:solidFill>
                <a:srgbClr val="AEABAB"/>
              </a:solidFill>
            </c:spPr>
            <c:extLst>
              <c:ext xmlns:c16="http://schemas.microsoft.com/office/drawing/2014/chart" uri="{C3380CC4-5D6E-409C-BE32-E72D297353CC}">
                <c16:uniqueId val="{00000087-999B-42C0-A7D9-A2057CE05A51}"/>
              </c:ext>
            </c:extLst>
          </c:dPt>
          <c:dPt>
            <c:idx val="68"/>
            <c:invertIfNegative val="1"/>
            <c:bubble3D val="0"/>
            <c:spPr>
              <a:solidFill>
                <a:srgbClr val="AEABAB"/>
              </a:solidFill>
            </c:spPr>
            <c:extLst>
              <c:ext xmlns:c16="http://schemas.microsoft.com/office/drawing/2014/chart" uri="{C3380CC4-5D6E-409C-BE32-E72D297353CC}">
                <c16:uniqueId val="{00000089-999B-42C0-A7D9-A2057CE05A51}"/>
              </c:ext>
            </c:extLst>
          </c:dPt>
          <c:dPt>
            <c:idx val="69"/>
            <c:invertIfNegative val="1"/>
            <c:bubble3D val="0"/>
            <c:spPr>
              <a:solidFill>
                <a:srgbClr val="AEABAB"/>
              </a:solidFill>
            </c:spPr>
            <c:extLst>
              <c:ext xmlns:c16="http://schemas.microsoft.com/office/drawing/2014/chart" uri="{C3380CC4-5D6E-409C-BE32-E72D297353CC}">
                <c16:uniqueId val="{0000008B-999B-42C0-A7D9-A2057CE05A51}"/>
              </c:ext>
            </c:extLst>
          </c:dPt>
          <c:dPt>
            <c:idx val="70"/>
            <c:invertIfNegative val="1"/>
            <c:bubble3D val="0"/>
            <c:spPr>
              <a:solidFill>
                <a:srgbClr val="AEABAB"/>
              </a:solidFill>
            </c:spPr>
            <c:extLst>
              <c:ext xmlns:c16="http://schemas.microsoft.com/office/drawing/2014/chart" uri="{C3380CC4-5D6E-409C-BE32-E72D297353CC}">
                <c16:uniqueId val="{0000008D-999B-42C0-A7D9-A2057CE05A51}"/>
              </c:ext>
            </c:extLst>
          </c:dPt>
          <c:dPt>
            <c:idx val="71"/>
            <c:invertIfNegative val="1"/>
            <c:bubble3D val="0"/>
            <c:spPr>
              <a:solidFill>
                <a:srgbClr val="AEABAB"/>
              </a:solidFill>
            </c:spPr>
            <c:extLst>
              <c:ext xmlns:c16="http://schemas.microsoft.com/office/drawing/2014/chart" uri="{C3380CC4-5D6E-409C-BE32-E72D297353CC}">
                <c16:uniqueId val="{0000008F-999B-42C0-A7D9-A2057CE05A51}"/>
              </c:ext>
            </c:extLst>
          </c:dPt>
          <c:dPt>
            <c:idx val="72"/>
            <c:invertIfNegative val="1"/>
            <c:bubble3D val="0"/>
            <c:spPr>
              <a:solidFill>
                <a:srgbClr val="AEABAB"/>
              </a:solidFill>
            </c:spPr>
            <c:extLst>
              <c:ext xmlns:c16="http://schemas.microsoft.com/office/drawing/2014/chart" uri="{C3380CC4-5D6E-409C-BE32-E72D297353CC}">
                <c16:uniqueId val="{00000091-999B-42C0-A7D9-A2057CE05A51}"/>
              </c:ext>
            </c:extLst>
          </c:dPt>
          <c:dPt>
            <c:idx val="73"/>
            <c:invertIfNegative val="1"/>
            <c:bubble3D val="0"/>
            <c:spPr>
              <a:solidFill>
                <a:srgbClr val="AEABAB"/>
              </a:solidFill>
            </c:spPr>
            <c:extLst>
              <c:ext xmlns:c16="http://schemas.microsoft.com/office/drawing/2014/chart" uri="{C3380CC4-5D6E-409C-BE32-E72D297353CC}">
                <c16:uniqueId val="{00000093-999B-42C0-A7D9-A2057CE05A51}"/>
              </c:ext>
            </c:extLst>
          </c:dPt>
          <c:dPt>
            <c:idx val="74"/>
            <c:invertIfNegative val="1"/>
            <c:bubble3D val="0"/>
            <c:spPr>
              <a:solidFill>
                <a:srgbClr val="AEABAB"/>
              </a:solidFill>
            </c:spPr>
            <c:extLst>
              <c:ext xmlns:c16="http://schemas.microsoft.com/office/drawing/2014/chart" uri="{C3380CC4-5D6E-409C-BE32-E72D297353CC}">
                <c16:uniqueId val="{00000095-999B-42C0-A7D9-A2057CE05A51}"/>
              </c:ext>
            </c:extLst>
          </c:dPt>
          <c:dPt>
            <c:idx val="75"/>
            <c:invertIfNegative val="1"/>
            <c:bubble3D val="0"/>
            <c:spPr>
              <a:solidFill>
                <a:srgbClr val="AEABAB"/>
              </a:solidFill>
            </c:spPr>
            <c:extLst>
              <c:ext xmlns:c16="http://schemas.microsoft.com/office/drawing/2014/chart" uri="{C3380CC4-5D6E-409C-BE32-E72D297353CC}">
                <c16:uniqueId val="{00000097-999B-42C0-A7D9-A2057CE05A51}"/>
              </c:ext>
            </c:extLst>
          </c:dPt>
          <c:dPt>
            <c:idx val="76"/>
            <c:invertIfNegative val="1"/>
            <c:bubble3D val="0"/>
            <c:spPr>
              <a:solidFill>
                <a:srgbClr val="AEABAB"/>
              </a:solidFill>
            </c:spPr>
            <c:extLst>
              <c:ext xmlns:c16="http://schemas.microsoft.com/office/drawing/2014/chart" uri="{C3380CC4-5D6E-409C-BE32-E72D297353CC}">
                <c16:uniqueId val="{00000099-999B-42C0-A7D9-A2057CE05A51}"/>
              </c:ext>
            </c:extLst>
          </c:dPt>
          <c:dPt>
            <c:idx val="77"/>
            <c:invertIfNegative val="1"/>
            <c:bubble3D val="0"/>
            <c:spPr>
              <a:solidFill>
                <a:srgbClr val="AEABAB"/>
              </a:solidFill>
            </c:spPr>
            <c:extLst>
              <c:ext xmlns:c16="http://schemas.microsoft.com/office/drawing/2014/chart" uri="{C3380CC4-5D6E-409C-BE32-E72D297353CC}">
                <c16:uniqueId val="{0000009B-999B-42C0-A7D9-A2057CE05A51}"/>
              </c:ext>
            </c:extLst>
          </c:dPt>
          <c:dPt>
            <c:idx val="78"/>
            <c:invertIfNegative val="1"/>
            <c:bubble3D val="0"/>
            <c:spPr>
              <a:solidFill>
                <a:srgbClr val="AEABAB"/>
              </a:solidFill>
            </c:spPr>
            <c:extLst>
              <c:ext xmlns:c16="http://schemas.microsoft.com/office/drawing/2014/chart" uri="{C3380CC4-5D6E-409C-BE32-E72D297353CC}">
                <c16:uniqueId val="{0000009D-999B-42C0-A7D9-A2057CE05A51}"/>
              </c:ext>
            </c:extLst>
          </c:dPt>
          <c:dPt>
            <c:idx val="79"/>
            <c:invertIfNegative val="1"/>
            <c:bubble3D val="0"/>
            <c:spPr>
              <a:solidFill>
                <a:srgbClr val="AEABAB"/>
              </a:solidFill>
            </c:spPr>
            <c:extLst>
              <c:ext xmlns:c16="http://schemas.microsoft.com/office/drawing/2014/chart" uri="{C3380CC4-5D6E-409C-BE32-E72D297353CC}">
                <c16:uniqueId val="{0000009F-999B-42C0-A7D9-A2057CE05A51}"/>
              </c:ext>
            </c:extLst>
          </c:dPt>
          <c:dPt>
            <c:idx val="80"/>
            <c:invertIfNegative val="1"/>
            <c:bubble3D val="0"/>
            <c:spPr>
              <a:solidFill>
                <a:srgbClr val="AEABAB"/>
              </a:solidFill>
            </c:spPr>
            <c:extLst>
              <c:ext xmlns:c16="http://schemas.microsoft.com/office/drawing/2014/chart" uri="{C3380CC4-5D6E-409C-BE32-E72D297353CC}">
                <c16:uniqueId val="{000000A1-999B-42C0-A7D9-A2057CE05A51}"/>
              </c:ext>
            </c:extLst>
          </c:dPt>
          <c:dPt>
            <c:idx val="81"/>
            <c:invertIfNegative val="1"/>
            <c:bubble3D val="0"/>
            <c:spPr>
              <a:solidFill>
                <a:srgbClr val="AEABAB"/>
              </a:solidFill>
            </c:spPr>
            <c:extLst>
              <c:ext xmlns:c16="http://schemas.microsoft.com/office/drawing/2014/chart" uri="{C3380CC4-5D6E-409C-BE32-E72D297353CC}">
                <c16:uniqueId val="{000000A3-999B-42C0-A7D9-A2057CE05A51}"/>
              </c:ext>
            </c:extLst>
          </c:dPt>
          <c:dPt>
            <c:idx val="82"/>
            <c:invertIfNegative val="1"/>
            <c:bubble3D val="0"/>
            <c:spPr>
              <a:solidFill>
                <a:srgbClr val="AEABAB"/>
              </a:solidFill>
            </c:spPr>
            <c:extLst>
              <c:ext xmlns:c16="http://schemas.microsoft.com/office/drawing/2014/chart" uri="{C3380CC4-5D6E-409C-BE32-E72D297353CC}">
                <c16:uniqueId val="{000000A5-999B-42C0-A7D9-A2057CE05A51}"/>
              </c:ext>
            </c:extLst>
          </c:dPt>
          <c:dPt>
            <c:idx val="83"/>
            <c:invertIfNegative val="1"/>
            <c:bubble3D val="0"/>
            <c:spPr>
              <a:solidFill>
                <a:srgbClr val="AEABAB"/>
              </a:solidFill>
            </c:spPr>
            <c:extLst>
              <c:ext xmlns:c16="http://schemas.microsoft.com/office/drawing/2014/chart" uri="{C3380CC4-5D6E-409C-BE32-E72D297353CC}">
                <c16:uniqueId val="{000000A7-999B-42C0-A7D9-A2057CE05A51}"/>
              </c:ext>
            </c:extLst>
          </c:dPt>
          <c:dPt>
            <c:idx val="84"/>
            <c:invertIfNegative val="1"/>
            <c:bubble3D val="0"/>
            <c:spPr>
              <a:solidFill>
                <a:srgbClr val="AEABAB"/>
              </a:solidFill>
            </c:spPr>
            <c:extLst>
              <c:ext xmlns:c16="http://schemas.microsoft.com/office/drawing/2014/chart" uri="{C3380CC4-5D6E-409C-BE32-E72D297353CC}">
                <c16:uniqueId val="{000000A9-999B-42C0-A7D9-A2057CE05A51}"/>
              </c:ext>
            </c:extLst>
          </c:dPt>
          <c:dPt>
            <c:idx val="85"/>
            <c:invertIfNegative val="1"/>
            <c:bubble3D val="0"/>
            <c:spPr>
              <a:solidFill>
                <a:srgbClr val="AEABAB"/>
              </a:solidFill>
            </c:spPr>
            <c:extLst>
              <c:ext xmlns:c16="http://schemas.microsoft.com/office/drawing/2014/chart" uri="{C3380CC4-5D6E-409C-BE32-E72D297353CC}">
                <c16:uniqueId val="{000000AB-999B-42C0-A7D9-A2057CE05A51}"/>
              </c:ext>
            </c:extLst>
          </c:dPt>
          <c:dPt>
            <c:idx val="86"/>
            <c:invertIfNegative val="1"/>
            <c:bubble3D val="0"/>
            <c:spPr>
              <a:solidFill>
                <a:srgbClr val="AEABAB"/>
              </a:solidFill>
            </c:spPr>
            <c:extLst>
              <c:ext xmlns:c16="http://schemas.microsoft.com/office/drawing/2014/chart" uri="{C3380CC4-5D6E-409C-BE32-E72D297353CC}">
                <c16:uniqueId val="{000000AD-999B-42C0-A7D9-A2057CE05A51}"/>
              </c:ext>
            </c:extLst>
          </c:dPt>
          <c:dPt>
            <c:idx val="87"/>
            <c:invertIfNegative val="1"/>
            <c:bubble3D val="0"/>
            <c:spPr>
              <a:solidFill>
                <a:srgbClr val="AEABAB"/>
              </a:solidFill>
            </c:spPr>
            <c:extLst>
              <c:ext xmlns:c16="http://schemas.microsoft.com/office/drawing/2014/chart" uri="{C3380CC4-5D6E-409C-BE32-E72D297353CC}">
                <c16:uniqueId val="{000000AF-999B-42C0-A7D9-A2057CE05A51}"/>
              </c:ext>
            </c:extLst>
          </c:dPt>
          <c:dPt>
            <c:idx val="88"/>
            <c:invertIfNegative val="1"/>
            <c:bubble3D val="0"/>
            <c:spPr>
              <a:solidFill>
                <a:srgbClr val="AEABAB"/>
              </a:solidFill>
            </c:spPr>
            <c:extLst>
              <c:ext xmlns:c16="http://schemas.microsoft.com/office/drawing/2014/chart" uri="{C3380CC4-5D6E-409C-BE32-E72D297353CC}">
                <c16:uniqueId val="{000000B1-999B-42C0-A7D9-A2057CE05A51}"/>
              </c:ext>
            </c:extLst>
          </c:dPt>
          <c:dPt>
            <c:idx val="89"/>
            <c:invertIfNegative val="1"/>
            <c:bubble3D val="0"/>
            <c:spPr>
              <a:solidFill>
                <a:srgbClr val="AEABAB"/>
              </a:solidFill>
            </c:spPr>
            <c:extLst>
              <c:ext xmlns:c16="http://schemas.microsoft.com/office/drawing/2014/chart" uri="{C3380CC4-5D6E-409C-BE32-E72D297353CC}">
                <c16:uniqueId val="{000000B3-999B-42C0-A7D9-A2057CE05A51}"/>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99B-42C0-A7D9-A2057CE05A51}"/>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99B-42C0-A7D9-A2057CE05A51}"/>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99B-42C0-A7D9-A2057CE05A51}"/>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99B-42C0-A7D9-A2057CE05A51}"/>
                </c:ext>
              </c:extLst>
            </c:dLbl>
            <c:dLbl>
              <c:idx val="4"/>
              <c:tx>
                <c:rich>
                  <a:bodyPr/>
                  <a:lstStyle/>
                  <a:p>
                    <a:r>
                      <a:rPr sz="500">
                        <a:solidFill>
                          <a:srgbClr val="006C6D"/>
                        </a:solidFill>
                      </a:rPr>
                      <a:t>Schick Xtreme 2 Sensitive Disposable Razors 60 Pack</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99B-42C0-A7D9-A2057CE05A51}"/>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99B-42C0-A7D9-A2057CE05A51}"/>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99B-42C0-A7D9-A2057CE05A51}"/>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99B-42C0-A7D9-A2057CE05A51}"/>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99B-42C0-A7D9-A2057CE05A51}"/>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99B-42C0-A7D9-A2057CE05A51}"/>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99B-42C0-A7D9-A2057CE05A51}"/>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99B-42C0-A7D9-A2057CE05A51}"/>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99B-42C0-A7D9-A2057CE05A51}"/>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99B-42C0-A7D9-A2057CE05A51}"/>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99B-42C0-A7D9-A2057CE05A51}"/>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99B-42C0-A7D9-A2057CE05A51}"/>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99B-42C0-A7D9-A2057CE05A51}"/>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99B-42C0-A7D9-A2057CE05A51}"/>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99B-42C0-A7D9-A2057CE05A51}"/>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99B-42C0-A7D9-A2057CE05A51}"/>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99B-42C0-A7D9-A2057CE05A51}"/>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99B-42C0-A7D9-A2057CE05A51}"/>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99B-42C0-A7D9-A2057CE05A51}"/>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99B-42C0-A7D9-A2057CE05A51}"/>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99B-42C0-A7D9-A2057CE05A51}"/>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99B-42C0-A7D9-A2057CE05A51}"/>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99B-42C0-A7D9-A2057CE05A51}"/>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99B-42C0-A7D9-A2057CE05A51}"/>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99B-42C0-A7D9-A2057CE05A51}"/>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99B-42C0-A7D9-A2057CE05A51}"/>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99B-42C0-A7D9-A2057CE05A51}"/>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99B-42C0-A7D9-A2057CE05A51}"/>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99B-42C0-A7D9-A2057CE05A51}"/>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99B-42C0-A7D9-A2057CE05A51}"/>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99B-42C0-A7D9-A2057CE05A51}"/>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99B-42C0-A7D9-A2057CE05A51}"/>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99B-42C0-A7D9-A2057CE05A51}"/>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99B-42C0-A7D9-A2057CE05A51}"/>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99B-42C0-A7D9-A2057CE05A51}"/>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99B-42C0-A7D9-A2057CE05A51}"/>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99B-42C0-A7D9-A2057CE05A51}"/>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99B-42C0-A7D9-A2057CE05A51}"/>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99B-42C0-A7D9-A2057CE05A51}"/>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99B-42C0-A7D9-A2057CE05A51}"/>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99B-42C0-A7D9-A2057CE05A51}"/>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99B-42C0-A7D9-A2057CE05A51}"/>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99B-42C0-A7D9-A2057CE05A51}"/>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99B-42C0-A7D9-A2057CE05A51}"/>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99B-42C0-A7D9-A2057CE05A51}"/>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99B-42C0-A7D9-A2057CE05A51}"/>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99B-42C0-A7D9-A2057CE05A51}"/>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99B-42C0-A7D9-A2057CE05A51}"/>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99B-42C0-A7D9-A2057CE05A51}"/>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999B-42C0-A7D9-A2057CE05A51}"/>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999B-42C0-A7D9-A2057CE05A51}"/>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999B-42C0-A7D9-A2057CE05A51}"/>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999B-42C0-A7D9-A2057CE05A51}"/>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999B-42C0-A7D9-A2057CE05A51}"/>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999B-42C0-A7D9-A2057CE05A51}"/>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999B-42C0-A7D9-A2057CE05A51}"/>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999B-42C0-A7D9-A2057CE05A51}"/>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999B-42C0-A7D9-A2057CE05A51}"/>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999B-42C0-A7D9-A2057CE05A51}"/>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999B-42C0-A7D9-A2057CE05A51}"/>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999B-42C0-A7D9-A2057CE05A51}"/>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999B-42C0-A7D9-A2057CE05A51}"/>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999B-42C0-A7D9-A2057CE05A51}"/>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999B-42C0-A7D9-A2057CE05A51}"/>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999B-42C0-A7D9-A2057CE05A51}"/>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999B-42C0-A7D9-A2057CE05A51}"/>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999B-42C0-A7D9-A2057CE05A51}"/>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999B-42C0-A7D9-A2057CE05A51}"/>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999B-42C0-A7D9-A2057CE05A51}"/>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999B-42C0-A7D9-A2057CE05A51}"/>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999B-42C0-A7D9-A2057CE05A51}"/>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999B-42C0-A7D9-A2057CE05A51}"/>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999B-42C0-A7D9-A2057CE05A51}"/>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999B-42C0-A7D9-A2057CE05A51}"/>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999B-42C0-A7D9-A2057CE05A51}"/>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999B-42C0-A7D9-A2057CE05A51}"/>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999B-42C0-A7D9-A2057CE05A51}"/>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999B-42C0-A7D9-A2057CE05A51}"/>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999B-42C0-A7D9-A2057CE05A51}"/>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999B-42C0-A7D9-A2057CE05A51}"/>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999B-42C0-A7D9-A2057CE05A51}"/>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999B-42C0-A7D9-A2057CE05A51}"/>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999B-42C0-A7D9-A2057CE05A51}"/>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999B-42C0-A7D9-A2057CE05A51}"/>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999B-42C0-A7D9-A2057CE05A51}"/>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c:f>
              <c:strCache>
                <c:ptCount val="6"/>
                <c:pt idx="0">
                  <c:v>Gillette Proglide Plus Refills 16 Pack</c:v>
                </c:pt>
                <c:pt idx="1">
                  <c:v>Gillette Custom Plus 3 Sensitive Disposable Razors 30 Pack</c:v>
                </c:pt>
                <c:pt idx="2">
                  <c:v>Gillette Mach 3 Advanced Refills 20 Pack</c:v>
                </c:pt>
                <c:pt idx="3">
                  <c:v>None Razors</c:v>
                </c:pt>
                <c:pt idx="4">
                  <c:v>Schick Xtreme 2 Sensitive Disposable Razors 60 Pack</c:v>
                </c:pt>
                <c:pt idx="5">
                  <c:v>Harry's Razor Set Chrome Edition 1 Handle + 13 Cartridges</c:v>
                </c:pt>
              </c:strCache>
            </c:strRef>
          </c:cat>
          <c:val>
            <c:numRef>
              <c:f>Sheet1!$B$2:$B$7</c:f>
              <c:numCache>
                <c:formatCode>General</c:formatCode>
                <c:ptCount val="6"/>
                <c:pt idx="0">
                  <c:v>0.6171373327695847</c:v>
                </c:pt>
                <c:pt idx="1">
                  <c:v>0.3839015575132797</c:v>
                </c:pt>
                <c:pt idx="2">
                  <c:v>0.38286266723041534</c:v>
                </c:pt>
                <c:pt idx="3">
                  <c:v>0.2669631305708745</c:v>
                </c:pt>
                <c:pt idx="4">
                  <c:v>0.20007849298690297</c:v>
                </c:pt>
                <c:pt idx="5">
                  <c:v>0.14905681892894296</c:v>
                </c:pt>
              </c:numCache>
            </c:numRef>
          </c:val>
          <c:extLst>
            <c:ext xmlns:c16="http://schemas.microsoft.com/office/drawing/2014/chart" uri="{C3380CC4-5D6E-409C-BE32-E72D297353CC}">
              <c16:uniqueId val="{000000B4-999B-42C0-A7D9-A2057CE05A51}"/>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031574-19AE-4EFF-8E5D-910302784672}" type="datetimeFigureOut">
              <a:rPr lang="en-CH" smtClean="0"/>
              <a:t>19/08/2025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E13843-85DD-499F-B752-681F6384D798}" type="slidenum">
              <a:rPr lang="en-CH" smtClean="0"/>
              <a:t>‹#›</a:t>
            </a:fld>
            <a:endParaRPr lang="en-CH"/>
          </a:p>
        </p:txBody>
      </p:sp>
    </p:spTree>
    <p:extLst>
      <p:ext uri="{BB962C8B-B14F-4D97-AF65-F5344CB8AC3E}">
        <p14:creationId xmlns:p14="http://schemas.microsoft.com/office/powerpoint/2010/main" val="3716441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87C660-B953-A643-D8A5-4DDED04F40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ED4B77-D814-E342-B3AB-2EDB08E813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45E580-EC80-B3F8-95FE-949DF7438095}"/>
              </a:ext>
            </a:extLst>
          </p:cNvPr>
          <p:cNvSpPr>
            <a:spLocks noGrp="1"/>
          </p:cNvSpPr>
          <p:nvPr>
            <p:ph type="body" idx="1"/>
          </p:nvPr>
        </p:nvSpPr>
        <p:spPr/>
        <p:txBody>
          <a:bodyPr/>
          <a:lstStyle/>
          <a:p>
            <a:endParaRPr lang="en-AE"/>
          </a:p>
        </p:txBody>
      </p:sp>
      <p:sp>
        <p:nvSpPr>
          <p:cNvPr id="4" name="Slide Number Placeholder 3">
            <a:extLst>
              <a:ext uri="{FF2B5EF4-FFF2-40B4-BE49-F238E27FC236}">
                <a16:creationId xmlns:a16="http://schemas.microsoft.com/office/drawing/2014/main" id="{A853D0AE-6ED5-1717-B660-76FF4144724D}"/>
              </a:ext>
            </a:extLst>
          </p:cNvPr>
          <p:cNvSpPr>
            <a:spLocks noGrp="1"/>
          </p:cNvSpPr>
          <p:nvPr>
            <p:ph type="sldNum" sz="quarter" idx="5"/>
          </p:nvPr>
        </p:nvSpPr>
        <p:spPr/>
        <p:txBody>
          <a:bodyPr/>
          <a:lstStyle/>
          <a:p>
            <a:fld id="{4CEE16E6-1DE9-413F-AA9F-05985E570417}" type="slidenum">
              <a:rPr lang="en-US" smtClean="0"/>
              <a:t>1</a:t>
            </a:fld>
            <a:endParaRPr lang="en-US"/>
          </a:p>
        </p:txBody>
      </p:sp>
    </p:spTree>
    <p:extLst>
      <p:ext uri="{BB962C8B-B14F-4D97-AF65-F5344CB8AC3E}">
        <p14:creationId xmlns:p14="http://schemas.microsoft.com/office/powerpoint/2010/main" val="2614024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87C660-B953-A643-D8A5-4DDED04F40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ED4B77-D814-E342-B3AB-2EDB08E813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45E580-EC80-B3F8-95FE-949DF7438095}"/>
              </a:ext>
            </a:extLst>
          </p:cNvPr>
          <p:cNvSpPr>
            <a:spLocks noGrp="1"/>
          </p:cNvSpPr>
          <p:nvPr>
            <p:ph type="body" idx="1"/>
          </p:nvPr>
        </p:nvSpPr>
        <p:spPr/>
        <p:txBody>
          <a:bodyPr/>
          <a:lstStyle/>
          <a:p>
            <a:endParaRPr lang="en-AE"/>
          </a:p>
        </p:txBody>
      </p:sp>
      <p:sp>
        <p:nvSpPr>
          <p:cNvPr id="4" name="Slide Number Placeholder 3">
            <a:extLst>
              <a:ext uri="{FF2B5EF4-FFF2-40B4-BE49-F238E27FC236}">
                <a16:creationId xmlns:a16="http://schemas.microsoft.com/office/drawing/2014/main" id="{A853D0AE-6ED5-1717-B660-76FF4144724D}"/>
              </a:ext>
            </a:extLst>
          </p:cNvPr>
          <p:cNvSpPr>
            <a:spLocks noGrp="1"/>
          </p:cNvSpPr>
          <p:nvPr>
            <p:ph type="sldNum" sz="quarter" idx="5"/>
          </p:nvPr>
        </p:nvSpPr>
        <p:spPr/>
        <p:txBody>
          <a:bodyPr/>
          <a:lstStyle/>
          <a:p>
            <a:fld id="{4CEE16E6-1DE9-413F-AA9F-05985E570417}" type="slidenum">
              <a:rPr lang="en-US" smtClean="0"/>
              <a:t>2</a:t>
            </a:fld>
            <a:endParaRPr lang="en-US"/>
          </a:p>
        </p:txBody>
      </p:sp>
    </p:spTree>
    <p:extLst>
      <p:ext uri="{BB962C8B-B14F-4D97-AF65-F5344CB8AC3E}">
        <p14:creationId xmlns:p14="http://schemas.microsoft.com/office/powerpoint/2010/main" val="2614024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87C660-B953-A643-D8A5-4DDED04F40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ED4B77-D814-E342-B3AB-2EDB08E813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45E580-EC80-B3F8-95FE-949DF7438095}"/>
              </a:ext>
            </a:extLst>
          </p:cNvPr>
          <p:cNvSpPr>
            <a:spLocks noGrp="1"/>
          </p:cNvSpPr>
          <p:nvPr>
            <p:ph type="body" idx="1"/>
          </p:nvPr>
        </p:nvSpPr>
        <p:spPr/>
        <p:txBody>
          <a:bodyPr/>
          <a:lstStyle/>
          <a:p>
            <a:endParaRPr lang="en-AE"/>
          </a:p>
        </p:txBody>
      </p:sp>
      <p:sp>
        <p:nvSpPr>
          <p:cNvPr id="4" name="Slide Number Placeholder 3">
            <a:extLst>
              <a:ext uri="{FF2B5EF4-FFF2-40B4-BE49-F238E27FC236}">
                <a16:creationId xmlns:a16="http://schemas.microsoft.com/office/drawing/2014/main" id="{A853D0AE-6ED5-1717-B660-76FF4144724D}"/>
              </a:ext>
            </a:extLst>
          </p:cNvPr>
          <p:cNvSpPr>
            <a:spLocks noGrp="1"/>
          </p:cNvSpPr>
          <p:nvPr>
            <p:ph type="sldNum" sz="quarter" idx="5"/>
          </p:nvPr>
        </p:nvSpPr>
        <p:spPr/>
        <p:txBody>
          <a:bodyPr/>
          <a:lstStyle/>
          <a:p>
            <a:fld id="{4CEE16E6-1DE9-413F-AA9F-05985E570417}" type="slidenum">
              <a:rPr lang="en-US" smtClean="0"/>
              <a:t>3</a:t>
            </a:fld>
            <a:endParaRPr lang="en-US"/>
          </a:p>
        </p:txBody>
      </p:sp>
    </p:spTree>
    <p:extLst>
      <p:ext uri="{BB962C8B-B14F-4D97-AF65-F5344CB8AC3E}">
        <p14:creationId xmlns:p14="http://schemas.microsoft.com/office/powerpoint/2010/main" val="2614024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87C660-B953-A643-D8A5-4DDED04F40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ED4B77-D814-E342-B3AB-2EDB08E813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45E580-EC80-B3F8-95FE-949DF7438095}"/>
              </a:ext>
            </a:extLst>
          </p:cNvPr>
          <p:cNvSpPr>
            <a:spLocks noGrp="1"/>
          </p:cNvSpPr>
          <p:nvPr>
            <p:ph type="body" idx="1"/>
          </p:nvPr>
        </p:nvSpPr>
        <p:spPr/>
        <p:txBody>
          <a:bodyPr/>
          <a:lstStyle/>
          <a:p>
            <a:endParaRPr lang="en-AE"/>
          </a:p>
        </p:txBody>
      </p:sp>
      <p:sp>
        <p:nvSpPr>
          <p:cNvPr id="4" name="Slide Number Placeholder 3">
            <a:extLst>
              <a:ext uri="{FF2B5EF4-FFF2-40B4-BE49-F238E27FC236}">
                <a16:creationId xmlns:a16="http://schemas.microsoft.com/office/drawing/2014/main" id="{A853D0AE-6ED5-1717-B660-76FF4144724D}"/>
              </a:ext>
            </a:extLst>
          </p:cNvPr>
          <p:cNvSpPr>
            <a:spLocks noGrp="1"/>
          </p:cNvSpPr>
          <p:nvPr>
            <p:ph type="sldNum" sz="quarter" idx="5"/>
          </p:nvPr>
        </p:nvSpPr>
        <p:spPr/>
        <p:txBody>
          <a:bodyPr/>
          <a:lstStyle/>
          <a:p>
            <a:fld id="{4CEE16E6-1DE9-413F-AA9F-05985E570417}" type="slidenum">
              <a:rPr lang="en-US" smtClean="0"/>
              <a:t>4</a:t>
            </a:fld>
            <a:endParaRPr lang="en-US"/>
          </a:p>
        </p:txBody>
      </p:sp>
    </p:spTree>
    <p:extLst>
      <p:ext uri="{BB962C8B-B14F-4D97-AF65-F5344CB8AC3E}">
        <p14:creationId xmlns:p14="http://schemas.microsoft.com/office/powerpoint/2010/main" val="2614024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87C660-B953-A643-D8A5-4DDED04F40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ED4B77-D814-E342-B3AB-2EDB08E813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45E580-EC80-B3F8-95FE-949DF7438095}"/>
              </a:ext>
            </a:extLst>
          </p:cNvPr>
          <p:cNvSpPr>
            <a:spLocks noGrp="1"/>
          </p:cNvSpPr>
          <p:nvPr>
            <p:ph type="body" idx="1"/>
          </p:nvPr>
        </p:nvSpPr>
        <p:spPr/>
        <p:txBody>
          <a:bodyPr/>
          <a:lstStyle/>
          <a:p>
            <a:endParaRPr lang="en-AE"/>
          </a:p>
        </p:txBody>
      </p:sp>
      <p:sp>
        <p:nvSpPr>
          <p:cNvPr id="4" name="Slide Number Placeholder 3">
            <a:extLst>
              <a:ext uri="{FF2B5EF4-FFF2-40B4-BE49-F238E27FC236}">
                <a16:creationId xmlns:a16="http://schemas.microsoft.com/office/drawing/2014/main" id="{A853D0AE-6ED5-1717-B660-76FF4144724D}"/>
              </a:ext>
            </a:extLst>
          </p:cNvPr>
          <p:cNvSpPr>
            <a:spLocks noGrp="1"/>
          </p:cNvSpPr>
          <p:nvPr>
            <p:ph type="sldNum" sz="quarter" idx="5"/>
          </p:nvPr>
        </p:nvSpPr>
        <p:spPr/>
        <p:txBody>
          <a:bodyPr/>
          <a:lstStyle/>
          <a:p>
            <a:fld id="{4CEE16E6-1DE9-413F-AA9F-05985E570417}" type="slidenum">
              <a:rPr lang="en-US" smtClean="0"/>
              <a:t>5</a:t>
            </a:fld>
            <a:endParaRPr lang="en-US"/>
          </a:p>
        </p:txBody>
      </p:sp>
    </p:spTree>
    <p:extLst>
      <p:ext uri="{BB962C8B-B14F-4D97-AF65-F5344CB8AC3E}">
        <p14:creationId xmlns:p14="http://schemas.microsoft.com/office/powerpoint/2010/main" val="2614024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37E13843-85DD-499F-B752-681F6384D798}" type="slidenum">
              <a:rPr lang="en-CH" smtClean="0"/>
              <a:t>7</a:t>
            </a:fld>
            <a:endParaRPr lang="en-CH"/>
          </a:p>
        </p:txBody>
      </p:sp>
    </p:spTree>
    <p:extLst>
      <p:ext uri="{BB962C8B-B14F-4D97-AF65-F5344CB8AC3E}">
        <p14:creationId xmlns:p14="http://schemas.microsoft.com/office/powerpoint/2010/main" val="17001270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2.emf"/><Relationship Id="rId5"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oleObject" Target="../embeddings/oleObject11.bin"/><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Master" Target="../slideMasters/slideMaster1.xml"/><Relationship Id="rId3" Type="http://schemas.openxmlformats.org/officeDocument/2006/relationships/oleObject" Target="../embeddings/oleObject12.bin"/><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Master" Target="../slideMasters/slideMaster1.xml"/><Relationship Id="rId3" Type="http://schemas.openxmlformats.org/officeDocument/2006/relationships/oleObject" Target="../embeddings/oleObject13.bin"/><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Master" Target="../slideMasters/slideMaster1.xml"/><Relationship Id="rId3" Type="http://schemas.openxmlformats.org/officeDocument/2006/relationships/oleObject" Target="../embeddings/oleObject14.bin"/><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Master" Target="../slideMasters/slideMaster1.xml"/><Relationship Id="rId3" Type="http://schemas.openxmlformats.org/officeDocument/2006/relationships/oleObject" Target="../embeddings/oleObject15.bin"/><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Master" Target="../slideMasters/slideMaster1.xml"/><Relationship Id="rId3" Type="http://schemas.openxmlformats.org/officeDocument/2006/relationships/oleObject" Target="../embeddings/oleObject16.bin"/><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Master" Target="../slideMasters/slideMaster1.xml"/><Relationship Id="rId3" Type="http://schemas.openxmlformats.org/officeDocument/2006/relationships/oleObject" Target="../embeddings/oleObject17.bin"/><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Master" Target="../slideMasters/slideMaster1.xml"/><Relationship Id="rId3" Type="http://schemas.openxmlformats.org/officeDocument/2006/relationships/oleObject" Target="../embeddings/oleObject18.bin"/><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Master" Target="../slideMasters/slideMaster1.xml"/><Relationship Id="rId3" Type="http://schemas.openxmlformats.org/officeDocument/2006/relationships/oleObject" Target="../embeddings/oleObject19.bin"/><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Master" Target="../slideMasters/slideMaster1.xml"/><Relationship Id="rId3" Type="http://schemas.openxmlformats.org/officeDocument/2006/relationships/oleObject" Target="../embeddings/oleObject20.bin"/><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 Id="rId3" Type="http://schemas.openxmlformats.org/officeDocument/2006/relationships/oleObject" Target="../embeddings/oleObject3.bin"/><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Master" Target="../slideMasters/slideMaster1.xml"/><Relationship Id="rId3" Type="http://schemas.openxmlformats.org/officeDocument/2006/relationships/oleObject" Target="../embeddings/oleObject21.bin"/><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Master" Target="../slideMasters/slideMaster1.xml"/><Relationship Id="rId3" Type="http://schemas.openxmlformats.org/officeDocument/2006/relationships/oleObject" Target="../embeddings/oleObject22.bin"/><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Master" Target="../slideMasters/slideMaster1.xml"/><Relationship Id="rId3" Type="http://schemas.openxmlformats.org/officeDocument/2006/relationships/oleObject" Target="../embeddings/oleObject23.bin"/><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Master" Target="../slideMasters/slideMaster1.xml"/><Relationship Id="rId3" Type="http://schemas.openxmlformats.org/officeDocument/2006/relationships/oleObject" Target="../embeddings/oleObject24.bin"/><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tags" Target="../tags/tag26.xml"/><Relationship Id="rId3" Type="http://schemas.openxmlformats.org/officeDocument/2006/relationships/tags" Target="../tags/tag27.xml"/><Relationship Id="rId4" Type="http://schemas.openxmlformats.org/officeDocument/2006/relationships/slideMaster" Target="../slideMasters/slideMaster1.xml"/><Relationship Id="rId5" Type="http://schemas.openxmlformats.org/officeDocument/2006/relationships/oleObject" Target="../embeddings/oleObject25.bin"/><Relationship Id="rId6" Type="http://schemas.openxmlformats.org/officeDocument/2006/relationships/image" Target="../media/image26.emf"/><Relationship Id="rId7" Type="http://schemas.openxmlformats.org/officeDocument/2006/relationships/image" Target="../media/image27.png"/><Relationship Id="rId8" Type="http://schemas.openxmlformats.org/officeDocument/2006/relationships/oleObject" Target="../embeddings/oleObject26.bin"/></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 Id="rId3" Type="http://schemas.openxmlformats.org/officeDocument/2006/relationships/oleObject" Target="../embeddings/oleObject4.bin"/><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 Id="rId3" Type="http://schemas.openxmlformats.org/officeDocument/2006/relationships/oleObject" Target="../embeddings/oleObject5.bin"/><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 Id="rId3" Type="http://schemas.openxmlformats.org/officeDocument/2006/relationships/oleObject" Target="../embeddings/oleObject6.bin"/><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 Id="rId3" Type="http://schemas.openxmlformats.org/officeDocument/2006/relationships/oleObject" Target="../embeddings/oleObject7.bin"/><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 Id="rId3" Type="http://schemas.openxmlformats.org/officeDocument/2006/relationships/oleObject" Target="../embeddings/oleObject8.bin"/><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 Id="rId3" Type="http://schemas.openxmlformats.org/officeDocument/2006/relationships/oleObject" Target="../embeddings/oleObject9.bin"/><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 Id="rId3" Type="http://schemas.openxmlformats.org/officeDocument/2006/relationships/oleObject" Target="../embeddings/oleObject10.bin"/><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dirty="0"/>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129512570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911108523"/>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744276"/>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8/19/2025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54501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8/19/2025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3443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8/19/2025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130076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8/19/2025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1779768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8/19/2025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0937019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8/19/2025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7094348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F7F175-3676-4F2E-8335-0DA3DCA9F548}" type="datetime1">
              <a:rPr lang="en-US" smtClean="0"/>
              <a:t>8/19/2025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33801013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19/08/2025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798493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8/19/2025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dirty="0"/>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456286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19/08/2025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2725938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19/08/2025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34819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19/08/2025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16652119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6041526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8/19/2025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dirty="0"/>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1647673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9BF31F0E-667C-40DC-9AB9-748B8A18706F}" type="datetime1">
              <a:rPr lang="en-US" smtClean="0"/>
              <a:t>8/19/2025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1619939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1205657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8016042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117846984"/>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3B7D14C-106C-4A28-A54C-ABFAFE88CFF0}" type="datetime1">
              <a:rPr lang="en-US" smtClean="0"/>
              <a:t>8/19/2025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6812035"/>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93B7D14C-106C-4A28-A54C-ABFAFE88CFF0}" type="datetime1">
              <a:rPr lang="en-US" smtClean="0"/>
              <a:t>8/19/2025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23620370"/>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4265349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26" Type="http://schemas.openxmlformats.org/officeDocument/2006/relationships/tags" Target="../tags/tag1.xml"/><Relationship Id="rId27" Type="http://schemas.openxmlformats.org/officeDocument/2006/relationships/oleObject" Target="../embeddings/oleObject1.bin"/><Relationship Id="rId28"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dirty="0"/>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72BADB5F-A74F-484B-8756-F35CE7D72E3A}" type="datetime1">
              <a:rPr lang="en-US" smtClean="0"/>
              <a:t>8/19/2025</a:t>
            </a:fld>
            <a:endParaRPr lang="en-US"/>
          </a:p>
        </p:txBody>
      </p:sp>
    </p:spTree>
    <p:extLst>
      <p:ext uri="{BB962C8B-B14F-4D97-AF65-F5344CB8AC3E}">
        <p14:creationId xmlns:p14="http://schemas.microsoft.com/office/powerpoint/2010/main" val="3895789664"/>
      </p:ext>
    </p:extLst>
  </p:cSld>
  <p:clrMap bg1="lt1" tx1="dk1" bg2="lt2" tx2="dk2" accent1="accent1" accent2="accent2" accent3="accent3" accent4="accent4" accent5="accent5" accent6="accent6" hlink="hlink" folHlink="folHlink"/>
  <p:sldLayoutIdLst>
    <p:sldLayoutId id="2147483845"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 id="2147483859" r:id="rId12"/>
    <p:sldLayoutId id="2147483860" r:id="rId13"/>
    <p:sldLayoutId id="2147483861" r:id="rId14"/>
    <p:sldLayoutId id="2147483862" r:id="rId15"/>
    <p:sldLayoutId id="2147483863" r:id="rId16"/>
    <p:sldLayoutId id="2147483864" r:id="rId17"/>
    <p:sldLayoutId id="2147483865" r:id="rId18"/>
    <p:sldLayoutId id="2147483866" r:id="rId19"/>
    <p:sldLayoutId id="2147483867" r:id="rId20"/>
    <p:sldLayoutId id="2147483868" r:id="rId21"/>
    <p:sldLayoutId id="2147483869" r:id="rId22"/>
    <p:sldLayoutId id="2147483904" r:id="rId23"/>
    <p:sldLayoutId id="214748390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7.xml"/><Relationship Id="rId3" Type="http://schemas.openxmlformats.org/officeDocument/2006/relationships/notesSlide" Target="../notesSlides/notesSlide1.xml"/><Relationship Id="rId4" Type="http://schemas.openxmlformats.org/officeDocument/2006/relationships/oleObject" Target="../embeddings/oleObject27.bin"/><Relationship Id="rId5" Type="http://schemas.openxmlformats.org/officeDocument/2006/relationships/image" Target="../media/image28.emf"/></Relationships>
</file>

<file path=ppt/slides/_rels/slide10.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11.xml"/><Relationship Id="rId6" Type="http://schemas.openxmlformats.org/officeDocument/2006/relationships/chart" Target="../charts/chart12.xml"/><Relationship Id="rId7" Type="http://schemas.openxmlformats.org/officeDocument/2006/relationships/chart" Target="../charts/chart13.xml"/><Relationship Id="rId8" Type="http://schemas.openxmlformats.org/officeDocument/2006/relationships/chart" Target="../charts/chart14.xml"/></Relationships>
</file>

<file path=ppt/slides/_rels/slide11.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15.xml"/></Relationships>
</file>

<file path=ppt/slides/_rels/slide12.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16.xml"/></Relationships>
</file>

<file path=ppt/slides/_rels/slide13.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17.xml"/></Relationships>
</file>

<file path=ppt/slides/_rels/slide14.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18.xml"/></Relationships>
</file>

<file path=ppt/slides/_rels/slide15.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19.xml"/></Relationships>
</file>

<file path=ppt/slides/_rels/slide16.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20.xml"/><Relationship Id="rId6" Type="http://schemas.openxmlformats.org/officeDocument/2006/relationships/chart" Target="../charts/chart21.xml"/></Relationships>
</file>

<file path=ppt/slides/_rels/slide17.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22.xml"/></Relationships>
</file>

<file path=ppt/slides/_rels/slide18.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23.xml"/><Relationship Id="rId6" Type="http://schemas.openxmlformats.org/officeDocument/2006/relationships/chart" Target="../charts/chart24.xml"/></Relationships>
</file>

<file path=ppt/slides/_rels/slide19.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25.xml"/><Relationship Id="rId6" Type="http://schemas.openxmlformats.org/officeDocument/2006/relationships/chart" Target="../charts/chart26.xml"/><Relationship Id="rId7" Type="http://schemas.openxmlformats.org/officeDocument/2006/relationships/chart" Target="../charts/chart27.xml"/><Relationship Id="rId8" Type="http://schemas.openxmlformats.org/officeDocument/2006/relationships/chart" Target="../charts/chart28.xml"/><Relationship Id="rId9" Type="http://schemas.openxmlformats.org/officeDocument/2006/relationships/chart" Target="../charts/chart29.xml"/></Relationships>
</file>

<file path=ppt/slides/_rels/slide2.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7.xml"/><Relationship Id="rId3" Type="http://schemas.openxmlformats.org/officeDocument/2006/relationships/notesSlide" Target="../notesSlides/notesSlide2.xml"/><Relationship Id="rId4" Type="http://schemas.openxmlformats.org/officeDocument/2006/relationships/oleObject" Target="../embeddings/oleObject27.bin"/><Relationship Id="rId5" Type="http://schemas.openxmlformats.org/officeDocument/2006/relationships/image" Target="../media/image28.emf"/></Relationships>
</file>

<file path=ppt/slides/_rels/slide20.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30.xml"/><Relationship Id="rId6" Type="http://schemas.openxmlformats.org/officeDocument/2006/relationships/chart" Target="../charts/chart31.xml"/><Relationship Id="rId7" Type="http://schemas.openxmlformats.org/officeDocument/2006/relationships/chart" Target="../charts/chart32.xml"/><Relationship Id="rId8" Type="http://schemas.openxmlformats.org/officeDocument/2006/relationships/chart" Target="../charts/chart33.xml"/></Relationships>
</file>

<file path=ppt/slides/_rels/slide3.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7.xml"/><Relationship Id="rId3" Type="http://schemas.openxmlformats.org/officeDocument/2006/relationships/notesSlide" Target="../notesSlides/notesSlide3.xml"/><Relationship Id="rId4" Type="http://schemas.openxmlformats.org/officeDocument/2006/relationships/oleObject" Target="../embeddings/oleObject27.bin"/><Relationship Id="rId5" Type="http://schemas.openxmlformats.org/officeDocument/2006/relationships/image" Target="../media/image28.emf"/></Relationships>
</file>

<file path=ppt/slides/_rels/slide4.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7.xml"/><Relationship Id="rId3" Type="http://schemas.openxmlformats.org/officeDocument/2006/relationships/notesSlide" Target="../notesSlides/notesSlide4.xml"/><Relationship Id="rId4" Type="http://schemas.openxmlformats.org/officeDocument/2006/relationships/oleObject" Target="../embeddings/oleObject27.bin"/><Relationship Id="rId5" Type="http://schemas.openxmlformats.org/officeDocument/2006/relationships/image" Target="../media/image28.emf"/></Relationships>
</file>

<file path=ppt/slides/_rels/slide5.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7.xml"/><Relationship Id="rId3" Type="http://schemas.openxmlformats.org/officeDocument/2006/relationships/notesSlide" Target="../notesSlides/notesSlide5.xml"/><Relationship Id="rId4" Type="http://schemas.openxmlformats.org/officeDocument/2006/relationships/oleObject" Target="../embeddings/oleObject27.bin"/><Relationship Id="rId5" Type="http://schemas.openxmlformats.org/officeDocument/2006/relationships/image" Target="../media/image28.emf"/></Relationships>
</file>

<file path=ppt/slides/_rels/slide6.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1.xml"/><Relationship Id="rId6" Type="http://schemas.openxmlformats.org/officeDocument/2006/relationships/chart" Target="../charts/chart2.xml"/></Relationships>
</file>

<file path=ppt/slides/_rels/slide7.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7.xml"/><Relationship Id="rId3" Type="http://schemas.openxmlformats.org/officeDocument/2006/relationships/notesSlide" Target="../notesSlides/notesSlide6.xml"/><Relationship Id="rId4" Type="http://schemas.openxmlformats.org/officeDocument/2006/relationships/oleObject" Target="../embeddings/oleObject28.bin"/><Relationship Id="rId5" Type="http://schemas.openxmlformats.org/officeDocument/2006/relationships/image" Target="../media/image28.emf"/><Relationship Id="rId6" Type="http://schemas.openxmlformats.org/officeDocument/2006/relationships/chart" Target="../charts/chart3.xml"/></Relationships>
</file>

<file path=ppt/slides/_rels/slide8.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4.xml"/><Relationship Id="rId6" Type="http://schemas.openxmlformats.org/officeDocument/2006/relationships/chart" Target="../charts/chart5.xml"/></Relationships>
</file>

<file path=ppt/slides/_rels/slide9.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6.xml"/><Relationship Id="rId6" Type="http://schemas.openxmlformats.org/officeDocument/2006/relationships/chart" Target="../charts/chart7.xml"/><Relationship Id="rId7" Type="http://schemas.openxmlformats.org/officeDocument/2006/relationships/chart" Target="../charts/chart8.xml"/><Relationship Id="rId8" Type="http://schemas.openxmlformats.org/officeDocument/2006/relationships/chart" Target="../charts/chart9.xml"/><Relationship Id="rId9" Type="http://schemas.openxmlformats.org/officeDocument/2006/relationships/chart" Target="../charts/char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A8E536-12EE-22BA-0DC3-0B7111A58635}"/>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67012292-6DFB-FDE7-2139-0817FB501AD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8" name="think-cell data - do not delete" hidden="1">
                        <a:extLst>
                          <a:ext uri="{FF2B5EF4-FFF2-40B4-BE49-F238E27FC236}">
                            <a16:creationId xmlns:a16="http://schemas.microsoft.com/office/drawing/2014/main" id="{67012292-6DFB-FDE7-2139-0817FB501AD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F56CF36A-48E6-1952-2F59-761DD0388D07}"/>
              </a:ext>
            </a:extLst>
          </p:cNvPr>
          <p:cNvSpPr>
            <a:spLocks noGrp="1"/>
          </p:cNvSpPr>
          <p:nvPr>
            <p:ph type="body" sz="quarter" idx="18"/>
          </p:nvPr>
        </p:nvSpPr>
        <p:spPr/>
        <p:txBody>
          <a:bodyPr/>
          <a:lstStyle/>
          <a:p>
            <a:r>
              <a:t>Summary | Innovations | Kirkland Dispo</a:t>
            </a:r>
          </a:p>
        </p:txBody>
      </p:sp>
      <p:sp>
        <p:nvSpPr>
          <p:cNvPr id="2" name="Title 1">
            <a:extLst>
              <a:ext uri="{FF2B5EF4-FFF2-40B4-BE49-F238E27FC236}">
                <a16:creationId xmlns:a16="http://schemas.microsoft.com/office/drawing/2014/main" id="{AD3E672B-BBB2-F4F9-E356-C5102EB37A28}"/>
              </a:ext>
            </a:extLst>
          </p:cNvPr>
          <p:cNvSpPr>
            <a:spLocks noGrp="1"/>
          </p:cNvSpPr>
          <p:nvPr>
            <p:ph type="title"/>
          </p:nvPr>
        </p:nvSpPr>
        <p:spPr>
          <a:noFill/>
        </p:spPr>
        <p:txBody>
          <a:bodyPr vert="horz"/>
          <a:lstStyle/>
          <a:p>
            <a:r>
              <a:rPr lang="en-US" dirty="0">
                <a:highlight>
                  <a:srgbClr val="FFFF00"/>
                </a:highlight>
              </a:rPr>
              <a:t>Innovation summary </a:t>
            </a:r>
            <a:r>
              <a:rPr lang="en-US" dirty="0">
                <a:solidFill>
                  <a:schemeClr val="bg2">
                    <a:lumMod val="90000"/>
                  </a:schemeClr>
                </a:solidFill>
                <a:highlight>
                  <a:srgbClr val="FFFF00"/>
                </a:highlight>
              </a:rPr>
              <a:t>(Replace with SO WHAT)</a:t>
            </a:r>
            <a:endParaRPr lang="en-GB" dirty="0"/>
          </a:p>
        </p:txBody>
      </p:sp>
      <p:sp>
        <p:nvSpPr>
          <p:cNvPr id="16" name="Date Placeholder 15">
            <a:extLst>
              <a:ext uri="{FF2B5EF4-FFF2-40B4-BE49-F238E27FC236}">
                <a16:creationId xmlns:a16="http://schemas.microsoft.com/office/drawing/2014/main" id="{6EDD18B9-EB53-696B-E024-1C10AB921583}"/>
              </a:ext>
            </a:extLst>
          </p:cNvPr>
          <p:cNvSpPr>
            <a:spLocks noGrp="1"/>
          </p:cNvSpPr>
          <p:nvPr>
            <p:ph type="dt" sz="half" idx="2"/>
          </p:nvPr>
        </p:nvSpPr>
        <p:spPr>
          <a:xfrm>
            <a:off x="8016240" y="4972050"/>
            <a:ext cx="623760" cy="171450"/>
          </a:xfrm>
          <a:prstGeom prst="rect">
            <a:avLst/>
          </a:prstGeom>
        </p:spPr>
        <p:txBody>
          <a:bodyPr vert="horz" lIns="91440" tIns="45720" rIns="91440" bIns="45720" rtlCol="0" anchor="ctr"/>
          <a:lstStyle>
            <a:defPPr>
              <a:defRPr lang="en-US"/>
            </a:defPPr>
            <a:lvl1pPr marL="0" algn="r" defTabSz="514350" rtl="0" eaLnBrk="1" latinLnBrk="0" hangingPunct="1">
              <a:defRPr sz="500" b="0" i="0" kern="1200">
                <a:solidFill>
                  <a:schemeClr val="bg2">
                    <a:lumMod val="50000"/>
                  </a:schemeClr>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C0FA42E2-9B5A-4ACA-ABA8-8405190AD1D0}" type="datetime1">
              <a:rPr lang="en-US" smtClean="0"/>
              <a:pPr/>
              <a:t>8/19/2025</a:t>
            </a:fld>
            <a:endParaRPr lang="en-US"/>
          </a:p>
        </p:txBody>
      </p:sp>
      <p:sp>
        <p:nvSpPr>
          <p:cNvPr id="19" name="Slide Number Placeholder 18">
            <a:extLst>
              <a:ext uri="{FF2B5EF4-FFF2-40B4-BE49-F238E27FC236}">
                <a16:creationId xmlns:a16="http://schemas.microsoft.com/office/drawing/2014/main" id="{8454A435-0F0D-CCD5-8A7A-9AA8D4B7987C}"/>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defPPr>
              <a:defRPr lang="en-US"/>
            </a:defPPr>
            <a:lvl1pPr marL="0" algn="l" defTabSz="514350" rtl="0" eaLnBrk="1" latinLnBrk="0" hangingPunct="1">
              <a:defRPr sz="500" b="0" i="0" kern="1200">
                <a:solidFill>
                  <a:schemeClr val="tx2"/>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7B1F438D-4EAF-094E-9162-80CF3EF77236}" type="slidenum">
              <a:rPr lang="en-US" smtClean="0"/>
              <a:pPr/>
              <a:t>1</a:t>
            </a:fld>
            <a:endParaRPr lang="en-US"/>
          </a:p>
        </p:txBody>
      </p:sp>
      <p:graphicFrame>
        <p:nvGraphicFramePr>
          <p:cNvPr id="7" name="Table 6">
            <a:extLst>
              <a:ext uri="{FF2B5EF4-FFF2-40B4-BE49-F238E27FC236}">
                <a16:creationId xmlns:a16="http://schemas.microsoft.com/office/drawing/2014/main" id="{A962547C-121F-07F9-0CDE-072B83230B46}"/>
              </a:ext>
            </a:extLst>
          </p:cNvPr>
          <p:cNvGraphicFramePr>
            <a:graphicFrameLocks noGrp="1"/>
          </p:cNvGraphicFramePr>
          <p:nvPr>
            <p:extLst>
              <p:ext uri="{D42A27DB-BD31-4B8C-83A1-F6EECF244321}">
                <p14:modId xmlns:p14="http://schemas.microsoft.com/office/powerpoint/2010/main" val="1714153667"/>
              </p:ext>
            </p:extLst>
          </p:nvPr>
        </p:nvGraphicFramePr>
        <p:xfrm>
          <a:off x="503238" y="1049315"/>
          <a:ext cx="8243580" cy="3683433"/>
        </p:xfrm>
        <a:graphic>
          <a:graphicData uri="http://schemas.openxmlformats.org/drawingml/2006/table">
            <a:tbl>
              <a:tblPr/>
              <a:tblGrid>
                <a:gridCol w="1371600">
                  <a:extLst>
                    <a:ext uri="{9D8B030D-6E8A-4147-A177-3AD203B41FA5}">
                      <a16:colId xmlns:a16="http://schemas.microsoft.com/office/drawing/2014/main" val="4124992523"/>
                    </a:ext>
                  </a:extLst>
                </a:gridCol>
                <a:gridCol w="548072">
                  <a:extLst>
                    <a:ext uri="{9D8B030D-6E8A-4147-A177-3AD203B41FA5}">
                      <a16:colId xmlns:a16="http://schemas.microsoft.com/office/drawing/2014/main" val="1465243297"/>
                    </a:ext>
                  </a:extLst>
                </a:gridCol>
                <a:gridCol w="548072">
                  <a:extLst>
                    <a:ext uri="{9D8B030D-6E8A-4147-A177-3AD203B41FA5}">
                      <a16:colId xmlns:a16="http://schemas.microsoft.com/office/drawing/2014/main" val="1901062976"/>
                    </a:ext>
                  </a:extLst>
                </a:gridCol>
                <a:gridCol w="548072">
                  <a:extLst>
                    <a:ext uri="{9D8B030D-6E8A-4147-A177-3AD203B41FA5}">
                      <a16:colId xmlns:a16="http://schemas.microsoft.com/office/drawing/2014/main" val="3888016173"/>
                    </a:ext>
                  </a:extLst>
                </a:gridCol>
                <a:gridCol w="548072">
                  <a:extLst>
                    <a:ext uri="{9D8B030D-6E8A-4147-A177-3AD203B41FA5}">
                      <a16:colId xmlns:a16="http://schemas.microsoft.com/office/drawing/2014/main" val="280274442"/>
                    </a:ext>
                  </a:extLst>
                </a:gridCol>
                <a:gridCol w="548072">
                  <a:extLst>
                    <a:ext uri="{9D8B030D-6E8A-4147-A177-3AD203B41FA5}">
                      <a16:colId xmlns:a16="http://schemas.microsoft.com/office/drawing/2014/main" val="3949766954"/>
                    </a:ext>
                  </a:extLst>
                </a:gridCol>
                <a:gridCol w="548072">
                  <a:extLst>
                    <a:ext uri="{9D8B030D-6E8A-4147-A177-3AD203B41FA5}">
                      <a16:colId xmlns:a16="http://schemas.microsoft.com/office/drawing/2014/main" val="3752645013"/>
                    </a:ext>
                  </a:extLst>
                </a:gridCol>
                <a:gridCol w="548072">
                  <a:extLst>
                    <a:ext uri="{9D8B030D-6E8A-4147-A177-3AD203B41FA5}">
                      <a16:colId xmlns:a16="http://schemas.microsoft.com/office/drawing/2014/main" val="869531029"/>
                    </a:ext>
                  </a:extLst>
                </a:gridCol>
                <a:gridCol w="548072">
                  <a:extLst>
                    <a:ext uri="{9D8B030D-6E8A-4147-A177-3AD203B41FA5}">
                      <a16:colId xmlns:a16="http://schemas.microsoft.com/office/drawing/2014/main" val="75545106"/>
                    </a:ext>
                  </a:extLst>
                </a:gridCol>
                <a:gridCol w="548072">
                  <a:extLst>
                    <a:ext uri="{9D8B030D-6E8A-4147-A177-3AD203B41FA5}">
                      <a16:colId xmlns:a16="http://schemas.microsoft.com/office/drawing/2014/main" val="2757435256"/>
                    </a:ext>
                  </a:extLst>
                </a:gridCol>
                <a:gridCol w="548072">
                  <a:extLst>
                    <a:ext uri="{9D8B030D-6E8A-4147-A177-3AD203B41FA5}">
                      <a16:colId xmlns:a16="http://schemas.microsoft.com/office/drawing/2014/main" val="987174286"/>
                    </a:ext>
                  </a:extLst>
                </a:gridCol>
                <a:gridCol w="548072">
                  <a:extLst>
                    <a:ext uri="{9D8B030D-6E8A-4147-A177-3AD203B41FA5}">
                      <a16:colId xmlns:a16="http://schemas.microsoft.com/office/drawing/2014/main" val="1650378717"/>
                    </a:ext>
                  </a:extLst>
                </a:gridCol>
                <a:gridCol w="843188">
                  <a:extLst>
                    <a:ext uri="{9D8B030D-6E8A-4147-A177-3AD203B41FA5}">
                      <a16:colId xmlns:a16="http://schemas.microsoft.com/office/drawing/2014/main" val="2165611555"/>
                    </a:ext>
                  </a:extLst>
                </a:gridCol>
              </a:tblGrid>
              <a:tr h="198873">
                <a:tc>
                  <a:txBody>
                    <a:bodyPr/>
                    <a:lstStyle/>
                    <a:p>
                      <a:pPr algn="ctr" rtl="0" fontAlgn="ct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Price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Size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WD</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Share ranking</a:t>
                      </a: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Cannib. %</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Vol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Unit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NS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GP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TM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Priority</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extLst>
                  <a:ext uri="{0D108BD9-81ED-4DB2-BD59-A6C34878D82A}">
                    <a16:rowId xmlns:a16="http://schemas.microsoft.com/office/drawing/2014/main" val="1779806599"/>
                  </a:ext>
                </a:extLst>
              </a:tr>
              <a:tr h="1742280">
                <a:tc>
                  <a:txBody>
                    <a:bodyPr/>
                    <a:lstStyle/>
                    <a:p>
                      <a:pPr algn="ctr">
                        <a:defRPr sz="800">
                          <a:latin typeface="Nexa Book"/>
                        </a:defRPr>
                      </a:pPr>
                      <a:r>
                        <a:rPr sz="700"/>
                        <a:t>Kirkland Disposable Razors 20 pack </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65.9%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991476743"/>
                  </a:ext>
                </a:extLst>
              </a:tr>
              <a:tr h="1742280">
                <a:tc>
                  <a:txBody>
                    <a:bodyPr/>
                    <a:lstStyle/>
                    <a:p>
                      <a:pPr algn="ctr">
                        <a:defRPr sz="800">
                          <a:latin typeface="Nexa Book"/>
                        </a:defRPr>
                      </a:pPr>
                      <a:r>
                        <a:rPr sz="700"/>
                        <a:t>Kirkland Disposable Razors 30 pack </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65.1%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872227597"/>
                  </a:ext>
                </a:extLst>
              </a:tr>
            </a:tbl>
          </a:graphicData>
        </a:graphic>
      </p:graphicFrame>
      <p:sp>
        <p:nvSpPr>
          <p:cNvPr id="3" name="Content Placeholder 9">
            <a:extLst>
              <a:ext uri="{FF2B5EF4-FFF2-40B4-BE49-F238E27FC236}">
                <a16:creationId xmlns:a16="http://schemas.microsoft.com/office/drawing/2014/main" id="{3FE511A2-8A76-2FB1-730D-81950B088311}"/>
              </a:ext>
            </a:extLst>
          </p:cNvPr>
          <p:cNvSpPr>
            <a:spLocks noGrp="1"/>
          </p:cNvSpPr>
          <p:nvPr>
            <p:ph type="body" sz="quarter" idx="17"/>
          </p:nvPr>
        </p:nvSpPr>
        <p:spPr>
          <a:xfrm>
            <a:off x="0" y="4734106"/>
            <a:ext cx="4572000" cy="222878"/>
          </a:xfrm>
        </p:spPr>
        <p:txBody>
          <a:bodyPr/>
          <a:lstStyle/>
          <a:p>
            <a:r>
              <a:t>DATA SOURCE: Consumer Test | July 2025</a:t>
            </a:r>
          </a:p>
        </p:txBody>
      </p:sp>
    </p:spTree>
    <p:extLst>
      <p:ext uri="{BB962C8B-B14F-4D97-AF65-F5344CB8AC3E}">
        <p14:creationId xmlns:p14="http://schemas.microsoft.com/office/powerpoint/2010/main" val="35216165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882CF3-07C3-5811-DF5C-0ADE57B497D5}"/>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B895F6A-DA37-0273-2F5A-56592CFB476D}"/>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1B895F6A-DA37-0273-2F5A-56592CFB476D}"/>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9914753B-F47F-F88C-4CD7-4E3A13DBBE14}"/>
              </a:ext>
            </a:extLst>
          </p:cNvPr>
          <p:cNvGraphicFramePr>
            <a:graphicFrameLocks/>
          </p:cNvGraphicFramePr>
          <p:nvPr>
            <p:extLst>
              <p:ext uri="{D42A27DB-BD31-4B8C-83A1-F6EECF244321}">
                <p14:modId xmlns:p14="http://schemas.microsoft.com/office/powerpoint/2010/main" val="3483489269"/>
              </p:ext>
            </p:extLst>
          </p:nvPr>
        </p:nvGraphicFramePr>
        <p:xfrm>
          <a:off x="2613976" y="1138659"/>
          <a:ext cx="5670000" cy="864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5AC3BDDE-DD90-6AE6-C90C-92067C67F6EA}"/>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8/19/2025</a:t>
            </a:fld>
            <a:endParaRPr lang="en-US" noProof="0"/>
          </a:p>
        </p:txBody>
      </p:sp>
      <p:sp>
        <p:nvSpPr>
          <p:cNvPr id="4" name="Footer Placeholder 3">
            <a:extLst>
              <a:ext uri="{FF2B5EF4-FFF2-40B4-BE49-F238E27FC236}">
                <a16:creationId xmlns:a16="http://schemas.microsoft.com/office/drawing/2014/main" id="{88D7FFA9-1033-416E-3BF9-C48C853C07F2}"/>
              </a:ext>
            </a:extLst>
          </p:cNvPr>
          <p:cNvSpPr>
            <a:spLocks noGrp="1"/>
          </p:cNvSpPr>
          <p:nvPr>
            <p:ph type="ftr" sz="quarter" idx="15"/>
          </p:nvPr>
        </p:nvSpPr>
        <p:spPr>
          <a:xfrm>
            <a:off x="546969" y="4970700"/>
            <a:ext cx="6451742" cy="174151"/>
          </a:xfrm>
        </p:spPr>
        <p:txBody>
          <a:bodyPr/>
          <a:lstStyle/>
          <a:p>
            <a:endParaRPr lang="en-US" noProof="0" dirty="0">
              <a:solidFill>
                <a:srgbClr val="FF0000"/>
              </a:solidFill>
            </a:endParaRPr>
          </a:p>
        </p:txBody>
      </p:sp>
      <p:sp>
        <p:nvSpPr>
          <p:cNvPr id="3" name="Slide Number Placeholder 2">
            <a:extLst>
              <a:ext uri="{FF2B5EF4-FFF2-40B4-BE49-F238E27FC236}">
                <a16:creationId xmlns:a16="http://schemas.microsoft.com/office/drawing/2014/main" id="{574EE7FD-17DE-A000-51DD-64583C30B8C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10</a:t>
            </a:fld>
            <a:endParaRPr lang="en-US" noProof="0"/>
          </a:p>
        </p:txBody>
      </p:sp>
      <p:sp>
        <p:nvSpPr>
          <p:cNvPr id="10" name="Content Placeholder 9">
            <a:extLst>
              <a:ext uri="{FF2B5EF4-FFF2-40B4-BE49-F238E27FC236}">
                <a16:creationId xmlns:a16="http://schemas.microsoft.com/office/drawing/2014/main" id="{57414DB4-DCD8-2D94-712C-A3B45ED42A7A}"/>
              </a:ext>
            </a:extLst>
          </p:cNvPr>
          <p:cNvSpPr>
            <a:spLocks noGrp="1"/>
          </p:cNvSpPr>
          <p:nvPr>
            <p:ph type="body" sz="quarter" idx="17"/>
          </p:nvPr>
        </p:nvSpPr>
        <p:spPr>
          <a:xfrm>
            <a:off x="0" y="4734106"/>
            <a:ext cx="4572000" cy="222878"/>
          </a:xfrm>
        </p:spPr>
        <p:txBody>
          <a:bodyPr/>
          <a:lstStyle/>
          <a:p>
            <a:r>
              <a:t>DATA SOURCE: Consumer Test | July 2025</a:t>
            </a:r>
          </a:p>
        </p:txBody>
      </p:sp>
      <p:sp>
        <p:nvSpPr>
          <p:cNvPr id="5" name="Text Placeholder 4">
            <a:extLst>
              <a:ext uri="{FF2B5EF4-FFF2-40B4-BE49-F238E27FC236}">
                <a16:creationId xmlns:a16="http://schemas.microsoft.com/office/drawing/2014/main" id="{F7BF4142-66D5-995D-7503-B6FC84F386AE}"/>
              </a:ext>
            </a:extLst>
          </p:cNvPr>
          <p:cNvSpPr>
            <a:spLocks noGrp="1"/>
          </p:cNvSpPr>
          <p:nvPr>
            <p:ph type="body" sz="quarter" idx="18"/>
          </p:nvPr>
        </p:nvSpPr>
        <p:spPr>
          <a:xfrm>
            <a:off x="503238" y="774000"/>
            <a:ext cx="8136762" cy="360000"/>
          </a:xfrm>
        </p:spPr>
        <p:txBody>
          <a:bodyPr/>
          <a:lstStyle/>
          <a:p>
            <a:pPr>
              <a:defRPr sz="1200">
                <a:latin typeface="Nexa Bold (Headings)"/>
              </a:defRPr>
            </a:pPr>
            <a:r>
              <a:t>Ranking SKUs when introducing each innovation one by one | Costco | Schick Razor</a:t>
            </a:r>
          </a:p>
        </p:txBody>
      </p:sp>
      <p:sp>
        <p:nvSpPr>
          <p:cNvPr id="8" name="Title 7">
            <a:extLst>
              <a:ext uri="{FF2B5EF4-FFF2-40B4-BE49-F238E27FC236}">
                <a16:creationId xmlns:a16="http://schemas.microsoft.com/office/drawing/2014/main" id="{3C1316BD-FE91-E579-52A7-C5FDE93AAC73}"/>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A4B620F4-BBD5-FCB3-29E3-E1ED002B7C91}"/>
              </a:ext>
            </a:extLst>
          </p:cNvPr>
          <p:cNvGraphicFramePr>
            <a:graphicFrameLocks/>
          </p:cNvGraphicFramePr>
          <p:nvPr>
            <p:extLst>
              <p:ext uri="{D42A27DB-BD31-4B8C-83A1-F6EECF244321}">
                <p14:modId xmlns:p14="http://schemas.microsoft.com/office/powerpoint/2010/main" val="2242291066"/>
              </p:ext>
            </p:extLst>
          </p:nvPr>
        </p:nvGraphicFramePr>
        <p:xfrm>
          <a:off x="2613976" y="3867441"/>
          <a:ext cx="5670000" cy="864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2">
            <a:extLst>
              <a:ext uri="{FF2B5EF4-FFF2-40B4-BE49-F238E27FC236}">
                <a16:creationId xmlns:a16="http://schemas.microsoft.com/office/drawing/2014/main" id="{F14B6BD0-7315-D79B-18E4-3D47E1B155EA}"/>
              </a:ext>
            </a:extLst>
          </p:cNvPr>
          <p:cNvGraphicFramePr>
            <a:graphicFrameLocks/>
          </p:cNvGraphicFramePr>
          <p:nvPr>
            <p:extLst>
              <p:ext uri="{D42A27DB-BD31-4B8C-83A1-F6EECF244321}">
                <p14:modId xmlns:p14="http://schemas.microsoft.com/office/powerpoint/2010/main" val="397644972"/>
              </p:ext>
            </p:extLst>
          </p:nvPr>
        </p:nvGraphicFramePr>
        <p:xfrm>
          <a:off x="2613976" y="2036124"/>
          <a:ext cx="5670000" cy="864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9" name="C2">
            <a:extLst>
              <a:ext uri="{FF2B5EF4-FFF2-40B4-BE49-F238E27FC236}">
                <a16:creationId xmlns:a16="http://schemas.microsoft.com/office/drawing/2014/main" id="{1BB21720-BC0A-A236-BC8E-7E4307EEBC3A}"/>
              </a:ext>
            </a:extLst>
          </p:cNvPr>
          <p:cNvGraphicFramePr>
            <a:graphicFrameLocks/>
          </p:cNvGraphicFramePr>
          <p:nvPr>
            <p:extLst>
              <p:ext uri="{D42A27DB-BD31-4B8C-83A1-F6EECF244321}">
                <p14:modId xmlns:p14="http://schemas.microsoft.com/office/powerpoint/2010/main" val="1774671054"/>
              </p:ext>
            </p:extLst>
          </p:nvPr>
        </p:nvGraphicFramePr>
        <p:xfrm>
          <a:off x="2613976" y="2965200"/>
          <a:ext cx="5670000" cy="864000"/>
        </p:xfrm>
        <a:graphic>
          <a:graphicData uri="http://schemas.openxmlformats.org/drawingml/2006/chart">
            <c:chart xmlns:c="http://schemas.openxmlformats.org/drawingml/2006/chart" xmlns:r="http://schemas.openxmlformats.org/officeDocument/2006/relationships" r:id="rId8"/>
          </a:graphicData>
        </a:graphic>
      </p:graphicFrame>
      <p:sp>
        <p:nvSpPr>
          <p:cNvPr id="6" name="TB5">
            <a:extLst>
              <a:ext uri="{FF2B5EF4-FFF2-40B4-BE49-F238E27FC236}">
                <a16:creationId xmlns:a16="http://schemas.microsoft.com/office/drawing/2014/main" id="{E44A4C24-11DD-281D-7E19-00ADE7FC6104}"/>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12" name="Rectangle 11">
            <a:extLst>
              <a:ext uri="{FF2B5EF4-FFF2-40B4-BE49-F238E27FC236}">
                <a16:creationId xmlns:a16="http://schemas.microsoft.com/office/drawing/2014/main" id="{2107743F-5EFF-6D55-C964-C348A21CF3F7}"/>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3" name="Table 12">
            <a:extLst>
              <a:ext uri="{FF2B5EF4-FFF2-40B4-BE49-F238E27FC236}">
                <a16:creationId xmlns:a16="http://schemas.microsoft.com/office/drawing/2014/main" id="{DC70120A-07A3-BFE2-D5DC-893A48794C32}"/>
              </a:ext>
            </a:extLst>
          </p:cNvPr>
          <p:cNvGraphicFramePr>
            <a:graphicFrameLocks noGrp="1"/>
          </p:cNvGraphicFramePr>
          <p:nvPr>
            <p:extLst>
              <p:ext uri="{D42A27DB-BD31-4B8C-83A1-F6EECF244321}">
                <p14:modId xmlns:p14="http://schemas.microsoft.com/office/powerpoint/2010/main" val="4021527558"/>
              </p:ext>
            </p:extLst>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
        <p:nvSpPr>
          <p:cNvPr id="7" name="TextBox 6">
            <a:extLst>
              <a:ext uri="{FF2B5EF4-FFF2-40B4-BE49-F238E27FC236}">
                <a16:creationId xmlns:a16="http://schemas.microsoft.com/office/drawing/2014/main" id="{FE1B14A4-23FE-9DAB-6653-F6663D39C3E0}"/>
              </a:ext>
            </a:extLst>
          </p:cNvPr>
          <p:cNvSpPr txBox="1"/>
          <p:nvPr/>
        </p:nvSpPr>
        <p:spPr>
          <a:xfrm>
            <a:off x="2808336" y="4895194"/>
            <a:ext cx="1929008" cy="402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algn="ctr"/>
            <a:r>
              <a:rPr lang="en-US" sz="600" dirty="0">
                <a:solidFill>
                  <a:srgbClr val="FF0000"/>
                </a:solidFill>
              </a:rPr>
              <a:t>Normalized with WD (WD = 100 for all)</a:t>
            </a:r>
          </a:p>
          <a:p>
            <a:pPr algn="ctr"/>
            <a:endParaRPr lang="en-CH" sz="600" dirty="0">
              <a:solidFill>
                <a:schemeClr val="tx1"/>
              </a:solidFill>
            </a:endParaRPr>
          </a:p>
        </p:txBody>
      </p:sp>
    </p:spTree>
    <p:extLst>
      <p:ext uri="{BB962C8B-B14F-4D97-AF65-F5344CB8AC3E}">
        <p14:creationId xmlns:p14="http://schemas.microsoft.com/office/powerpoint/2010/main" val="2949618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8/19/2025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11</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t>DATA SOURCE: Consumer Test | July 2025</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pPr>
              <a:defRPr sz="1200">
                <a:latin typeface="Nexa Bold (Headings)"/>
              </a:defRPr>
            </a:pPr>
            <a:r>
              <a:t>Innovation Potential when introducing each innovation one by one | Costco | Kirkland Dispo</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3729740"/>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latin typeface="Nexa Book"/>
              </a:defRPr>
            </a:pPr>
            <a:r>
              <a:rPr>
                <a:solidFill>
                  <a:srgbClr val="575555"/>
                </a:solidFill>
              </a:rPr>
              <a:t>WD assumption = 50 WD</a:t>
            </a: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25"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3507339">
                  <a:extLst>
                    <a:ext uri="{9D8B030D-6E8A-4147-A177-3AD203B41FA5}">
                      <a16:colId xmlns:a16="http://schemas.microsoft.com/office/drawing/2014/main" val="4292788590"/>
                    </a:ext>
                  </a:extLst>
                </a:gridCol>
                <a:gridCol w="3507339">
                  <a:extLst>
                    <a:ext uri="{9D8B030D-6E8A-4147-A177-3AD203B41FA5}">
                      <a16:colId xmlns:a16="http://schemas.microsoft.com/office/drawing/2014/main" val="401539003"/>
                    </a:ext>
                  </a:extLst>
                </a:gridCol>
              </a:tblGrid>
              <a:tr h="320040">
                <a:tc>
                  <a:txBody>
                    <a:bodyPr/>
                    <a:lstStyle/>
                    <a:p>
                      <a:pPr>
                        <a:defRPr>
                          <a:latin typeface="Nexa Bold"/>
                        </a:defRPr>
                      </a:pPr>
                      <a:r>
                        <a:rPr sz="800" b="0"/>
                        <a:t>Cannibalization within </a:t>
                      </a:r>
                    </a:p>
                    <a:p>
                      <a:pPr>
                        <a:defRPr>
                          <a:latin typeface="Nexa Bold"/>
                        </a:defRPr>
                      </a:pPr>
                      <a:r>
                        <a:rPr sz="800" b="0"/>
                        <a:t>Edgewell Personal Care portfolio</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0%</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0%</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a:defRPr>
                          <a:latin typeface="Nexa Bold"/>
                        </a:defRPr>
                      </a:pPr>
                      <a:r>
                        <a:rPr sz="800" b="0"/>
                        <a:t>Edgewell Personal Care Value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a:defRPr>
                          <a:latin typeface="Nexa Bold"/>
                        </a:defRPr>
                      </a:pPr>
                      <a:r>
                        <a:rPr sz="800" b="0"/>
                        <a:t>Edgewell Personal Care Gross Profit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1596007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8/19/2025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12</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t>DATA SOURCE: Consumer Test | July 2025</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pPr>
              <a:defRPr sz="1200">
                <a:latin typeface="Nexa Bold (Headings)"/>
              </a:defRPr>
            </a:pPr>
            <a:r>
              <a:t>Innovation Potential when introducing each innovation one by one | Costco | Kirkland Razor</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3729740"/>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latin typeface="Nexa Book"/>
              </a:defRPr>
            </a:pPr>
            <a:r>
              <a:rPr>
                <a:solidFill>
                  <a:srgbClr val="575555"/>
                </a:solidFill>
              </a:rPr>
              <a:t>WD assumption = 50 WD</a:t>
            </a: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25"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7014678">
                  <a:extLst>
                    <a:ext uri="{9D8B030D-6E8A-4147-A177-3AD203B41FA5}">
                      <a16:colId xmlns:a16="http://schemas.microsoft.com/office/drawing/2014/main" val="4292788590"/>
                    </a:ext>
                  </a:extLst>
                </a:gridCol>
              </a:tblGrid>
              <a:tr h="320040">
                <a:tc>
                  <a:txBody>
                    <a:bodyPr/>
                    <a:lstStyle/>
                    <a:p>
                      <a:pPr>
                        <a:defRPr>
                          <a:latin typeface="Nexa Bold"/>
                        </a:defRPr>
                      </a:pPr>
                      <a:r>
                        <a:rPr sz="800" b="0"/>
                        <a:t>Cannibalization within </a:t>
                      </a:r>
                    </a:p>
                    <a:p>
                      <a:pPr>
                        <a:defRPr>
                          <a:latin typeface="Nexa Bold"/>
                        </a:defRPr>
                      </a:pPr>
                      <a:r>
                        <a:rPr sz="800" b="0"/>
                        <a:t>Edgewell Personal Care portfolio</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0%</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a:defRPr>
                          <a:latin typeface="Nexa Bold"/>
                        </a:defRPr>
                      </a:pPr>
                      <a:r>
                        <a:rPr sz="800" b="0"/>
                        <a:t>Edgewell Personal Care Value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a:defRPr>
                          <a:latin typeface="Nexa Bold"/>
                        </a:defRPr>
                      </a:pPr>
                      <a:r>
                        <a:rPr sz="800" b="0"/>
                        <a:t>Edgewell Personal Care Gross Profit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39919230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8/19/2025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13</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t>DATA SOURCE: Consumer Test | July 2025</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pPr>
              <a:defRPr sz="1200">
                <a:latin typeface="Nexa Bold (Headings)"/>
              </a:defRPr>
            </a:pPr>
            <a:r>
              <a:t>Innovation Potential when introducing each innovation one by one | Costco | Schick Blade</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3729740"/>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latin typeface="Nexa Book"/>
              </a:defRPr>
            </a:pPr>
            <a:r>
              <a:rPr>
                <a:solidFill>
                  <a:srgbClr val="575555"/>
                </a:solidFill>
              </a:rPr>
              <a:t>WD assumption = 50 WD</a:t>
            </a: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25"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3507339">
                  <a:extLst>
                    <a:ext uri="{9D8B030D-6E8A-4147-A177-3AD203B41FA5}">
                      <a16:colId xmlns:a16="http://schemas.microsoft.com/office/drawing/2014/main" val="4292788590"/>
                    </a:ext>
                  </a:extLst>
                </a:gridCol>
                <a:gridCol w="3507339">
                  <a:extLst>
                    <a:ext uri="{9D8B030D-6E8A-4147-A177-3AD203B41FA5}">
                      <a16:colId xmlns:a16="http://schemas.microsoft.com/office/drawing/2014/main" val="401539003"/>
                    </a:ext>
                  </a:extLst>
                </a:gridCol>
              </a:tblGrid>
              <a:tr h="320040">
                <a:tc>
                  <a:txBody>
                    <a:bodyPr/>
                    <a:lstStyle/>
                    <a:p>
                      <a:pPr>
                        <a:defRPr>
                          <a:latin typeface="Nexa Bold"/>
                        </a:defRPr>
                      </a:pPr>
                      <a:r>
                        <a:rPr sz="800" b="0"/>
                        <a:t>Cannibalization within </a:t>
                      </a:r>
                    </a:p>
                    <a:p>
                      <a:pPr>
                        <a:defRPr>
                          <a:latin typeface="Nexa Bold"/>
                        </a:defRPr>
                      </a:pPr>
                      <a:r>
                        <a:rPr sz="800" b="0"/>
                        <a:t>Edgewell Personal Care portfolio</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0%</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0%</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a:defRPr>
                          <a:latin typeface="Nexa Bold"/>
                        </a:defRPr>
                      </a:pPr>
                      <a:r>
                        <a:rPr sz="800" b="0"/>
                        <a:t>Edgewell Personal Care Value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a:defRPr>
                          <a:latin typeface="Nexa Bold"/>
                        </a:defRPr>
                      </a:pPr>
                      <a:r>
                        <a:rPr sz="800" b="0"/>
                        <a:t>Edgewell Personal Care Gross Profit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3650405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8/19/2025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14</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t>DATA SOURCE: Consumer Test | July 2025</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pPr>
              <a:defRPr sz="1200">
                <a:latin typeface="Nexa Bold (Headings)"/>
              </a:defRPr>
            </a:pPr>
            <a:r>
              <a:t>Innovation Potential when introducing each innovation one by one | Costco | Schick Dispo</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3729740"/>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latin typeface="Nexa Book"/>
              </a:defRPr>
            </a:pPr>
            <a:r>
              <a:rPr>
                <a:solidFill>
                  <a:srgbClr val="575555"/>
                </a:solidFill>
              </a:rPr>
              <a:t>WD assumption = 50 WD</a:t>
            </a: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27"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1402936">
                  <a:extLst>
                    <a:ext uri="{9D8B030D-6E8A-4147-A177-3AD203B41FA5}">
                      <a16:colId xmlns:a16="http://schemas.microsoft.com/office/drawing/2014/main" val="4292788590"/>
                    </a:ext>
                  </a:extLst>
                </a:gridCol>
                <a:gridCol w="1402936">
                  <a:extLst>
                    <a:ext uri="{9D8B030D-6E8A-4147-A177-3AD203B41FA5}">
                      <a16:colId xmlns:a16="http://schemas.microsoft.com/office/drawing/2014/main" val="401539003"/>
                    </a:ext>
                  </a:extLst>
                </a:gridCol>
                <a:gridCol w="1402936">
                  <a:extLst>
                    <a:ext uri="{9D8B030D-6E8A-4147-A177-3AD203B41FA5}">
                      <a16:colId xmlns:a16="http://schemas.microsoft.com/office/drawing/2014/main" val="138763722"/>
                    </a:ext>
                  </a:extLst>
                </a:gridCol>
                <a:gridCol w="1402936">
                  <a:extLst>
                    <a:ext uri="{9D8B030D-6E8A-4147-A177-3AD203B41FA5}">
                      <a16:colId xmlns:a16="http://schemas.microsoft.com/office/drawing/2014/main" val="2633844746"/>
                    </a:ext>
                  </a:extLst>
                </a:gridCol>
                <a:gridCol w="1402936">
                  <a:extLst>
                    <a:ext uri="{9D8B030D-6E8A-4147-A177-3AD203B41FA5}">
                      <a16:colId xmlns:a16="http://schemas.microsoft.com/office/drawing/2014/main" val="2595269352"/>
                    </a:ext>
                  </a:extLst>
                </a:gridCol>
              </a:tblGrid>
              <a:tr h="320040">
                <a:tc>
                  <a:txBody>
                    <a:bodyPr/>
                    <a:lstStyle/>
                    <a:p>
                      <a:pPr>
                        <a:defRPr>
                          <a:latin typeface="Nexa Bold"/>
                        </a:defRPr>
                      </a:pPr>
                      <a:r>
                        <a:rPr sz="800" b="0"/>
                        <a:t>Cannibalization within </a:t>
                      </a:r>
                    </a:p>
                    <a:p>
                      <a:pPr>
                        <a:defRPr>
                          <a:latin typeface="Nexa Bold"/>
                        </a:defRPr>
                      </a:pPr>
                      <a:r>
                        <a:rPr sz="800" b="0"/>
                        <a:t>Edgewell Personal Care portfolio</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0%</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0%</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0%</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0%</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0%</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a:defRPr>
                          <a:latin typeface="Nexa Bold"/>
                        </a:defRPr>
                      </a:pPr>
                      <a:r>
                        <a:rPr sz="800" b="0"/>
                        <a:t>Edgewell Personal Care Value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a:defRPr>
                          <a:latin typeface="Nexa Bold"/>
                        </a:defRPr>
                      </a:pPr>
                      <a:r>
                        <a:rPr sz="800" b="0"/>
                        <a:t>Edgewell Personal Care Gross Profit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2429784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8/19/2025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15</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t>DATA SOURCE: Consumer Test | July 2025</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pPr>
              <a:defRPr sz="1200">
                <a:latin typeface="Nexa Bold (Headings)"/>
              </a:defRPr>
            </a:pPr>
            <a:r>
              <a:t>Innovation Potential when introducing each innovation one by one | Costco | Schick Razor</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3729740"/>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latin typeface="Nexa Book"/>
              </a:defRPr>
            </a:pPr>
            <a:r>
              <a:rPr>
                <a:solidFill>
                  <a:srgbClr val="575555"/>
                </a:solidFill>
              </a:rPr>
              <a:t>WD assumption = 50 WD</a:t>
            </a: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27"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1753670">
                  <a:extLst>
                    <a:ext uri="{9D8B030D-6E8A-4147-A177-3AD203B41FA5}">
                      <a16:colId xmlns:a16="http://schemas.microsoft.com/office/drawing/2014/main" val="4292788590"/>
                    </a:ext>
                  </a:extLst>
                </a:gridCol>
                <a:gridCol w="1753670">
                  <a:extLst>
                    <a:ext uri="{9D8B030D-6E8A-4147-A177-3AD203B41FA5}">
                      <a16:colId xmlns:a16="http://schemas.microsoft.com/office/drawing/2014/main" val="401539003"/>
                    </a:ext>
                  </a:extLst>
                </a:gridCol>
                <a:gridCol w="1753670">
                  <a:extLst>
                    <a:ext uri="{9D8B030D-6E8A-4147-A177-3AD203B41FA5}">
                      <a16:colId xmlns:a16="http://schemas.microsoft.com/office/drawing/2014/main" val="138763722"/>
                    </a:ext>
                  </a:extLst>
                </a:gridCol>
                <a:gridCol w="1753670">
                  <a:extLst>
                    <a:ext uri="{9D8B030D-6E8A-4147-A177-3AD203B41FA5}">
                      <a16:colId xmlns:a16="http://schemas.microsoft.com/office/drawing/2014/main" val="2633844746"/>
                    </a:ext>
                  </a:extLst>
                </a:gridCol>
              </a:tblGrid>
              <a:tr h="320040">
                <a:tc>
                  <a:txBody>
                    <a:bodyPr/>
                    <a:lstStyle/>
                    <a:p>
                      <a:pPr>
                        <a:defRPr>
                          <a:latin typeface="Nexa Bold"/>
                        </a:defRPr>
                      </a:pPr>
                      <a:r>
                        <a:rPr sz="800" b="0"/>
                        <a:t>Cannibalization within </a:t>
                      </a:r>
                    </a:p>
                    <a:p>
                      <a:pPr>
                        <a:defRPr>
                          <a:latin typeface="Nexa Bold"/>
                        </a:defRPr>
                      </a:pPr>
                      <a:r>
                        <a:rPr sz="800" b="0"/>
                        <a:t>Edgewell Personal Care portfolio</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0%</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0%</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0%</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0%</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a:defRPr>
                          <a:latin typeface="Nexa Bold"/>
                        </a:defRPr>
                      </a:pPr>
                      <a:r>
                        <a:rPr sz="800" b="0"/>
                        <a:t>Edgewell Personal Care Value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a:defRPr>
                          <a:latin typeface="Nexa Bold"/>
                        </a:defRPr>
                      </a:pPr>
                      <a:r>
                        <a:rPr sz="800" b="0"/>
                        <a:t>Edgewell Personal Care Gross Profit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3053196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8/19/2025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16</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t>DATA SOURCE: Consumer Test | July 2025</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sz="1200">
                <a:latin typeface="Nexa Bold (Headings)"/>
              </a:rPr>
              <a:t>Innovation | Sourcing Analysis | Costco | Kirkland Dispo</a:t>
            </a:r>
          </a:p>
          <a:p>
            <a:r>
              <a:rPr sz="1000">
                <a:latin typeface="Nexa Book"/>
              </a:rPr>
              <a:t>Rescaled Delta Share by Product &amp; </a:t>
            </a:r>
            <a:r>
              <a:rPr sz="1000">
                <a:solidFill>
                  <a:srgbClr val="00A197"/>
                </a:solidFill>
                <a:latin typeface="Nexa Book"/>
              </a:rPr>
              <a:t>Fair Share</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4238443762"/>
              </p:ext>
            </p:extLst>
          </p:nvPr>
        </p:nvGraphicFramePr>
        <p:xfrm>
          <a:off x="520200" y="1122363"/>
          <a:ext cx="6845570" cy="3625385"/>
        </p:xfrm>
        <a:graphic>
          <a:graphicData uri="http://schemas.openxmlformats.org/drawingml/2006/table">
            <a:tbl>
              <a:tblPr firstRow="1" bandRow="1">
                <a:tableStyleId>{5C22544A-7EE6-4342-B048-85BDC9FD1C3A}</a:tableStyleId>
              </a:tblPr>
              <a:tblGrid>
                <a:gridCol w="2462624">
                  <a:extLst>
                    <a:ext uri="{9D8B030D-6E8A-4147-A177-3AD203B41FA5}">
                      <a16:colId xmlns:a16="http://schemas.microsoft.com/office/drawing/2014/main" val="721526330"/>
                    </a:ext>
                  </a:extLst>
                </a:gridCol>
                <a:gridCol w="2191473">
                  <a:extLst>
                    <a:ext uri="{9D8B030D-6E8A-4147-A177-3AD203B41FA5}">
                      <a16:colId xmlns:a16="http://schemas.microsoft.com/office/drawing/2014/main" val="1048155142"/>
                    </a:ext>
                  </a:extLst>
                </a:gridCol>
                <a:gridCol w="2191473">
                  <a:extLst>
                    <a:ext uri="{9D8B030D-6E8A-4147-A177-3AD203B41FA5}">
                      <a16:colId xmlns:a16="http://schemas.microsoft.com/office/drawing/2014/main" val="2226225783"/>
                    </a:ext>
                  </a:extLst>
                </a:gridCol>
              </a:tblGrid>
              <a:tr h="443118">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Kirkland Disposable Razors 20 pack </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Kirkland Disposable Razors 30 pack </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9297">
                <a:tc>
                  <a:txBody>
                    <a:bodyPr/>
                    <a:lstStyle/>
                    <a:p>
                      <a:pPr algn="l">
                        <a:defRPr>
                          <a:latin typeface="Nexa Book"/>
                        </a:defRPr>
                      </a:pPr>
                      <a:r>
                        <a:rPr sz="700" b="0"/>
                        <a:t>Gillette Custom Plus 3 Sensitive Disposable Razors 30 Pack</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9297">
                <a:tc>
                  <a:txBody>
                    <a:bodyPr/>
                    <a:lstStyle/>
                    <a:p>
                      <a:pPr algn="l">
                        <a:defRPr>
                          <a:latin typeface="Nexa Book"/>
                        </a:defRPr>
                      </a:pPr>
                      <a:r>
                        <a:rPr sz="700" b="0"/>
                        <a:t>None Razors</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9297">
                <a:tc>
                  <a:txBody>
                    <a:bodyPr/>
                    <a:lstStyle/>
                    <a:p>
                      <a:pPr algn="l">
                        <a:defRPr>
                          <a:latin typeface="Nexa Book"/>
                        </a:defRPr>
                      </a:pPr>
                      <a:r>
                        <a:rPr sz="700" b="0"/>
                        <a:t>Harry's Razor Set Chrome Edition 1 Handle + 13 Cartridges</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9297">
                <a:tc>
                  <a:txBody>
                    <a:bodyPr/>
                    <a:lstStyle/>
                    <a:p>
                      <a:pPr algn="l">
                        <a:defRPr>
                          <a:latin typeface="Nexa Book"/>
                        </a:defRPr>
                      </a:pPr>
                      <a:r>
                        <a:rPr sz="700" b="0"/>
                        <a:t>Gillette Proglide Plus Refills 16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9297">
                <a:tc>
                  <a:txBody>
                    <a:bodyPr/>
                    <a:lstStyle/>
                    <a:p>
                      <a:pPr algn="l">
                        <a:defRPr>
                          <a:latin typeface="Nexa Book"/>
                        </a:defRPr>
                      </a:pPr>
                      <a:r>
                        <a:rPr sz="700" b="0"/>
                        <a:t>Schick Xtreme 2 Sensitive Disposable Razors 60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9297">
                <a:tc>
                  <a:txBody>
                    <a:bodyPr/>
                    <a:lstStyle/>
                    <a:p>
                      <a:pPr algn="l">
                        <a:defRPr>
                          <a:latin typeface="Nexa Book"/>
                        </a:defRPr>
                      </a:pPr>
                      <a:r>
                        <a:rPr sz="700" b="0"/>
                        <a:t>Schick Xtreme 3 Sensitive Disposable Razors 20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9297">
                <a:tc>
                  <a:txBody>
                    <a:bodyPr/>
                    <a:lstStyle/>
                    <a:p>
                      <a:pPr algn="l">
                        <a:defRPr>
                          <a:latin typeface="Nexa Book"/>
                        </a:defRPr>
                      </a:pPr>
                      <a:r>
                        <a:rPr sz="700" b="0"/>
                        <a:t>Schick Xtreme 2 Sensitive Disposable Razors 48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9297">
                <a:tc>
                  <a:txBody>
                    <a:bodyPr/>
                    <a:lstStyle/>
                    <a:p>
                      <a:pPr algn="l">
                        <a:defRPr>
                          <a:latin typeface="Nexa Book"/>
                        </a:defRPr>
                      </a:pPr>
                      <a:r>
                        <a:rPr sz="700" b="0"/>
                        <a:t>Schick Xtreme 3 Sensitive Disposable Razors 30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9297">
                <a:tc>
                  <a:txBody>
                    <a:bodyPr/>
                    <a:lstStyle/>
                    <a:p>
                      <a:pPr algn="l">
                        <a:defRPr>
                          <a:latin typeface="Nexa Book"/>
                        </a:defRPr>
                      </a:pPr>
                      <a:r>
                        <a:rPr sz="700" b="0"/>
                        <a:t>Schick Hydro 5 Sensitive 1 Handle + 16 Cartridges</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9297">
                <a:tc>
                  <a:txBody>
                    <a:bodyPr/>
                    <a:lstStyle/>
                    <a:p>
                      <a:pPr algn="l">
                        <a:defRPr>
                          <a:latin typeface="Nexa Book"/>
                        </a:defRPr>
                      </a:pPr>
                      <a:r>
                        <a:rPr sz="700" b="0"/>
                        <a:t>Schick Hydro 5 Sensitive 1 Handle + 20 Cartridges</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9297">
                <a:tc>
                  <a:txBody>
                    <a:bodyPr/>
                    <a:lstStyle/>
                    <a:p>
                      <a:pPr algn="l">
                        <a:defRPr>
                          <a:latin typeface="Nexa Book"/>
                        </a:defRPr>
                      </a:pPr>
                      <a:r>
                        <a:rPr sz="700" b="0"/>
                        <a:t>Bic Flex 5 Disposable Razors 9 Pack </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3751555789"/>
              </p:ext>
            </p:extLst>
          </p:nvPr>
        </p:nvGraphicFramePr>
        <p:xfrm>
          <a:off x="2991173" y="1569997"/>
          <a:ext cx="1908000" cy="3168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CF549649-9D07-45BA-9997-BE52ED385C34}"/>
              </a:ext>
            </a:extLst>
          </p:cNvPr>
          <p:cNvGraphicFramePr>
            <a:graphicFrameLocks/>
          </p:cNvGraphicFramePr>
          <p:nvPr>
            <p:extLst>
              <p:ext uri="{D42A27DB-BD31-4B8C-83A1-F6EECF244321}">
                <p14:modId xmlns:p14="http://schemas.microsoft.com/office/powerpoint/2010/main" val="1514636181"/>
              </p:ext>
            </p:extLst>
          </p:nvPr>
        </p:nvGraphicFramePr>
        <p:xfrm>
          <a:off x="5188907" y="1569997"/>
          <a:ext cx="1908000" cy="3168000"/>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341364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8/19/2025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17</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t>DATA SOURCE: Consumer Test | July 2025</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sz="1200">
                <a:latin typeface="Nexa Bold (Headings)"/>
              </a:rPr>
              <a:t>Innovation | Sourcing Analysis | Costco | Kirkland Razor</a:t>
            </a:r>
          </a:p>
          <a:p>
            <a:r>
              <a:rPr sz="1000">
                <a:latin typeface="Nexa Book"/>
              </a:rPr>
              <a:t>Rescaled Delta Share by Product &amp; </a:t>
            </a:r>
            <a:r>
              <a:rPr sz="1000">
                <a:solidFill>
                  <a:srgbClr val="00A197"/>
                </a:solidFill>
                <a:latin typeface="Nexa Book"/>
              </a:rPr>
              <a:t>Fair Share</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2984785875"/>
              </p:ext>
            </p:extLst>
          </p:nvPr>
        </p:nvGraphicFramePr>
        <p:xfrm>
          <a:off x="516973" y="1131888"/>
          <a:ext cx="4815292" cy="3602219"/>
        </p:xfrm>
        <a:graphic>
          <a:graphicData uri="http://schemas.openxmlformats.org/drawingml/2006/table">
            <a:tbl>
              <a:tblPr firstRow="1" bandRow="1">
                <a:tableStyleId>{5C22544A-7EE6-4342-B048-85BDC9FD1C3A}</a:tableStyleId>
              </a:tblPr>
              <a:tblGrid>
                <a:gridCol w="2598378">
                  <a:extLst>
                    <a:ext uri="{9D8B030D-6E8A-4147-A177-3AD203B41FA5}">
                      <a16:colId xmlns:a16="http://schemas.microsoft.com/office/drawing/2014/main" val="721526330"/>
                    </a:ext>
                  </a:extLst>
                </a:gridCol>
                <a:gridCol w="2216914">
                  <a:extLst>
                    <a:ext uri="{9D8B030D-6E8A-4147-A177-3AD203B41FA5}">
                      <a16:colId xmlns:a16="http://schemas.microsoft.com/office/drawing/2014/main" val="1048155142"/>
                    </a:ext>
                  </a:extLst>
                </a:gridCol>
              </a:tblGrid>
              <a:tr h="357747">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Kirkland 5 blades 1 Handle + 13 Cartridges</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94952">
                <a:tc>
                  <a:txBody>
                    <a:bodyPr/>
                    <a:lstStyle/>
                    <a:p>
                      <a:pPr algn="l">
                        <a:defRPr>
                          <a:latin typeface="Nexa Book"/>
                        </a:defRPr>
                      </a:pPr>
                      <a:r>
                        <a:rPr sz="700" b="0"/>
                        <a:t>Gillette Custom Plus 3 Sensitive Disposable Razors 30 Pack</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94952">
                <a:tc>
                  <a:txBody>
                    <a:bodyPr/>
                    <a:lstStyle/>
                    <a:p>
                      <a:pPr algn="l">
                        <a:defRPr>
                          <a:latin typeface="Nexa Book"/>
                        </a:defRPr>
                      </a:pPr>
                      <a:r>
                        <a:rPr sz="700" b="0"/>
                        <a:t>Harry's Razor Set Chrome Edition 1 Handle + 13 Cartridges</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94952">
                <a:tc>
                  <a:txBody>
                    <a:bodyPr/>
                    <a:lstStyle/>
                    <a:p>
                      <a:pPr algn="l">
                        <a:defRPr>
                          <a:latin typeface="Nexa Book"/>
                        </a:defRPr>
                      </a:pPr>
                      <a:r>
                        <a:rPr sz="700" b="0"/>
                        <a:t>None Razors</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94952">
                <a:tc>
                  <a:txBody>
                    <a:bodyPr/>
                    <a:lstStyle/>
                    <a:p>
                      <a:pPr algn="l">
                        <a:defRPr>
                          <a:latin typeface="Nexa Book"/>
                        </a:defRPr>
                      </a:pPr>
                      <a:r>
                        <a:rPr sz="700" b="0"/>
                        <a:t>Gillette Proglide Plus Refills 16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94952">
                <a:tc>
                  <a:txBody>
                    <a:bodyPr/>
                    <a:lstStyle/>
                    <a:p>
                      <a:pPr algn="l">
                        <a:defRPr>
                          <a:latin typeface="Nexa Book"/>
                        </a:defRPr>
                      </a:pPr>
                      <a:r>
                        <a:rPr sz="700" b="0"/>
                        <a:t>Schick Xtreme 2 Sensitive Disposable Razors 60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94952">
                <a:tc>
                  <a:txBody>
                    <a:bodyPr/>
                    <a:lstStyle/>
                    <a:p>
                      <a:pPr algn="l">
                        <a:defRPr>
                          <a:latin typeface="Nexa Book"/>
                        </a:defRPr>
                      </a:pPr>
                      <a:r>
                        <a:rPr sz="700" b="0"/>
                        <a:t>Schick Xtreme 3 Sensitive Disposable Razors 20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94952">
                <a:tc>
                  <a:txBody>
                    <a:bodyPr/>
                    <a:lstStyle/>
                    <a:p>
                      <a:pPr algn="l">
                        <a:defRPr>
                          <a:latin typeface="Nexa Book"/>
                        </a:defRPr>
                      </a:pPr>
                      <a:r>
                        <a:rPr sz="700" b="0"/>
                        <a:t>Schick Xtreme 2 Sensitive Disposable Razors 48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94952">
                <a:tc>
                  <a:txBody>
                    <a:bodyPr/>
                    <a:lstStyle/>
                    <a:p>
                      <a:pPr algn="l">
                        <a:defRPr>
                          <a:latin typeface="Nexa Book"/>
                        </a:defRPr>
                      </a:pPr>
                      <a:r>
                        <a:rPr sz="700" b="0"/>
                        <a:t>Schick Xtreme 3 Sensitive Disposable Razors 30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94952">
                <a:tc>
                  <a:txBody>
                    <a:bodyPr/>
                    <a:lstStyle/>
                    <a:p>
                      <a:pPr algn="l">
                        <a:defRPr>
                          <a:latin typeface="Nexa Book"/>
                        </a:defRPr>
                      </a:pPr>
                      <a:r>
                        <a:rPr sz="700" b="0"/>
                        <a:t>Gillette Sensor 2 Plus Disposable Razors 52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94952">
                <a:tc>
                  <a:txBody>
                    <a:bodyPr/>
                    <a:lstStyle/>
                    <a:p>
                      <a:pPr algn="l">
                        <a:defRPr>
                          <a:latin typeface="Nexa Book"/>
                        </a:defRPr>
                      </a:pPr>
                      <a:r>
                        <a:rPr sz="700" b="0"/>
                        <a:t>Gillette Sensor 3 Sensitive Disposable Razors 24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94952">
                <a:tc>
                  <a:txBody>
                    <a:bodyPr/>
                    <a:lstStyle/>
                    <a:p>
                      <a:pPr algn="l">
                        <a:defRPr>
                          <a:latin typeface="Nexa Book"/>
                        </a:defRPr>
                      </a:pPr>
                      <a:r>
                        <a:rPr sz="700" b="0"/>
                        <a:t>Bic Flex 5 Disposable Razors 9 Pack </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4082841889"/>
              </p:ext>
            </p:extLst>
          </p:nvPr>
        </p:nvGraphicFramePr>
        <p:xfrm>
          <a:off x="3127863" y="1491890"/>
          <a:ext cx="1928962" cy="325593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9994831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8/19/2025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18</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t>DATA SOURCE: Consumer Test | July 2025</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sz="1200">
                <a:latin typeface="Nexa Bold (Headings)"/>
              </a:rPr>
              <a:t>Innovation | Sourcing Analysis | Costco | Schick Blade</a:t>
            </a:r>
          </a:p>
          <a:p>
            <a:r>
              <a:rPr sz="1000">
                <a:latin typeface="Nexa Book"/>
              </a:rPr>
              <a:t>Rescaled Delta Share by Product &amp; </a:t>
            </a:r>
            <a:r>
              <a:rPr sz="1000">
                <a:solidFill>
                  <a:srgbClr val="00A197"/>
                </a:solidFill>
                <a:latin typeface="Nexa Book"/>
              </a:rPr>
              <a:t>Fair Share</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4238443762"/>
              </p:ext>
            </p:extLst>
          </p:nvPr>
        </p:nvGraphicFramePr>
        <p:xfrm>
          <a:off x="520200" y="1122363"/>
          <a:ext cx="6845570" cy="3625385"/>
        </p:xfrm>
        <a:graphic>
          <a:graphicData uri="http://schemas.openxmlformats.org/drawingml/2006/table">
            <a:tbl>
              <a:tblPr firstRow="1" bandRow="1">
                <a:tableStyleId>{5C22544A-7EE6-4342-B048-85BDC9FD1C3A}</a:tableStyleId>
              </a:tblPr>
              <a:tblGrid>
                <a:gridCol w="2462624">
                  <a:extLst>
                    <a:ext uri="{9D8B030D-6E8A-4147-A177-3AD203B41FA5}">
                      <a16:colId xmlns:a16="http://schemas.microsoft.com/office/drawing/2014/main" val="721526330"/>
                    </a:ext>
                  </a:extLst>
                </a:gridCol>
                <a:gridCol w="2191473">
                  <a:extLst>
                    <a:ext uri="{9D8B030D-6E8A-4147-A177-3AD203B41FA5}">
                      <a16:colId xmlns:a16="http://schemas.microsoft.com/office/drawing/2014/main" val="1048155142"/>
                    </a:ext>
                  </a:extLst>
                </a:gridCol>
                <a:gridCol w="2191473">
                  <a:extLst>
                    <a:ext uri="{9D8B030D-6E8A-4147-A177-3AD203B41FA5}">
                      <a16:colId xmlns:a16="http://schemas.microsoft.com/office/drawing/2014/main" val="2226225783"/>
                    </a:ext>
                  </a:extLst>
                </a:gridCol>
              </a:tblGrid>
              <a:tr h="443118">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Schick Hydro 5 Blade Sensitive Refills 16 Pack</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Schick Hydro 3 Ultra Sensitive Refills 20 Pack</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9297">
                <a:tc>
                  <a:txBody>
                    <a:bodyPr/>
                    <a:lstStyle/>
                    <a:p>
                      <a:pPr algn="l">
                        <a:defRPr>
                          <a:latin typeface="Nexa Book"/>
                        </a:defRPr>
                      </a:pPr>
                      <a:r>
                        <a:rPr sz="700" b="0"/>
                        <a:t>Gillette Proglide Plus Refills 16 Pack</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9297">
                <a:tc>
                  <a:txBody>
                    <a:bodyPr/>
                    <a:lstStyle/>
                    <a:p>
                      <a:pPr algn="l">
                        <a:defRPr>
                          <a:latin typeface="Nexa Book"/>
                        </a:defRPr>
                      </a:pPr>
                      <a:r>
                        <a:rPr sz="700" b="0"/>
                        <a:t>Gillette Mach 3 Advanced Refills 20 Pack</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9297">
                <a:tc>
                  <a:txBody>
                    <a:bodyPr/>
                    <a:lstStyle/>
                    <a:p>
                      <a:pPr algn="l">
                        <a:defRPr>
                          <a:latin typeface="Nexa Book"/>
                        </a:defRPr>
                      </a:pPr>
                      <a:r>
                        <a:rPr sz="700" b="0"/>
                        <a:t>Schick Xtreme 3 Sensitive Disposable Razors 20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9297">
                <a:tc>
                  <a:txBody>
                    <a:bodyPr/>
                    <a:lstStyle/>
                    <a:p>
                      <a:pPr algn="l">
                        <a:defRPr>
                          <a:latin typeface="Nexa Book"/>
                        </a:defRPr>
                      </a:pPr>
                      <a:r>
                        <a:rPr sz="700" b="0"/>
                        <a:t>Schick Xtreme 3 Sensitive Disposable Razors 30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9297">
                <a:tc>
                  <a:txBody>
                    <a:bodyPr/>
                    <a:lstStyle/>
                    <a:p>
                      <a:pPr algn="l">
                        <a:defRPr>
                          <a:latin typeface="Nexa Book"/>
                        </a:defRPr>
                      </a:pPr>
                      <a:r>
                        <a:rPr sz="700" b="0"/>
                        <a:t>Schick Xtreme 5 Disposable Razors 9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9297">
                <a:tc>
                  <a:txBody>
                    <a:bodyPr/>
                    <a:lstStyle/>
                    <a:p>
                      <a:pPr algn="l">
                        <a:defRPr>
                          <a:latin typeface="Nexa Book"/>
                        </a:defRPr>
                      </a:pPr>
                      <a:r>
                        <a:rPr sz="700" b="0"/>
                        <a:t>Kirkland Disposable Razors 20 pack </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9297">
                <a:tc>
                  <a:txBody>
                    <a:bodyPr/>
                    <a:lstStyle/>
                    <a:p>
                      <a:pPr algn="l">
                        <a:defRPr>
                          <a:latin typeface="Nexa Book"/>
                        </a:defRPr>
                      </a:pPr>
                      <a:r>
                        <a:rPr sz="700" b="0"/>
                        <a:t>Schick Xtreme 2 Sensitive Disposable Razors 48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9297">
                <a:tc>
                  <a:txBody>
                    <a:bodyPr/>
                    <a:lstStyle/>
                    <a:p>
                      <a:pPr algn="l">
                        <a:defRPr>
                          <a:latin typeface="Nexa Book"/>
                        </a:defRPr>
                      </a:pPr>
                      <a:r>
                        <a:rPr sz="700" b="0"/>
                        <a:t>Schick Xtreme 2 Sensitive Disposable Razors 60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9297">
                <a:tc>
                  <a:txBody>
                    <a:bodyPr/>
                    <a:lstStyle/>
                    <a:p>
                      <a:pPr algn="l">
                        <a:defRPr>
                          <a:latin typeface="Nexa Book"/>
                        </a:defRPr>
                      </a:pPr>
                      <a:r>
                        <a:rPr sz="700" b="0"/>
                        <a:t>Gillette Sensor 2 Plus Disposable Razors 52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9297">
                <a:tc>
                  <a:txBody>
                    <a:bodyPr/>
                    <a:lstStyle/>
                    <a:p>
                      <a:pPr algn="l">
                        <a:defRPr>
                          <a:latin typeface="Nexa Book"/>
                        </a:defRPr>
                      </a:pPr>
                      <a:r>
                        <a:rPr sz="700" b="0"/>
                        <a:t>Gillette Sensor 3 Sensitive Disposable Razors 24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9297">
                <a:tc>
                  <a:txBody>
                    <a:bodyPr/>
                    <a:lstStyle/>
                    <a:p>
                      <a:pPr algn="l">
                        <a:defRPr>
                          <a:latin typeface="Nexa Book"/>
                        </a:defRPr>
                      </a:pPr>
                      <a:r>
                        <a:rPr sz="700" b="0"/>
                        <a:t>Bic Flex 5 Disposable Razors 9 Pack </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3751555789"/>
              </p:ext>
            </p:extLst>
          </p:nvPr>
        </p:nvGraphicFramePr>
        <p:xfrm>
          <a:off x="2991173" y="1569997"/>
          <a:ext cx="1908000" cy="3168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CF549649-9D07-45BA-9997-BE52ED385C34}"/>
              </a:ext>
            </a:extLst>
          </p:cNvPr>
          <p:cNvGraphicFramePr>
            <a:graphicFrameLocks/>
          </p:cNvGraphicFramePr>
          <p:nvPr>
            <p:extLst>
              <p:ext uri="{D42A27DB-BD31-4B8C-83A1-F6EECF244321}">
                <p14:modId xmlns:p14="http://schemas.microsoft.com/office/powerpoint/2010/main" val="1514636181"/>
              </p:ext>
            </p:extLst>
          </p:nvPr>
        </p:nvGraphicFramePr>
        <p:xfrm>
          <a:off x="5188907" y="1569997"/>
          <a:ext cx="1908000" cy="3168000"/>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26452097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92F2B9-FCC3-51EC-1602-8F8CE9B70D66}"/>
            </a:ext>
          </a:extLst>
        </p:cNvPr>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533B0C29-CE52-EE2C-EA0D-4D64A3FA800A}"/>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533B0C29-CE52-EE2C-EA0D-4D64A3FA800A}"/>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E3B885DE-5812-A1FF-D5D5-AAE30C26AE0F}"/>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8/19/2025</a:t>
            </a:fld>
            <a:endParaRPr lang="en-US" noProof="0" dirty="0"/>
          </a:p>
        </p:txBody>
      </p:sp>
      <p:sp>
        <p:nvSpPr>
          <p:cNvPr id="10" name="Footer Placeholder 9">
            <a:extLst>
              <a:ext uri="{FF2B5EF4-FFF2-40B4-BE49-F238E27FC236}">
                <a16:creationId xmlns:a16="http://schemas.microsoft.com/office/drawing/2014/main" id="{4CD7A7EA-97B1-EC24-D1EA-620139B1A1F3}"/>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7FF6827D-FEE7-E299-93A9-712D1CBBCE8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19</a:t>
            </a:fld>
            <a:endParaRPr lang="en-US" noProof="0"/>
          </a:p>
        </p:txBody>
      </p:sp>
      <p:sp>
        <p:nvSpPr>
          <p:cNvPr id="8" name="Text Placeholder 7">
            <a:extLst>
              <a:ext uri="{FF2B5EF4-FFF2-40B4-BE49-F238E27FC236}">
                <a16:creationId xmlns:a16="http://schemas.microsoft.com/office/drawing/2014/main" id="{42B4D939-5D3D-8B34-3B7D-18D1F39775DD}"/>
              </a:ext>
            </a:extLst>
          </p:cNvPr>
          <p:cNvSpPr>
            <a:spLocks noGrp="1"/>
          </p:cNvSpPr>
          <p:nvPr>
            <p:ph type="body" sz="quarter" idx="17"/>
          </p:nvPr>
        </p:nvSpPr>
        <p:spPr>
          <a:xfrm>
            <a:off x="0" y="4734106"/>
            <a:ext cx="4572000" cy="222878"/>
          </a:xfrm>
        </p:spPr>
        <p:txBody>
          <a:bodyPr/>
          <a:lstStyle/>
          <a:p>
            <a:r>
              <a:t>DATA SOURCE: Consumer Test | July 2025</a:t>
            </a:r>
          </a:p>
        </p:txBody>
      </p:sp>
      <p:sp>
        <p:nvSpPr>
          <p:cNvPr id="6" name="Text Placeholder 5">
            <a:extLst>
              <a:ext uri="{FF2B5EF4-FFF2-40B4-BE49-F238E27FC236}">
                <a16:creationId xmlns:a16="http://schemas.microsoft.com/office/drawing/2014/main" id="{6F44156A-3756-5B46-9ED8-AE8DE089015E}"/>
              </a:ext>
            </a:extLst>
          </p:cNvPr>
          <p:cNvSpPr>
            <a:spLocks noGrp="1"/>
          </p:cNvSpPr>
          <p:nvPr>
            <p:ph type="body" sz="quarter" idx="18"/>
          </p:nvPr>
        </p:nvSpPr>
        <p:spPr>
          <a:xfrm>
            <a:off x="503238" y="774000"/>
            <a:ext cx="8136762" cy="360000"/>
          </a:xfrm>
        </p:spPr>
        <p:txBody>
          <a:bodyPr/>
          <a:lstStyle/>
          <a:p>
            <a:r>
              <a:rPr sz="1200">
                <a:latin typeface="Nexa Bold (Headings)"/>
              </a:rPr>
              <a:t>Innovation | Sourcing Analysis | Costco | Schick Dispo</a:t>
            </a:r>
          </a:p>
          <a:p>
            <a:r>
              <a:rPr sz="1000">
                <a:latin typeface="Nexa Book"/>
              </a:rPr>
              <a:t>Rescaled Delta Share by Product &amp; </a:t>
            </a:r>
            <a:r>
              <a:rPr sz="1000">
                <a:solidFill>
                  <a:srgbClr val="00A197"/>
                </a:solidFill>
                <a:latin typeface="Nexa Book"/>
              </a:rPr>
              <a:t>Fair Share</a:t>
            </a:r>
          </a:p>
        </p:txBody>
      </p:sp>
      <p:sp>
        <p:nvSpPr>
          <p:cNvPr id="5" name="Title 4">
            <a:extLst>
              <a:ext uri="{FF2B5EF4-FFF2-40B4-BE49-F238E27FC236}">
                <a16:creationId xmlns:a16="http://schemas.microsoft.com/office/drawing/2014/main" id="{5D9B850F-E121-A787-119C-8A937BBEF7AE}"/>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F1AB4E63-CA43-0DE4-2BCD-03CEFE08810A}"/>
              </a:ext>
            </a:extLst>
          </p:cNvPr>
          <p:cNvGraphicFramePr>
            <a:graphicFrameLocks noGrp="1"/>
          </p:cNvGraphicFramePr>
          <p:nvPr>
            <p:ph idx="4294967295"/>
            <p:extLst>
              <p:ext uri="{D42A27DB-BD31-4B8C-83A1-F6EECF244321}">
                <p14:modId xmlns:p14="http://schemas.microsoft.com/office/powerpoint/2010/main" val="3977227795"/>
              </p:ext>
            </p:extLst>
          </p:nvPr>
        </p:nvGraphicFramePr>
        <p:xfrm>
          <a:off x="513149" y="1127125"/>
          <a:ext cx="8103586" cy="3627480"/>
        </p:xfrm>
        <a:graphic>
          <a:graphicData uri="http://schemas.openxmlformats.org/drawingml/2006/table">
            <a:tbl>
              <a:tblPr firstRow="1" bandRow="1">
                <a:tableStyleId>{5C22544A-7EE6-4342-B048-85BDC9FD1C3A}</a:tableStyleId>
              </a:tblPr>
              <a:tblGrid>
                <a:gridCol w="1367176">
                  <a:extLst>
                    <a:ext uri="{9D8B030D-6E8A-4147-A177-3AD203B41FA5}">
                      <a16:colId xmlns:a16="http://schemas.microsoft.com/office/drawing/2014/main" val="721526330"/>
                    </a:ext>
                  </a:extLst>
                </a:gridCol>
                <a:gridCol w="1347282">
                  <a:extLst>
                    <a:ext uri="{9D8B030D-6E8A-4147-A177-3AD203B41FA5}">
                      <a16:colId xmlns:a16="http://schemas.microsoft.com/office/drawing/2014/main" val="1048155142"/>
                    </a:ext>
                  </a:extLst>
                </a:gridCol>
                <a:gridCol w="1347282">
                  <a:extLst>
                    <a:ext uri="{9D8B030D-6E8A-4147-A177-3AD203B41FA5}">
                      <a16:colId xmlns:a16="http://schemas.microsoft.com/office/drawing/2014/main" val="2226225783"/>
                    </a:ext>
                  </a:extLst>
                </a:gridCol>
                <a:gridCol w="1347282">
                  <a:extLst>
                    <a:ext uri="{9D8B030D-6E8A-4147-A177-3AD203B41FA5}">
                      <a16:colId xmlns:a16="http://schemas.microsoft.com/office/drawing/2014/main" val="2541288816"/>
                    </a:ext>
                  </a:extLst>
                </a:gridCol>
                <a:gridCol w="1347282">
                  <a:extLst>
                    <a:ext uri="{9D8B030D-6E8A-4147-A177-3AD203B41FA5}">
                      <a16:colId xmlns:a16="http://schemas.microsoft.com/office/drawing/2014/main" val="1505432836"/>
                    </a:ext>
                  </a:extLst>
                </a:gridCol>
                <a:gridCol w="1347282">
                  <a:extLst>
                    <a:ext uri="{9D8B030D-6E8A-4147-A177-3AD203B41FA5}">
                      <a16:colId xmlns:a16="http://schemas.microsoft.com/office/drawing/2014/main" val="4255120039"/>
                    </a:ext>
                  </a:extLst>
                </a:gridCol>
              </a:tblGrid>
              <a:tr h="526140">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Schick Xtreme 3 Sensitive Disposable Razors 20 Pack</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Schick Xtreme 3 Sensitive Disposable Razors 30 Pack</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Schick Xtreme 2 Sensitive Disposable Razors 48 Pack</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Schick Xtreme 2 Sensitive Disposable Razors 60 Pack</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Schick Xtreme 5 Disposable Razors 9 Pack</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1940">
                <a:tc>
                  <a:txBody>
                    <a:bodyPr/>
                    <a:lstStyle/>
                    <a:p>
                      <a:pPr algn="l">
                        <a:defRPr>
                          <a:latin typeface="Nexa Book"/>
                        </a:defRPr>
                      </a:pPr>
                      <a:r>
                        <a:rPr sz="700" b="0"/>
                        <a:t>Gillette Custom Plus 3 Sensitive Disposable Razors 30 Pack</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1940">
                <a:tc>
                  <a:txBody>
                    <a:bodyPr/>
                    <a:lstStyle/>
                    <a:p>
                      <a:pPr algn="l">
                        <a:defRPr>
                          <a:latin typeface="Nexa Book"/>
                        </a:defRPr>
                      </a:pPr>
                      <a:r>
                        <a:rPr sz="700" b="0"/>
                        <a:t>None Razors</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1940">
                <a:tc>
                  <a:txBody>
                    <a:bodyPr/>
                    <a:lstStyle/>
                    <a:p>
                      <a:pPr algn="l">
                        <a:defRPr>
                          <a:latin typeface="Nexa Book"/>
                        </a:defRPr>
                      </a:pPr>
                      <a:r>
                        <a:rPr sz="700" b="0"/>
                        <a:t>Harry's Razor Set Chrome Edition 1 Handle + 13 Cartridges</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1940">
                <a:tc>
                  <a:txBody>
                    <a:bodyPr/>
                    <a:lstStyle/>
                    <a:p>
                      <a:pPr algn="l">
                        <a:defRPr>
                          <a:latin typeface="Nexa Book"/>
                        </a:defRPr>
                      </a:pPr>
                      <a:r>
                        <a:rPr sz="700" b="0"/>
                        <a:t>Gillette Proglide Plus Refills 16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1940">
                <a:tc>
                  <a:txBody>
                    <a:bodyPr/>
                    <a:lstStyle/>
                    <a:p>
                      <a:pPr algn="l">
                        <a:defRPr>
                          <a:latin typeface="Nexa Book"/>
                        </a:defRPr>
                      </a:pPr>
                      <a:r>
                        <a:rPr sz="700" b="0"/>
                        <a:t>Schick Hydro 3 Ultra Sensitive 1 Handle + 20 Cartridges</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1940">
                <a:tc>
                  <a:txBody>
                    <a:bodyPr/>
                    <a:lstStyle/>
                    <a:p>
                      <a:pPr algn="l">
                        <a:defRPr>
                          <a:latin typeface="Nexa Book"/>
                        </a:defRPr>
                      </a:pPr>
                      <a:r>
                        <a:rPr sz="700" b="0"/>
                        <a:t>Kirkland Disposable Razors 20 pack </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1940">
                <a:tc>
                  <a:txBody>
                    <a:bodyPr/>
                    <a:lstStyle/>
                    <a:p>
                      <a:pPr algn="l">
                        <a:defRPr>
                          <a:latin typeface="Nexa Book"/>
                        </a:defRPr>
                      </a:pPr>
                      <a:r>
                        <a:rPr sz="700" b="0"/>
                        <a:t>Kirkland Disposable Razors 30 pack </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1940">
                <a:tc>
                  <a:txBody>
                    <a:bodyPr/>
                    <a:lstStyle/>
                    <a:p>
                      <a:pPr algn="l">
                        <a:defRPr>
                          <a:latin typeface="Nexa Book"/>
                        </a:defRPr>
                      </a:pPr>
                      <a:r>
                        <a:rPr sz="700" b="0"/>
                        <a:t>Schick Hydro 5 Sensitive 1 Handle + 16 Cartridges</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1940">
                <a:tc>
                  <a:txBody>
                    <a:bodyPr/>
                    <a:lstStyle/>
                    <a:p>
                      <a:pPr algn="l">
                        <a:defRPr>
                          <a:latin typeface="Nexa Book"/>
                        </a:defRPr>
                      </a:pPr>
                      <a:r>
                        <a:rPr sz="700" b="0"/>
                        <a:t>Schick Quattro Titanium 4 Blade Systems 1 Handle + 13 Cartridges</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1940">
                <a:tc>
                  <a:txBody>
                    <a:bodyPr/>
                    <a:lstStyle/>
                    <a:p>
                      <a:pPr algn="l">
                        <a:defRPr>
                          <a:latin typeface="Nexa Book"/>
                        </a:defRPr>
                      </a:pPr>
                      <a:r>
                        <a:rPr sz="700" b="0"/>
                        <a:t>Schick Hydro 5 Sensitive 1 Handle + 20 Cartridges</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1940">
                <a:tc>
                  <a:txBody>
                    <a:bodyPr/>
                    <a:lstStyle/>
                    <a:p>
                      <a:pPr algn="l">
                        <a:defRPr>
                          <a:latin typeface="Nexa Book"/>
                        </a:defRPr>
                      </a:pPr>
                      <a:r>
                        <a:rPr sz="700" b="0"/>
                        <a:t>Kirkland 5 blades 1 Handle + 13 Cartridges</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1B4E0230-70DF-FBB8-3C43-4A6E5E5C0DAB}"/>
              </a:ext>
            </a:extLst>
          </p:cNvPr>
          <p:cNvGraphicFramePr>
            <a:graphicFrameLocks/>
          </p:cNvGraphicFramePr>
          <p:nvPr>
            <p:extLst>
              <p:ext uri="{D42A27DB-BD31-4B8C-83A1-F6EECF244321}">
                <p14:modId xmlns:p14="http://schemas.microsoft.com/office/powerpoint/2010/main" val="3185406269"/>
              </p:ext>
            </p:extLst>
          </p:nvPr>
        </p:nvGraphicFramePr>
        <p:xfrm>
          <a:off x="1902137" y="1650206"/>
          <a:ext cx="1044000" cy="3096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177BA88C-7FE0-133C-E7AA-CD3C0BA79FB5}"/>
              </a:ext>
            </a:extLst>
          </p:cNvPr>
          <p:cNvGraphicFramePr>
            <a:graphicFrameLocks/>
          </p:cNvGraphicFramePr>
          <p:nvPr>
            <p:extLst>
              <p:ext uri="{D42A27DB-BD31-4B8C-83A1-F6EECF244321}">
                <p14:modId xmlns:p14="http://schemas.microsoft.com/office/powerpoint/2010/main" val="3994772514"/>
              </p:ext>
            </p:extLst>
          </p:nvPr>
        </p:nvGraphicFramePr>
        <p:xfrm>
          <a:off x="3252376" y="1650206"/>
          <a:ext cx="1044000" cy="3096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9" name="C3">
            <a:extLst>
              <a:ext uri="{FF2B5EF4-FFF2-40B4-BE49-F238E27FC236}">
                <a16:creationId xmlns:a16="http://schemas.microsoft.com/office/drawing/2014/main" id="{FA661148-19FC-4183-EB96-B643E1024B86}"/>
              </a:ext>
            </a:extLst>
          </p:cNvPr>
          <p:cNvGraphicFramePr>
            <a:graphicFrameLocks/>
          </p:cNvGraphicFramePr>
          <p:nvPr>
            <p:extLst>
              <p:ext uri="{D42A27DB-BD31-4B8C-83A1-F6EECF244321}">
                <p14:modId xmlns:p14="http://schemas.microsoft.com/office/powerpoint/2010/main" val="1569479149"/>
              </p:ext>
            </p:extLst>
          </p:nvPr>
        </p:nvGraphicFramePr>
        <p:xfrm>
          <a:off x="4602615" y="1650206"/>
          <a:ext cx="1044000" cy="3096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7" name="C3">
            <a:extLst>
              <a:ext uri="{FF2B5EF4-FFF2-40B4-BE49-F238E27FC236}">
                <a16:creationId xmlns:a16="http://schemas.microsoft.com/office/drawing/2014/main" id="{625DF3AB-9F99-8CBC-84D4-D7B525D854D3}"/>
              </a:ext>
            </a:extLst>
          </p:cNvPr>
          <p:cNvGraphicFramePr>
            <a:graphicFrameLocks/>
          </p:cNvGraphicFramePr>
          <p:nvPr>
            <p:extLst>
              <p:ext uri="{D42A27DB-BD31-4B8C-83A1-F6EECF244321}">
                <p14:modId xmlns:p14="http://schemas.microsoft.com/office/powerpoint/2010/main" val="2032456826"/>
              </p:ext>
            </p:extLst>
          </p:nvPr>
        </p:nvGraphicFramePr>
        <p:xfrm>
          <a:off x="5952854" y="1650206"/>
          <a:ext cx="1044000" cy="30960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3" name="C3">
            <a:extLst>
              <a:ext uri="{FF2B5EF4-FFF2-40B4-BE49-F238E27FC236}">
                <a16:creationId xmlns:a16="http://schemas.microsoft.com/office/drawing/2014/main" id="{2E2410D1-ACAB-7F15-8422-1C631B4EF6C0}"/>
              </a:ext>
            </a:extLst>
          </p:cNvPr>
          <p:cNvGraphicFramePr>
            <a:graphicFrameLocks/>
          </p:cNvGraphicFramePr>
          <p:nvPr>
            <p:extLst>
              <p:ext uri="{D42A27DB-BD31-4B8C-83A1-F6EECF244321}">
                <p14:modId xmlns:p14="http://schemas.microsoft.com/office/powerpoint/2010/main" val="1793043530"/>
              </p:ext>
            </p:extLst>
          </p:nvPr>
        </p:nvGraphicFramePr>
        <p:xfrm>
          <a:off x="7303093" y="1650206"/>
          <a:ext cx="1044000" cy="309600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98898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A8E536-12EE-22BA-0DC3-0B7111A58635}"/>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67012292-6DFB-FDE7-2139-0817FB501AD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8" name="think-cell data - do not delete" hidden="1">
                        <a:extLst>
                          <a:ext uri="{FF2B5EF4-FFF2-40B4-BE49-F238E27FC236}">
                            <a16:creationId xmlns:a16="http://schemas.microsoft.com/office/drawing/2014/main" id="{67012292-6DFB-FDE7-2139-0817FB501AD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F56CF36A-48E6-1952-2F59-761DD0388D07}"/>
              </a:ext>
            </a:extLst>
          </p:cNvPr>
          <p:cNvSpPr>
            <a:spLocks noGrp="1"/>
          </p:cNvSpPr>
          <p:nvPr>
            <p:ph type="body" sz="quarter" idx="18"/>
          </p:nvPr>
        </p:nvSpPr>
        <p:spPr/>
        <p:txBody>
          <a:bodyPr/>
          <a:lstStyle/>
          <a:p>
            <a:r>
              <a:t>Summary | Innovations | Kirkland Razor</a:t>
            </a:r>
          </a:p>
        </p:txBody>
      </p:sp>
      <p:sp>
        <p:nvSpPr>
          <p:cNvPr id="2" name="Title 1">
            <a:extLst>
              <a:ext uri="{FF2B5EF4-FFF2-40B4-BE49-F238E27FC236}">
                <a16:creationId xmlns:a16="http://schemas.microsoft.com/office/drawing/2014/main" id="{AD3E672B-BBB2-F4F9-E356-C5102EB37A28}"/>
              </a:ext>
            </a:extLst>
          </p:cNvPr>
          <p:cNvSpPr>
            <a:spLocks noGrp="1"/>
          </p:cNvSpPr>
          <p:nvPr>
            <p:ph type="title"/>
          </p:nvPr>
        </p:nvSpPr>
        <p:spPr>
          <a:noFill/>
        </p:spPr>
        <p:txBody>
          <a:bodyPr vert="horz"/>
          <a:lstStyle/>
          <a:p>
            <a:r>
              <a:rPr lang="en-US" dirty="0">
                <a:highlight>
                  <a:srgbClr val="FFFF00"/>
                </a:highlight>
              </a:rPr>
              <a:t>Innovation summary </a:t>
            </a:r>
            <a:r>
              <a:rPr lang="en-US" dirty="0">
                <a:solidFill>
                  <a:schemeClr val="bg2">
                    <a:lumMod val="90000"/>
                  </a:schemeClr>
                </a:solidFill>
                <a:highlight>
                  <a:srgbClr val="FFFF00"/>
                </a:highlight>
              </a:rPr>
              <a:t>(Replace with SO WHAT)</a:t>
            </a:r>
            <a:endParaRPr lang="en-GB" dirty="0"/>
          </a:p>
        </p:txBody>
      </p:sp>
      <p:sp>
        <p:nvSpPr>
          <p:cNvPr id="16" name="Date Placeholder 15">
            <a:extLst>
              <a:ext uri="{FF2B5EF4-FFF2-40B4-BE49-F238E27FC236}">
                <a16:creationId xmlns:a16="http://schemas.microsoft.com/office/drawing/2014/main" id="{6EDD18B9-EB53-696B-E024-1C10AB921583}"/>
              </a:ext>
            </a:extLst>
          </p:cNvPr>
          <p:cNvSpPr>
            <a:spLocks noGrp="1"/>
          </p:cNvSpPr>
          <p:nvPr>
            <p:ph type="dt" sz="half" idx="2"/>
          </p:nvPr>
        </p:nvSpPr>
        <p:spPr>
          <a:xfrm>
            <a:off x="8016240" y="4972050"/>
            <a:ext cx="623760" cy="171450"/>
          </a:xfrm>
          <a:prstGeom prst="rect">
            <a:avLst/>
          </a:prstGeom>
        </p:spPr>
        <p:txBody>
          <a:bodyPr vert="horz" lIns="91440" tIns="45720" rIns="91440" bIns="45720" rtlCol="0" anchor="ctr"/>
          <a:lstStyle>
            <a:defPPr>
              <a:defRPr lang="en-US"/>
            </a:defPPr>
            <a:lvl1pPr marL="0" algn="r" defTabSz="514350" rtl="0" eaLnBrk="1" latinLnBrk="0" hangingPunct="1">
              <a:defRPr sz="500" b="0" i="0" kern="1200">
                <a:solidFill>
                  <a:schemeClr val="bg2">
                    <a:lumMod val="50000"/>
                  </a:schemeClr>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C0FA42E2-9B5A-4ACA-ABA8-8405190AD1D0}" type="datetime1">
              <a:rPr lang="en-US" smtClean="0"/>
              <a:pPr/>
              <a:t>8/19/2025</a:t>
            </a:fld>
            <a:endParaRPr lang="en-US"/>
          </a:p>
        </p:txBody>
      </p:sp>
      <p:sp>
        <p:nvSpPr>
          <p:cNvPr id="19" name="Slide Number Placeholder 18">
            <a:extLst>
              <a:ext uri="{FF2B5EF4-FFF2-40B4-BE49-F238E27FC236}">
                <a16:creationId xmlns:a16="http://schemas.microsoft.com/office/drawing/2014/main" id="{8454A435-0F0D-CCD5-8A7A-9AA8D4B7987C}"/>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defPPr>
              <a:defRPr lang="en-US"/>
            </a:defPPr>
            <a:lvl1pPr marL="0" algn="l" defTabSz="514350" rtl="0" eaLnBrk="1" latinLnBrk="0" hangingPunct="1">
              <a:defRPr sz="500" b="0" i="0" kern="1200">
                <a:solidFill>
                  <a:schemeClr val="tx2"/>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7B1F438D-4EAF-094E-9162-80CF3EF77236}" type="slidenum">
              <a:rPr lang="en-US" smtClean="0"/>
              <a:pPr/>
              <a:t>2</a:t>
            </a:fld>
            <a:endParaRPr lang="en-US"/>
          </a:p>
        </p:txBody>
      </p:sp>
      <p:graphicFrame>
        <p:nvGraphicFramePr>
          <p:cNvPr id="7" name="Table 6">
            <a:extLst>
              <a:ext uri="{FF2B5EF4-FFF2-40B4-BE49-F238E27FC236}">
                <a16:creationId xmlns:a16="http://schemas.microsoft.com/office/drawing/2014/main" id="{A962547C-121F-07F9-0CDE-072B83230B46}"/>
              </a:ext>
            </a:extLst>
          </p:cNvPr>
          <p:cNvGraphicFramePr>
            <a:graphicFrameLocks noGrp="1"/>
          </p:cNvGraphicFramePr>
          <p:nvPr>
            <p:extLst>
              <p:ext uri="{D42A27DB-BD31-4B8C-83A1-F6EECF244321}">
                <p14:modId xmlns:p14="http://schemas.microsoft.com/office/powerpoint/2010/main" val="1714153667"/>
              </p:ext>
            </p:extLst>
          </p:nvPr>
        </p:nvGraphicFramePr>
        <p:xfrm>
          <a:off x="503238" y="1049315"/>
          <a:ext cx="8243580" cy="3683433"/>
        </p:xfrm>
        <a:graphic>
          <a:graphicData uri="http://schemas.openxmlformats.org/drawingml/2006/table">
            <a:tbl>
              <a:tblPr/>
              <a:tblGrid>
                <a:gridCol w="1371600">
                  <a:extLst>
                    <a:ext uri="{9D8B030D-6E8A-4147-A177-3AD203B41FA5}">
                      <a16:colId xmlns:a16="http://schemas.microsoft.com/office/drawing/2014/main" val="4124992523"/>
                    </a:ext>
                  </a:extLst>
                </a:gridCol>
                <a:gridCol w="548072">
                  <a:extLst>
                    <a:ext uri="{9D8B030D-6E8A-4147-A177-3AD203B41FA5}">
                      <a16:colId xmlns:a16="http://schemas.microsoft.com/office/drawing/2014/main" val="1465243297"/>
                    </a:ext>
                  </a:extLst>
                </a:gridCol>
                <a:gridCol w="548072">
                  <a:extLst>
                    <a:ext uri="{9D8B030D-6E8A-4147-A177-3AD203B41FA5}">
                      <a16:colId xmlns:a16="http://schemas.microsoft.com/office/drawing/2014/main" val="1901062976"/>
                    </a:ext>
                  </a:extLst>
                </a:gridCol>
                <a:gridCol w="548072">
                  <a:extLst>
                    <a:ext uri="{9D8B030D-6E8A-4147-A177-3AD203B41FA5}">
                      <a16:colId xmlns:a16="http://schemas.microsoft.com/office/drawing/2014/main" val="3888016173"/>
                    </a:ext>
                  </a:extLst>
                </a:gridCol>
                <a:gridCol w="548072">
                  <a:extLst>
                    <a:ext uri="{9D8B030D-6E8A-4147-A177-3AD203B41FA5}">
                      <a16:colId xmlns:a16="http://schemas.microsoft.com/office/drawing/2014/main" val="280274442"/>
                    </a:ext>
                  </a:extLst>
                </a:gridCol>
                <a:gridCol w="548072">
                  <a:extLst>
                    <a:ext uri="{9D8B030D-6E8A-4147-A177-3AD203B41FA5}">
                      <a16:colId xmlns:a16="http://schemas.microsoft.com/office/drawing/2014/main" val="3949766954"/>
                    </a:ext>
                  </a:extLst>
                </a:gridCol>
                <a:gridCol w="548072">
                  <a:extLst>
                    <a:ext uri="{9D8B030D-6E8A-4147-A177-3AD203B41FA5}">
                      <a16:colId xmlns:a16="http://schemas.microsoft.com/office/drawing/2014/main" val="3752645013"/>
                    </a:ext>
                  </a:extLst>
                </a:gridCol>
                <a:gridCol w="548072">
                  <a:extLst>
                    <a:ext uri="{9D8B030D-6E8A-4147-A177-3AD203B41FA5}">
                      <a16:colId xmlns:a16="http://schemas.microsoft.com/office/drawing/2014/main" val="869531029"/>
                    </a:ext>
                  </a:extLst>
                </a:gridCol>
                <a:gridCol w="548072">
                  <a:extLst>
                    <a:ext uri="{9D8B030D-6E8A-4147-A177-3AD203B41FA5}">
                      <a16:colId xmlns:a16="http://schemas.microsoft.com/office/drawing/2014/main" val="75545106"/>
                    </a:ext>
                  </a:extLst>
                </a:gridCol>
                <a:gridCol w="548072">
                  <a:extLst>
                    <a:ext uri="{9D8B030D-6E8A-4147-A177-3AD203B41FA5}">
                      <a16:colId xmlns:a16="http://schemas.microsoft.com/office/drawing/2014/main" val="2757435256"/>
                    </a:ext>
                  </a:extLst>
                </a:gridCol>
                <a:gridCol w="548072">
                  <a:extLst>
                    <a:ext uri="{9D8B030D-6E8A-4147-A177-3AD203B41FA5}">
                      <a16:colId xmlns:a16="http://schemas.microsoft.com/office/drawing/2014/main" val="987174286"/>
                    </a:ext>
                  </a:extLst>
                </a:gridCol>
                <a:gridCol w="548072">
                  <a:extLst>
                    <a:ext uri="{9D8B030D-6E8A-4147-A177-3AD203B41FA5}">
                      <a16:colId xmlns:a16="http://schemas.microsoft.com/office/drawing/2014/main" val="1650378717"/>
                    </a:ext>
                  </a:extLst>
                </a:gridCol>
                <a:gridCol w="843188">
                  <a:extLst>
                    <a:ext uri="{9D8B030D-6E8A-4147-A177-3AD203B41FA5}">
                      <a16:colId xmlns:a16="http://schemas.microsoft.com/office/drawing/2014/main" val="2165611555"/>
                    </a:ext>
                  </a:extLst>
                </a:gridCol>
              </a:tblGrid>
              <a:tr h="198873">
                <a:tc>
                  <a:txBody>
                    <a:bodyPr/>
                    <a:lstStyle/>
                    <a:p>
                      <a:pPr algn="ctr" rtl="0" fontAlgn="ct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Price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Size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WD</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Share ranking</a:t>
                      </a: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Cannib. %</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Vol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Unit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NS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GP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TM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Priority</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extLst>
                  <a:ext uri="{0D108BD9-81ED-4DB2-BD59-A6C34878D82A}">
                    <a16:rowId xmlns:a16="http://schemas.microsoft.com/office/drawing/2014/main" val="1779806599"/>
                  </a:ext>
                </a:extLst>
              </a:tr>
              <a:tr h="3484560">
                <a:tc>
                  <a:txBody>
                    <a:bodyPr/>
                    <a:lstStyle/>
                    <a:p>
                      <a:pPr algn="ctr">
                        <a:defRPr sz="800">
                          <a:latin typeface="Nexa Book"/>
                        </a:defRPr>
                      </a:pPr>
                      <a:r>
                        <a:rPr sz="700"/>
                        <a:t>Kirkland 5 blades 1 Handle + 13 Cartridges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46.9%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872227597"/>
                  </a:ext>
                </a:extLst>
              </a:tr>
            </a:tbl>
          </a:graphicData>
        </a:graphic>
      </p:graphicFrame>
      <p:sp>
        <p:nvSpPr>
          <p:cNvPr id="3" name="Content Placeholder 9">
            <a:extLst>
              <a:ext uri="{FF2B5EF4-FFF2-40B4-BE49-F238E27FC236}">
                <a16:creationId xmlns:a16="http://schemas.microsoft.com/office/drawing/2014/main" id="{3FE511A2-8A76-2FB1-730D-81950B088311}"/>
              </a:ext>
            </a:extLst>
          </p:cNvPr>
          <p:cNvSpPr>
            <a:spLocks noGrp="1"/>
          </p:cNvSpPr>
          <p:nvPr>
            <p:ph type="body" sz="quarter" idx="17"/>
          </p:nvPr>
        </p:nvSpPr>
        <p:spPr>
          <a:xfrm>
            <a:off x="0" y="4734106"/>
            <a:ext cx="4572000" cy="222878"/>
          </a:xfrm>
        </p:spPr>
        <p:txBody>
          <a:bodyPr/>
          <a:lstStyle/>
          <a:p>
            <a:r>
              <a:t>DATA SOURCE: Consumer Test | July 2025</a:t>
            </a:r>
          </a:p>
        </p:txBody>
      </p:sp>
    </p:spTree>
    <p:extLst>
      <p:ext uri="{BB962C8B-B14F-4D97-AF65-F5344CB8AC3E}">
        <p14:creationId xmlns:p14="http://schemas.microsoft.com/office/powerpoint/2010/main" val="31803774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8/19/2025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20</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t>DATA SOURCE: Consumer Test | July 2025</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sz="1200">
                <a:latin typeface="Nexa Bold (Headings)"/>
              </a:rPr>
              <a:t>Innovation | Sourcing Analysis | Costco | Schick Razor</a:t>
            </a:r>
          </a:p>
          <a:p>
            <a:r>
              <a:rPr sz="1000">
                <a:latin typeface="Nexa Book"/>
              </a:rPr>
              <a:t>Rescaled Delta Share by Product &amp; </a:t>
            </a:r>
            <a:r>
              <a:rPr sz="1000">
                <a:solidFill>
                  <a:srgbClr val="00A197"/>
                </a:solidFill>
                <a:latin typeface="Nexa Book"/>
              </a:rPr>
              <a:t>Fair Share</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2326166119"/>
              </p:ext>
            </p:extLst>
          </p:nvPr>
        </p:nvGraphicFramePr>
        <p:xfrm>
          <a:off x="513744" y="1136650"/>
          <a:ext cx="8130194" cy="3658181"/>
        </p:xfrm>
        <a:graphic>
          <a:graphicData uri="http://schemas.openxmlformats.org/drawingml/2006/table">
            <a:tbl>
              <a:tblPr firstRow="1" bandRow="1">
                <a:tableStyleId>{5C22544A-7EE6-4342-B048-85BDC9FD1C3A}</a:tableStyleId>
              </a:tblPr>
              <a:tblGrid>
                <a:gridCol w="1629646">
                  <a:extLst>
                    <a:ext uri="{9D8B030D-6E8A-4147-A177-3AD203B41FA5}">
                      <a16:colId xmlns:a16="http://schemas.microsoft.com/office/drawing/2014/main" val="721526330"/>
                    </a:ext>
                  </a:extLst>
                </a:gridCol>
                <a:gridCol w="1625137">
                  <a:extLst>
                    <a:ext uri="{9D8B030D-6E8A-4147-A177-3AD203B41FA5}">
                      <a16:colId xmlns:a16="http://schemas.microsoft.com/office/drawing/2014/main" val="1048155142"/>
                    </a:ext>
                  </a:extLst>
                </a:gridCol>
                <a:gridCol w="1625137">
                  <a:extLst>
                    <a:ext uri="{9D8B030D-6E8A-4147-A177-3AD203B41FA5}">
                      <a16:colId xmlns:a16="http://schemas.microsoft.com/office/drawing/2014/main" val="2226225783"/>
                    </a:ext>
                  </a:extLst>
                </a:gridCol>
                <a:gridCol w="1625137">
                  <a:extLst>
                    <a:ext uri="{9D8B030D-6E8A-4147-A177-3AD203B41FA5}">
                      <a16:colId xmlns:a16="http://schemas.microsoft.com/office/drawing/2014/main" val="2541288816"/>
                    </a:ext>
                  </a:extLst>
                </a:gridCol>
                <a:gridCol w="1625137">
                  <a:extLst>
                    <a:ext uri="{9D8B030D-6E8A-4147-A177-3AD203B41FA5}">
                      <a16:colId xmlns:a16="http://schemas.microsoft.com/office/drawing/2014/main" val="1505432836"/>
                    </a:ext>
                  </a:extLst>
                </a:gridCol>
              </a:tblGrid>
              <a:tr h="500180">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Schick Hydro 3 Ultra Sensitive 1 Handle + 20 Cartridges</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Schick Hydro 5 Sensitive 1 Handle + 16 Cartridges</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Schick Hydro 5 Sensitive 1 Handle + 20 Cartridges</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Schick Quattro Titanium 4 Blade Systems 1 Handle + 13 Cartridges</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7091">
                <a:tc>
                  <a:txBody>
                    <a:bodyPr/>
                    <a:lstStyle/>
                    <a:p>
                      <a:pPr algn="l">
                        <a:defRPr>
                          <a:latin typeface="Nexa Book"/>
                        </a:defRPr>
                      </a:pPr>
                      <a:r>
                        <a:rPr sz="700" b="0"/>
                        <a:t>Gillette Custom Plus 3 Sensitive Disposable Razors 30 Pack</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7091">
                <a:tc>
                  <a:txBody>
                    <a:bodyPr/>
                    <a:lstStyle/>
                    <a:p>
                      <a:pPr algn="l">
                        <a:defRPr>
                          <a:latin typeface="Nexa Book"/>
                        </a:defRPr>
                      </a:pPr>
                      <a:r>
                        <a:rPr sz="700" b="0"/>
                        <a:t>Harry's Razor Set Chrome Edition 1 Handle + 13 Cartridges</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7091">
                <a:tc>
                  <a:txBody>
                    <a:bodyPr/>
                    <a:lstStyle/>
                    <a:p>
                      <a:pPr algn="l">
                        <a:defRPr>
                          <a:latin typeface="Nexa Book"/>
                        </a:defRPr>
                      </a:pPr>
                      <a:r>
                        <a:rPr sz="700" b="0"/>
                        <a:t>None Razors</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7091">
                <a:tc>
                  <a:txBody>
                    <a:bodyPr/>
                    <a:lstStyle/>
                    <a:p>
                      <a:pPr algn="l">
                        <a:defRPr>
                          <a:latin typeface="Nexa Book"/>
                        </a:defRPr>
                      </a:pPr>
                      <a:r>
                        <a:rPr sz="700" b="0"/>
                        <a:t>Gillette Proglide Plus Refills 16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7091">
                <a:tc>
                  <a:txBody>
                    <a:bodyPr/>
                    <a:lstStyle/>
                    <a:p>
                      <a:pPr algn="l">
                        <a:defRPr>
                          <a:latin typeface="Nexa Book"/>
                        </a:defRPr>
                      </a:pPr>
                      <a:r>
                        <a:rPr sz="700" b="0"/>
                        <a:t>Schick Xtreme 2 Sensitive Disposable Razors 60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7091">
                <a:tc>
                  <a:txBody>
                    <a:bodyPr/>
                    <a:lstStyle/>
                    <a:p>
                      <a:pPr algn="l">
                        <a:defRPr>
                          <a:latin typeface="Nexa Book"/>
                        </a:defRPr>
                      </a:pPr>
                      <a:r>
                        <a:rPr sz="700" b="0"/>
                        <a:t>Schick Xtreme 3 Sensitive Disposable Razors 20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7091">
                <a:tc>
                  <a:txBody>
                    <a:bodyPr/>
                    <a:lstStyle/>
                    <a:p>
                      <a:pPr algn="l">
                        <a:defRPr>
                          <a:latin typeface="Nexa Book"/>
                        </a:defRPr>
                      </a:pPr>
                      <a:r>
                        <a:rPr sz="700" b="0"/>
                        <a:t>Schick Xtreme 2 Sensitive Disposable Razors 48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7091">
                <a:tc>
                  <a:txBody>
                    <a:bodyPr/>
                    <a:lstStyle/>
                    <a:p>
                      <a:pPr algn="l">
                        <a:defRPr>
                          <a:latin typeface="Nexa Book"/>
                        </a:defRPr>
                      </a:pPr>
                      <a:r>
                        <a:rPr sz="700" b="0"/>
                        <a:t>Schick Xtreme 3 Sensitive Disposable Razors 30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7091">
                <a:tc>
                  <a:txBody>
                    <a:bodyPr/>
                    <a:lstStyle/>
                    <a:p>
                      <a:pPr algn="l">
                        <a:defRPr>
                          <a:latin typeface="Nexa Book"/>
                        </a:defRPr>
                      </a:pPr>
                      <a:r>
                        <a:rPr sz="700" b="0"/>
                        <a:t>Gillette Sensor 2 Plus Disposable Razors 52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7091">
                <a:tc>
                  <a:txBody>
                    <a:bodyPr/>
                    <a:lstStyle/>
                    <a:p>
                      <a:pPr algn="l">
                        <a:defRPr>
                          <a:latin typeface="Nexa Book"/>
                        </a:defRPr>
                      </a:pPr>
                      <a:r>
                        <a:rPr sz="700" b="0"/>
                        <a:t>Gillette Sensor 3 Sensitive Disposable Razors 24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7091">
                <a:tc>
                  <a:txBody>
                    <a:bodyPr/>
                    <a:lstStyle/>
                    <a:p>
                      <a:pPr algn="l">
                        <a:defRPr>
                          <a:latin typeface="Nexa Book"/>
                        </a:defRPr>
                      </a:pPr>
                      <a:r>
                        <a:rPr sz="700" b="0"/>
                        <a:t>Bic Flex 5 Disposable Razors 9 Pack </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3397156292"/>
              </p:ext>
            </p:extLst>
          </p:nvPr>
        </p:nvGraphicFramePr>
        <p:xfrm>
          <a:off x="2156157" y="1633547"/>
          <a:ext cx="1332000" cy="3168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CF549649-9D07-45BA-9997-BE52ED385C34}"/>
              </a:ext>
            </a:extLst>
          </p:cNvPr>
          <p:cNvGraphicFramePr>
            <a:graphicFrameLocks/>
          </p:cNvGraphicFramePr>
          <p:nvPr>
            <p:extLst>
              <p:ext uri="{D42A27DB-BD31-4B8C-83A1-F6EECF244321}">
                <p14:modId xmlns:p14="http://schemas.microsoft.com/office/powerpoint/2010/main" val="3853387886"/>
              </p:ext>
            </p:extLst>
          </p:nvPr>
        </p:nvGraphicFramePr>
        <p:xfrm>
          <a:off x="3776876" y="1633547"/>
          <a:ext cx="1332000" cy="3168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9" name="C3">
            <a:extLst>
              <a:ext uri="{FF2B5EF4-FFF2-40B4-BE49-F238E27FC236}">
                <a16:creationId xmlns:a16="http://schemas.microsoft.com/office/drawing/2014/main" id="{FC0D54D0-1ACD-4937-8BF6-259AC4A57D6A}"/>
              </a:ext>
            </a:extLst>
          </p:cNvPr>
          <p:cNvGraphicFramePr>
            <a:graphicFrameLocks/>
          </p:cNvGraphicFramePr>
          <p:nvPr>
            <p:extLst>
              <p:ext uri="{D42A27DB-BD31-4B8C-83A1-F6EECF244321}">
                <p14:modId xmlns:p14="http://schemas.microsoft.com/office/powerpoint/2010/main" val="1751624092"/>
              </p:ext>
            </p:extLst>
          </p:nvPr>
        </p:nvGraphicFramePr>
        <p:xfrm>
          <a:off x="5397595" y="1633547"/>
          <a:ext cx="1332000" cy="3168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7" name="C3">
            <a:extLst>
              <a:ext uri="{FF2B5EF4-FFF2-40B4-BE49-F238E27FC236}">
                <a16:creationId xmlns:a16="http://schemas.microsoft.com/office/drawing/2014/main" id="{BEBEDFFE-F504-857B-0EA5-AA5211D9DC3D}"/>
              </a:ext>
            </a:extLst>
          </p:cNvPr>
          <p:cNvGraphicFramePr>
            <a:graphicFrameLocks/>
          </p:cNvGraphicFramePr>
          <p:nvPr>
            <p:extLst>
              <p:ext uri="{D42A27DB-BD31-4B8C-83A1-F6EECF244321}">
                <p14:modId xmlns:p14="http://schemas.microsoft.com/office/powerpoint/2010/main" val="1096282456"/>
              </p:ext>
            </p:extLst>
          </p:nvPr>
        </p:nvGraphicFramePr>
        <p:xfrm>
          <a:off x="7018315" y="1633547"/>
          <a:ext cx="1332000" cy="3168000"/>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756106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A8E536-12EE-22BA-0DC3-0B7111A58635}"/>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67012292-6DFB-FDE7-2139-0817FB501AD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8" name="think-cell data - do not delete" hidden="1">
                        <a:extLst>
                          <a:ext uri="{FF2B5EF4-FFF2-40B4-BE49-F238E27FC236}">
                            <a16:creationId xmlns:a16="http://schemas.microsoft.com/office/drawing/2014/main" id="{67012292-6DFB-FDE7-2139-0817FB501AD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F56CF36A-48E6-1952-2F59-761DD0388D07}"/>
              </a:ext>
            </a:extLst>
          </p:cNvPr>
          <p:cNvSpPr>
            <a:spLocks noGrp="1"/>
          </p:cNvSpPr>
          <p:nvPr>
            <p:ph type="body" sz="quarter" idx="18"/>
          </p:nvPr>
        </p:nvSpPr>
        <p:spPr/>
        <p:txBody>
          <a:bodyPr/>
          <a:lstStyle/>
          <a:p>
            <a:r>
              <a:t>Summary | Innovations | Schick Blade</a:t>
            </a:r>
          </a:p>
        </p:txBody>
      </p:sp>
      <p:sp>
        <p:nvSpPr>
          <p:cNvPr id="2" name="Title 1">
            <a:extLst>
              <a:ext uri="{FF2B5EF4-FFF2-40B4-BE49-F238E27FC236}">
                <a16:creationId xmlns:a16="http://schemas.microsoft.com/office/drawing/2014/main" id="{AD3E672B-BBB2-F4F9-E356-C5102EB37A28}"/>
              </a:ext>
            </a:extLst>
          </p:cNvPr>
          <p:cNvSpPr>
            <a:spLocks noGrp="1"/>
          </p:cNvSpPr>
          <p:nvPr>
            <p:ph type="title"/>
          </p:nvPr>
        </p:nvSpPr>
        <p:spPr>
          <a:noFill/>
        </p:spPr>
        <p:txBody>
          <a:bodyPr vert="horz"/>
          <a:lstStyle/>
          <a:p>
            <a:r>
              <a:rPr lang="en-US" dirty="0">
                <a:highlight>
                  <a:srgbClr val="FFFF00"/>
                </a:highlight>
              </a:rPr>
              <a:t>Innovation summary </a:t>
            </a:r>
            <a:r>
              <a:rPr lang="en-US" dirty="0">
                <a:solidFill>
                  <a:schemeClr val="bg2">
                    <a:lumMod val="90000"/>
                  </a:schemeClr>
                </a:solidFill>
                <a:highlight>
                  <a:srgbClr val="FFFF00"/>
                </a:highlight>
              </a:rPr>
              <a:t>(Replace with SO WHAT)</a:t>
            </a:r>
            <a:endParaRPr lang="en-GB" dirty="0"/>
          </a:p>
        </p:txBody>
      </p:sp>
      <p:sp>
        <p:nvSpPr>
          <p:cNvPr id="16" name="Date Placeholder 15">
            <a:extLst>
              <a:ext uri="{FF2B5EF4-FFF2-40B4-BE49-F238E27FC236}">
                <a16:creationId xmlns:a16="http://schemas.microsoft.com/office/drawing/2014/main" id="{6EDD18B9-EB53-696B-E024-1C10AB921583}"/>
              </a:ext>
            </a:extLst>
          </p:cNvPr>
          <p:cNvSpPr>
            <a:spLocks noGrp="1"/>
          </p:cNvSpPr>
          <p:nvPr>
            <p:ph type="dt" sz="half" idx="2"/>
          </p:nvPr>
        </p:nvSpPr>
        <p:spPr>
          <a:xfrm>
            <a:off x="8016240" y="4972050"/>
            <a:ext cx="623760" cy="171450"/>
          </a:xfrm>
          <a:prstGeom prst="rect">
            <a:avLst/>
          </a:prstGeom>
        </p:spPr>
        <p:txBody>
          <a:bodyPr vert="horz" lIns="91440" tIns="45720" rIns="91440" bIns="45720" rtlCol="0" anchor="ctr"/>
          <a:lstStyle>
            <a:defPPr>
              <a:defRPr lang="en-US"/>
            </a:defPPr>
            <a:lvl1pPr marL="0" algn="r" defTabSz="514350" rtl="0" eaLnBrk="1" latinLnBrk="0" hangingPunct="1">
              <a:defRPr sz="500" b="0" i="0" kern="1200">
                <a:solidFill>
                  <a:schemeClr val="bg2">
                    <a:lumMod val="50000"/>
                  </a:schemeClr>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C0FA42E2-9B5A-4ACA-ABA8-8405190AD1D0}" type="datetime1">
              <a:rPr lang="en-US" smtClean="0"/>
              <a:pPr/>
              <a:t>8/19/2025</a:t>
            </a:fld>
            <a:endParaRPr lang="en-US"/>
          </a:p>
        </p:txBody>
      </p:sp>
      <p:sp>
        <p:nvSpPr>
          <p:cNvPr id="19" name="Slide Number Placeholder 18">
            <a:extLst>
              <a:ext uri="{FF2B5EF4-FFF2-40B4-BE49-F238E27FC236}">
                <a16:creationId xmlns:a16="http://schemas.microsoft.com/office/drawing/2014/main" id="{8454A435-0F0D-CCD5-8A7A-9AA8D4B7987C}"/>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defPPr>
              <a:defRPr lang="en-US"/>
            </a:defPPr>
            <a:lvl1pPr marL="0" algn="l" defTabSz="514350" rtl="0" eaLnBrk="1" latinLnBrk="0" hangingPunct="1">
              <a:defRPr sz="500" b="0" i="0" kern="1200">
                <a:solidFill>
                  <a:schemeClr val="tx2"/>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7B1F438D-4EAF-094E-9162-80CF3EF77236}" type="slidenum">
              <a:rPr lang="en-US" smtClean="0"/>
              <a:pPr/>
              <a:t>3</a:t>
            </a:fld>
            <a:endParaRPr lang="en-US"/>
          </a:p>
        </p:txBody>
      </p:sp>
      <p:graphicFrame>
        <p:nvGraphicFramePr>
          <p:cNvPr id="7" name="Table 6">
            <a:extLst>
              <a:ext uri="{FF2B5EF4-FFF2-40B4-BE49-F238E27FC236}">
                <a16:creationId xmlns:a16="http://schemas.microsoft.com/office/drawing/2014/main" id="{A962547C-121F-07F9-0CDE-072B83230B46}"/>
              </a:ext>
            </a:extLst>
          </p:cNvPr>
          <p:cNvGraphicFramePr>
            <a:graphicFrameLocks noGrp="1"/>
          </p:cNvGraphicFramePr>
          <p:nvPr>
            <p:extLst>
              <p:ext uri="{D42A27DB-BD31-4B8C-83A1-F6EECF244321}">
                <p14:modId xmlns:p14="http://schemas.microsoft.com/office/powerpoint/2010/main" val="1714153667"/>
              </p:ext>
            </p:extLst>
          </p:nvPr>
        </p:nvGraphicFramePr>
        <p:xfrm>
          <a:off x="503238" y="1049315"/>
          <a:ext cx="8243580" cy="3683433"/>
        </p:xfrm>
        <a:graphic>
          <a:graphicData uri="http://schemas.openxmlformats.org/drawingml/2006/table">
            <a:tbl>
              <a:tblPr/>
              <a:tblGrid>
                <a:gridCol w="1371600">
                  <a:extLst>
                    <a:ext uri="{9D8B030D-6E8A-4147-A177-3AD203B41FA5}">
                      <a16:colId xmlns:a16="http://schemas.microsoft.com/office/drawing/2014/main" val="4124992523"/>
                    </a:ext>
                  </a:extLst>
                </a:gridCol>
                <a:gridCol w="548072">
                  <a:extLst>
                    <a:ext uri="{9D8B030D-6E8A-4147-A177-3AD203B41FA5}">
                      <a16:colId xmlns:a16="http://schemas.microsoft.com/office/drawing/2014/main" val="1465243297"/>
                    </a:ext>
                  </a:extLst>
                </a:gridCol>
                <a:gridCol w="548072">
                  <a:extLst>
                    <a:ext uri="{9D8B030D-6E8A-4147-A177-3AD203B41FA5}">
                      <a16:colId xmlns:a16="http://schemas.microsoft.com/office/drawing/2014/main" val="1901062976"/>
                    </a:ext>
                  </a:extLst>
                </a:gridCol>
                <a:gridCol w="548072">
                  <a:extLst>
                    <a:ext uri="{9D8B030D-6E8A-4147-A177-3AD203B41FA5}">
                      <a16:colId xmlns:a16="http://schemas.microsoft.com/office/drawing/2014/main" val="3888016173"/>
                    </a:ext>
                  </a:extLst>
                </a:gridCol>
                <a:gridCol w="548072">
                  <a:extLst>
                    <a:ext uri="{9D8B030D-6E8A-4147-A177-3AD203B41FA5}">
                      <a16:colId xmlns:a16="http://schemas.microsoft.com/office/drawing/2014/main" val="280274442"/>
                    </a:ext>
                  </a:extLst>
                </a:gridCol>
                <a:gridCol w="548072">
                  <a:extLst>
                    <a:ext uri="{9D8B030D-6E8A-4147-A177-3AD203B41FA5}">
                      <a16:colId xmlns:a16="http://schemas.microsoft.com/office/drawing/2014/main" val="3949766954"/>
                    </a:ext>
                  </a:extLst>
                </a:gridCol>
                <a:gridCol w="548072">
                  <a:extLst>
                    <a:ext uri="{9D8B030D-6E8A-4147-A177-3AD203B41FA5}">
                      <a16:colId xmlns:a16="http://schemas.microsoft.com/office/drawing/2014/main" val="3752645013"/>
                    </a:ext>
                  </a:extLst>
                </a:gridCol>
                <a:gridCol w="548072">
                  <a:extLst>
                    <a:ext uri="{9D8B030D-6E8A-4147-A177-3AD203B41FA5}">
                      <a16:colId xmlns:a16="http://schemas.microsoft.com/office/drawing/2014/main" val="869531029"/>
                    </a:ext>
                  </a:extLst>
                </a:gridCol>
                <a:gridCol w="548072">
                  <a:extLst>
                    <a:ext uri="{9D8B030D-6E8A-4147-A177-3AD203B41FA5}">
                      <a16:colId xmlns:a16="http://schemas.microsoft.com/office/drawing/2014/main" val="75545106"/>
                    </a:ext>
                  </a:extLst>
                </a:gridCol>
                <a:gridCol w="548072">
                  <a:extLst>
                    <a:ext uri="{9D8B030D-6E8A-4147-A177-3AD203B41FA5}">
                      <a16:colId xmlns:a16="http://schemas.microsoft.com/office/drawing/2014/main" val="2757435256"/>
                    </a:ext>
                  </a:extLst>
                </a:gridCol>
                <a:gridCol w="548072">
                  <a:extLst>
                    <a:ext uri="{9D8B030D-6E8A-4147-A177-3AD203B41FA5}">
                      <a16:colId xmlns:a16="http://schemas.microsoft.com/office/drawing/2014/main" val="987174286"/>
                    </a:ext>
                  </a:extLst>
                </a:gridCol>
                <a:gridCol w="548072">
                  <a:extLst>
                    <a:ext uri="{9D8B030D-6E8A-4147-A177-3AD203B41FA5}">
                      <a16:colId xmlns:a16="http://schemas.microsoft.com/office/drawing/2014/main" val="1650378717"/>
                    </a:ext>
                  </a:extLst>
                </a:gridCol>
                <a:gridCol w="843188">
                  <a:extLst>
                    <a:ext uri="{9D8B030D-6E8A-4147-A177-3AD203B41FA5}">
                      <a16:colId xmlns:a16="http://schemas.microsoft.com/office/drawing/2014/main" val="2165611555"/>
                    </a:ext>
                  </a:extLst>
                </a:gridCol>
              </a:tblGrid>
              <a:tr h="198873">
                <a:tc>
                  <a:txBody>
                    <a:bodyPr/>
                    <a:lstStyle/>
                    <a:p>
                      <a:pPr algn="ctr" rtl="0" fontAlgn="ct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Price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Size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WD</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Share ranking</a:t>
                      </a: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Cannib. %</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Vol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Unit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NS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GP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TM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Priority</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extLst>
                  <a:ext uri="{0D108BD9-81ED-4DB2-BD59-A6C34878D82A}">
                    <a16:rowId xmlns:a16="http://schemas.microsoft.com/office/drawing/2014/main" val="1779806599"/>
                  </a:ext>
                </a:extLst>
              </a:tr>
              <a:tr h="1742280">
                <a:tc>
                  <a:txBody>
                    <a:bodyPr/>
                    <a:lstStyle/>
                    <a:p>
                      <a:pPr algn="ctr">
                        <a:defRPr sz="800">
                          <a:latin typeface="Nexa Book"/>
                        </a:defRPr>
                      </a:pPr>
                      <a:r>
                        <a:rPr sz="700"/>
                        <a:t>Schick Hydro 5 Blade Sensitive Refills 16 Pack</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48.2%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991476743"/>
                  </a:ext>
                </a:extLst>
              </a:tr>
              <a:tr h="1742280">
                <a:tc>
                  <a:txBody>
                    <a:bodyPr/>
                    <a:lstStyle/>
                    <a:p>
                      <a:pPr algn="ctr">
                        <a:defRPr sz="800">
                          <a:latin typeface="Nexa Book"/>
                        </a:defRPr>
                      </a:pPr>
                      <a:r>
                        <a:rPr sz="700"/>
                        <a:t>Schick Hydro 3 Ultra Sensitive Refills 20 Pack</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39.9%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872227597"/>
                  </a:ext>
                </a:extLst>
              </a:tr>
            </a:tbl>
          </a:graphicData>
        </a:graphic>
      </p:graphicFrame>
      <p:sp>
        <p:nvSpPr>
          <p:cNvPr id="3" name="Content Placeholder 9">
            <a:extLst>
              <a:ext uri="{FF2B5EF4-FFF2-40B4-BE49-F238E27FC236}">
                <a16:creationId xmlns:a16="http://schemas.microsoft.com/office/drawing/2014/main" id="{3FE511A2-8A76-2FB1-730D-81950B088311}"/>
              </a:ext>
            </a:extLst>
          </p:cNvPr>
          <p:cNvSpPr>
            <a:spLocks noGrp="1"/>
          </p:cNvSpPr>
          <p:nvPr>
            <p:ph type="body" sz="quarter" idx="17"/>
          </p:nvPr>
        </p:nvSpPr>
        <p:spPr>
          <a:xfrm>
            <a:off x="0" y="4734106"/>
            <a:ext cx="4572000" cy="222878"/>
          </a:xfrm>
        </p:spPr>
        <p:txBody>
          <a:bodyPr/>
          <a:lstStyle/>
          <a:p>
            <a:r>
              <a:t>DATA SOURCE: Consumer Test | July 2025</a:t>
            </a:r>
          </a:p>
        </p:txBody>
      </p:sp>
    </p:spTree>
    <p:extLst>
      <p:ext uri="{BB962C8B-B14F-4D97-AF65-F5344CB8AC3E}">
        <p14:creationId xmlns:p14="http://schemas.microsoft.com/office/powerpoint/2010/main" val="1369486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A8E536-12EE-22BA-0DC3-0B7111A58635}"/>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67012292-6DFB-FDE7-2139-0817FB501AD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8" name="think-cell data - do not delete" hidden="1">
                        <a:extLst>
                          <a:ext uri="{FF2B5EF4-FFF2-40B4-BE49-F238E27FC236}">
                            <a16:creationId xmlns:a16="http://schemas.microsoft.com/office/drawing/2014/main" id="{67012292-6DFB-FDE7-2139-0817FB501AD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F56CF36A-48E6-1952-2F59-761DD0388D07}"/>
              </a:ext>
            </a:extLst>
          </p:cNvPr>
          <p:cNvSpPr>
            <a:spLocks noGrp="1"/>
          </p:cNvSpPr>
          <p:nvPr>
            <p:ph type="body" sz="quarter" idx="18"/>
          </p:nvPr>
        </p:nvSpPr>
        <p:spPr/>
        <p:txBody>
          <a:bodyPr/>
          <a:lstStyle/>
          <a:p>
            <a:r>
              <a:t>Summary | Innovations | Schick Dispo</a:t>
            </a:r>
          </a:p>
        </p:txBody>
      </p:sp>
      <p:sp>
        <p:nvSpPr>
          <p:cNvPr id="2" name="Title 1">
            <a:extLst>
              <a:ext uri="{FF2B5EF4-FFF2-40B4-BE49-F238E27FC236}">
                <a16:creationId xmlns:a16="http://schemas.microsoft.com/office/drawing/2014/main" id="{AD3E672B-BBB2-F4F9-E356-C5102EB37A28}"/>
              </a:ext>
            </a:extLst>
          </p:cNvPr>
          <p:cNvSpPr>
            <a:spLocks noGrp="1"/>
          </p:cNvSpPr>
          <p:nvPr>
            <p:ph type="title"/>
          </p:nvPr>
        </p:nvSpPr>
        <p:spPr>
          <a:noFill/>
        </p:spPr>
        <p:txBody>
          <a:bodyPr vert="horz"/>
          <a:lstStyle/>
          <a:p>
            <a:r>
              <a:rPr lang="en-US" dirty="0">
                <a:highlight>
                  <a:srgbClr val="FFFF00"/>
                </a:highlight>
              </a:rPr>
              <a:t>Innovation summary </a:t>
            </a:r>
            <a:r>
              <a:rPr lang="en-US" dirty="0">
                <a:solidFill>
                  <a:schemeClr val="bg2">
                    <a:lumMod val="90000"/>
                  </a:schemeClr>
                </a:solidFill>
                <a:highlight>
                  <a:srgbClr val="FFFF00"/>
                </a:highlight>
              </a:rPr>
              <a:t>(Replace with SO WHAT)</a:t>
            </a:r>
            <a:endParaRPr lang="en-GB" dirty="0"/>
          </a:p>
        </p:txBody>
      </p:sp>
      <p:sp>
        <p:nvSpPr>
          <p:cNvPr id="16" name="Date Placeholder 15">
            <a:extLst>
              <a:ext uri="{FF2B5EF4-FFF2-40B4-BE49-F238E27FC236}">
                <a16:creationId xmlns:a16="http://schemas.microsoft.com/office/drawing/2014/main" id="{6EDD18B9-EB53-696B-E024-1C10AB921583}"/>
              </a:ext>
            </a:extLst>
          </p:cNvPr>
          <p:cNvSpPr>
            <a:spLocks noGrp="1"/>
          </p:cNvSpPr>
          <p:nvPr>
            <p:ph type="dt" sz="half" idx="2"/>
          </p:nvPr>
        </p:nvSpPr>
        <p:spPr>
          <a:xfrm>
            <a:off x="8016240" y="4972050"/>
            <a:ext cx="623760" cy="171450"/>
          </a:xfrm>
          <a:prstGeom prst="rect">
            <a:avLst/>
          </a:prstGeom>
        </p:spPr>
        <p:txBody>
          <a:bodyPr vert="horz" lIns="91440" tIns="45720" rIns="91440" bIns="45720" rtlCol="0" anchor="ctr"/>
          <a:lstStyle>
            <a:defPPr>
              <a:defRPr lang="en-US"/>
            </a:defPPr>
            <a:lvl1pPr marL="0" algn="r" defTabSz="514350" rtl="0" eaLnBrk="1" latinLnBrk="0" hangingPunct="1">
              <a:defRPr sz="500" b="0" i="0" kern="1200">
                <a:solidFill>
                  <a:schemeClr val="bg2">
                    <a:lumMod val="50000"/>
                  </a:schemeClr>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C0FA42E2-9B5A-4ACA-ABA8-8405190AD1D0}" type="datetime1">
              <a:rPr lang="en-US" smtClean="0"/>
              <a:pPr/>
              <a:t>8/19/2025</a:t>
            </a:fld>
            <a:endParaRPr lang="en-US"/>
          </a:p>
        </p:txBody>
      </p:sp>
      <p:sp>
        <p:nvSpPr>
          <p:cNvPr id="19" name="Slide Number Placeholder 18">
            <a:extLst>
              <a:ext uri="{FF2B5EF4-FFF2-40B4-BE49-F238E27FC236}">
                <a16:creationId xmlns:a16="http://schemas.microsoft.com/office/drawing/2014/main" id="{8454A435-0F0D-CCD5-8A7A-9AA8D4B7987C}"/>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defPPr>
              <a:defRPr lang="en-US"/>
            </a:defPPr>
            <a:lvl1pPr marL="0" algn="l" defTabSz="514350" rtl="0" eaLnBrk="1" latinLnBrk="0" hangingPunct="1">
              <a:defRPr sz="500" b="0" i="0" kern="1200">
                <a:solidFill>
                  <a:schemeClr val="tx2"/>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7B1F438D-4EAF-094E-9162-80CF3EF77236}" type="slidenum">
              <a:rPr lang="en-US" smtClean="0"/>
              <a:pPr/>
              <a:t>4</a:t>
            </a:fld>
            <a:endParaRPr lang="en-US"/>
          </a:p>
        </p:txBody>
      </p:sp>
      <p:graphicFrame>
        <p:nvGraphicFramePr>
          <p:cNvPr id="7" name="Table 6">
            <a:extLst>
              <a:ext uri="{FF2B5EF4-FFF2-40B4-BE49-F238E27FC236}">
                <a16:creationId xmlns:a16="http://schemas.microsoft.com/office/drawing/2014/main" id="{A962547C-121F-07F9-0CDE-072B83230B46}"/>
              </a:ext>
            </a:extLst>
          </p:cNvPr>
          <p:cNvGraphicFramePr>
            <a:graphicFrameLocks noGrp="1"/>
          </p:cNvGraphicFramePr>
          <p:nvPr>
            <p:extLst>
              <p:ext uri="{D42A27DB-BD31-4B8C-83A1-F6EECF244321}">
                <p14:modId xmlns:p14="http://schemas.microsoft.com/office/powerpoint/2010/main" val="1714153667"/>
              </p:ext>
            </p:extLst>
          </p:nvPr>
        </p:nvGraphicFramePr>
        <p:xfrm>
          <a:off x="503238" y="1049315"/>
          <a:ext cx="8243580" cy="3683433"/>
        </p:xfrm>
        <a:graphic>
          <a:graphicData uri="http://schemas.openxmlformats.org/drawingml/2006/table">
            <a:tbl>
              <a:tblPr/>
              <a:tblGrid>
                <a:gridCol w="1371600">
                  <a:extLst>
                    <a:ext uri="{9D8B030D-6E8A-4147-A177-3AD203B41FA5}">
                      <a16:colId xmlns:a16="http://schemas.microsoft.com/office/drawing/2014/main" val="4124992523"/>
                    </a:ext>
                  </a:extLst>
                </a:gridCol>
                <a:gridCol w="548072">
                  <a:extLst>
                    <a:ext uri="{9D8B030D-6E8A-4147-A177-3AD203B41FA5}">
                      <a16:colId xmlns:a16="http://schemas.microsoft.com/office/drawing/2014/main" val="1465243297"/>
                    </a:ext>
                  </a:extLst>
                </a:gridCol>
                <a:gridCol w="548072">
                  <a:extLst>
                    <a:ext uri="{9D8B030D-6E8A-4147-A177-3AD203B41FA5}">
                      <a16:colId xmlns:a16="http://schemas.microsoft.com/office/drawing/2014/main" val="1901062976"/>
                    </a:ext>
                  </a:extLst>
                </a:gridCol>
                <a:gridCol w="548072">
                  <a:extLst>
                    <a:ext uri="{9D8B030D-6E8A-4147-A177-3AD203B41FA5}">
                      <a16:colId xmlns:a16="http://schemas.microsoft.com/office/drawing/2014/main" val="3888016173"/>
                    </a:ext>
                  </a:extLst>
                </a:gridCol>
                <a:gridCol w="548072">
                  <a:extLst>
                    <a:ext uri="{9D8B030D-6E8A-4147-A177-3AD203B41FA5}">
                      <a16:colId xmlns:a16="http://schemas.microsoft.com/office/drawing/2014/main" val="280274442"/>
                    </a:ext>
                  </a:extLst>
                </a:gridCol>
                <a:gridCol w="548072">
                  <a:extLst>
                    <a:ext uri="{9D8B030D-6E8A-4147-A177-3AD203B41FA5}">
                      <a16:colId xmlns:a16="http://schemas.microsoft.com/office/drawing/2014/main" val="3949766954"/>
                    </a:ext>
                  </a:extLst>
                </a:gridCol>
                <a:gridCol w="548072">
                  <a:extLst>
                    <a:ext uri="{9D8B030D-6E8A-4147-A177-3AD203B41FA5}">
                      <a16:colId xmlns:a16="http://schemas.microsoft.com/office/drawing/2014/main" val="3752645013"/>
                    </a:ext>
                  </a:extLst>
                </a:gridCol>
                <a:gridCol w="548072">
                  <a:extLst>
                    <a:ext uri="{9D8B030D-6E8A-4147-A177-3AD203B41FA5}">
                      <a16:colId xmlns:a16="http://schemas.microsoft.com/office/drawing/2014/main" val="869531029"/>
                    </a:ext>
                  </a:extLst>
                </a:gridCol>
                <a:gridCol w="548072">
                  <a:extLst>
                    <a:ext uri="{9D8B030D-6E8A-4147-A177-3AD203B41FA5}">
                      <a16:colId xmlns:a16="http://schemas.microsoft.com/office/drawing/2014/main" val="75545106"/>
                    </a:ext>
                  </a:extLst>
                </a:gridCol>
                <a:gridCol w="548072">
                  <a:extLst>
                    <a:ext uri="{9D8B030D-6E8A-4147-A177-3AD203B41FA5}">
                      <a16:colId xmlns:a16="http://schemas.microsoft.com/office/drawing/2014/main" val="2757435256"/>
                    </a:ext>
                  </a:extLst>
                </a:gridCol>
                <a:gridCol w="548072">
                  <a:extLst>
                    <a:ext uri="{9D8B030D-6E8A-4147-A177-3AD203B41FA5}">
                      <a16:colId xmlns:a16="http://schemas.microsoft.com/office/drawing/2014/main" val="987174286"/>
                    </a:ext>
                  </a:extLst>
                </a:gridCol>
                <a:gridCol w="548072">
                  <a:extLst>
                    <a:ext uri="{9D8B030D-6E8A-4147-A177-3AD203B41FA5}">
                      <a16:colId xmlns:a16="http://schemas.microsoft.com/office/drawing/2014/main" val="1650378717"/>
                    </a:ext>
                  </a:extLst>
                </a:gridCol>
                <a:gridCol w="843188">
                  <a:extLst>
                    <a:ext uri="{9D8B030D-6E8A-4147-A177-3AD203B41FA5}">
                      <a16:colId xmlns:a16="http://schemas.microsoft.com/office/drawing/2014/main" val="2165611555"/>
                    </a:ext>
                  </a:extLst>
                </a:gridCol>
              </a:tblGrid>
              <a:tr h="198873">
                <a:tc>
                  <a:txBody>
                    <a:bodyPr/>
                    <a:lstStyle/>
                    <a:p>
                      <a:pPr algn="ctr" rtl="0" fontAlgn="ct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Price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Size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WD</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Share ranking</a:t>
                      </a: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Cannib. %</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Vol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Unit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NS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GP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TM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Priority</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extLst>
                  <a:ext uri="{0D108BD9-81ED-4DB2-BD59-A6C34878D82A}">
                    <a16:rowId xmlns:a16="http://schemas.microsoft.com/office/drawing/2014/main" val="1779806599"/>
                  </a:ext>
                </a:extLst>
              </a:tr>
              <a:tr h="696912">
                <a:tc>
                  <a:txBody>
                    <a:bodyPr/>
                    <a:lstStyle/>
                    <a:p>
                      <a:pPr algn="ctr">
                        <a:defRPr sz="800">
                          <a:latin typeface="Nexa Book"/>
                        </a:defRPr>
                      </a:pPr>
                      <a:r>
                        <a:rPr sz="700"/>
                        <a:t>Schick Xtreme 3 Sensitive Disposable Razors 20 Pack</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39.1%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507879087"/>
                  </a:ext>
                </a:extLst>
              </a:tr>
              <a:tr h="696912">
                <a:tc>
                  <a:txBody>
                    <a:bodyPr/>
                    <a:lstStyle/>
                    <a:p>
                      <a:pPr algn="ctr">
                        <a:defRPr sz="800">
                          <a:latin typeface="Nexa Book"/>
                        </a:defRPr>
                      </a:pPr>
                      <a:r>
                        <a:rPr sz="700"/>
                        <a:t>Schick Xtreme 3 Sensitive Disposable Razors 30 Pack</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36.1%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442300527"/>
                  </a:ext>
                </a:extLst>
              </a:tr>
              <a:tr h="696912">
                <a:tc>
                  <a:txBody>
                    <a:bodyPr/>
                    <a:lstStyle/>
                    <a:p>
                      <a:pPr algn="ctr">
                        <a:defRPr sz="800">
                          <a:latin typeface="Nexa Book"/>
                        </a:defRPr>
                      </a:pPr>
                      <a:r>
                        <a:rPr sz="700"/>
                        <a:t>Schick Xtreme 2 Sensitive Disposable Razors 48 Pack</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72.6%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698211098"/>
                  </a:ext>
                </a:extLst>
              </a:tr>
              <a:tr h="696912">
                <a:tc>
                  <a:txBody>
                    <a:bodyPr/>
                    <a:lstStyle/>
                    <a:p>
                      <a:pPr algn="ctr">
                        <a:defRPr sz="800">
                          <a:latin typeface="Nexa Book"/>
                        </a:defRPr>
                      </a:pPr>
                      <a:r>
                        <a:rPr sz="700"/>
                        <a:t>Schick Xtreme 2 Sensitive Disposable Razors 60 Pack</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72.6%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991476743"/>
                  </a:ext>
                </a:extLst>
              </a:tr>
              <a:tr h="696912">
                <a:tc>
                  <a:txBody>
                    <a:bodyPr/>
                    <a:lstStyle/>
                    <a:p>
                      <a:pPr algn="ctr">
                        <a:defRPr sz="800">
                          <a:latin typeface="Nexa Book"/>
                        </a:defRPr>
                      </a:pPr>
                      <a:r>
                        <a:rPr sz="700"/>
                        <a:t>Schick Xtreme 5 Disposable Razors 9 Pack</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63.7%</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872227597"/>
                  </a:ext>
                </a:extLst>
              </a:tr>
            </a:tbl>
          </a:graphicData>
        </a:graphic>
      </p:graphicFrame>
      <p:sp>
        <p:nvSpPr>
          <p:cNvPr id="3" name="Content Placeholder 9">
            <a:extLst>
              <a:ext uri="{FF2B5EF4-FFF2-40B4-BE49-F238E27FC236}">
                <a16:creationId xmlns:a16="http://schemas.microsoft.com/office/drawing/2014/main" id="{3FE511A2-8A76-2FB1-730D-81950B088311}"/>
              </a:ext>
            </a:extLst>
          </p:cNvPr>
          <p:cNvSpPr>
            <a:spLocks noGrp="1"/>
          </p:cNvSpPr>
          <p:nvPr>
            <p:ph type="body" sz="quarter" idx="17"/>
          </p:nvPr>
        </p:nvSpPr>
        <p:spPr>
          <a:xfrm>
            <a:off x="0" y="4734106"/>
            <a:ext cx="4572000" cy="222878"/>
          </a:xfrm>
        </p:spPr>
        <p:txBody>
          <a:bodyPr/>
          <a:lstStyle/>
          <a:p>
            <a:r>
              <a:t>DATA SOURCE: Consumer Test | July 2025</a:t>
            </a:r>
          </a:p>
        </p:txBody>
      </p:sp>
    </p:spTree>
    <p:extLst>
      <p:ext uri="{BB962C8B-B14F-4D97-AF65-F5344CB8AC3E}">
        <p14:creationId xmlns:p14="http://schemas.microsoft.com/office/powerpoint/2010/main" val="3144617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A8E536-12EE-22BA-0DC3-0B7111A58635}"/>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67012292-6DFB-FDE7-2139-0817FB501AD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8" name="think-cell data - do not delete" hidden="1">
                        <a:extLst>
                          <a:ext uri="{FF2B5EF4-FFF2-40B4-BE49-F238E27FC236}">
                            <a16:creationId xmlns:a16="http://schemas.microsoft.com/office/drawing/2014/main" id="{67012292-6DFB-FDE7-2139-0817FB501AD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F56CF36A-48E6-1952-2F59-761DD0388D07}"/>
              </a:ext>
            </a:extLst>
          </p:cNvPr>
          <p:cNvSpPr>
            <a:spLocks noGrp="1"/>
          </p:cNvSpPr>
          <p:nvPr>
            <p:ph type="body" sz="quarter" idx="18"/>
          </p:nvPr>
        </p:nvSpPr>
        <p:spPr/>
        <p:txBody>
          <a:bodyPr/>
          <a:lstStyle/>
          <a:p>
            <a:r>
              <a:t>Summary | Innovations | Schick Razor</a:t>
            </a:r>
          </a:p>
        </p:txBody>
      </p:sp>
      <p:sp>
        <p:nvSpPr>
          <p:cNvPr id="2" name="Title 1">
            <a:extLst>
              <a:ext uri="{FF2B5EF4-FFF2-40B4-BE49-F238E27FC236}">
                <a16:creationId xmlns:a16="http://schemas.microsoft.com/office/drawing/2014/main" id="{AD3E672B-BBB2-F4F9-E356-C5102EB37A28}"/>
              </a:ext>
            </a:extLst>
          </p:cNvPr>
          <p:cNvSpPr>
            <a:spLocks noGrp="1"/>
          </p:cNvSpPr>
          <p:nvPr>
            <p:ph type="title"/>
          </p:nvPr>
        </p:nvSpPr>
        <p:spPr>
          <a:noFill/>
        </p:spPr>
        <p:txBody>
          <a:bodyPr vert="horz"/>
          <a:lstStyle/>
          <a:p>
            <a:r>
              <a:rPr lang="en-US" dirty="0">
                <a:highlight>
                  <a:srgbClr val="FFFF00"/>
                </a:highlight>
              </a:rPr>
              <a:t>Innovation summary </a:t>
            </a:r>
            <a:r>
              <a:rPr lang="en-US" dirty="0">
                <a:solidFill>
                  <a:schemeClr val="bg2">
                    <a:lumMod val="90000"/>
                  </a:schemeClr>
                </a:solidFill>
                <a:highlight>
                  <a:srgbClr val="FFFF00"/>
                </a:highlight>
              </a:rPr>
              <a:t>(Replace with SO WHAT)</a:t>
            </a:r>
            <a:endParaRPr lang="en-GB" dirty="0"/>
          </a:p>
        </p:txBody>
      </p:sp>
      <p:sp>
        <p:nvSpPr>
          <p:cNvPr id="16" name="Date Placeholder 15">
            <a:extLst>
              <a:ext uri="{FF2B5EF4-FFF2-40B4-BE49-F238E27FC236}">
                <a16:creationId xmlns:a16="http://schemas.microsoft.com/office/drawing/2014/main" id="{6EDD18B9-EB53-696B-E024-1C10AB921583}"/>
              </a:ext>
            </a:extLst>
          </p:cNvPr>
          <p:cNvSpPr>
            <a:spLocks noGrp="1"/>
          </p:cNvSpPr>
          <p:nvPr>
            <p:ph type="dt" sz="half" idx="2"/>
          </p:nvPr>
        </p:nvSpPr>
        <p:spPr>
          <a:xfrm>
            <a:off x="8016240" y="4972050"/>
            <a:ext cx="623760" cy="171450"/>
          </a:xfrm>
          <a:prstGeom prst="rect">
            <a:avLst/>
          </a:prstGeom>
        </p:spPr>
        <p:txBody>
          <a:bodyPr vert="horz" lIns="91440" tIns="45720" rIns="91440" bIns="45720" rtlCol="0" anchor="ctr"/>
          <a:lstStyle>
            <a:defPPr>
              <a:defRPr lang="en-US"/>
            </a:defPPr>
            <a:lvl1pPr marL="0" algn="r" defTabSz="514350" rtl="0" eaLnBrk="1" latinLnBrk="0" hangingPunct="1">
              <a:defRPr sz="500" b="0" i="0" kern="1200">
                <a:solidFill>
                  <a:schemeClr val="bg2">
                    <a:lumMod val="50000"/>
                  </a:schemeClr>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C0FA42E2-9B5A-4ACA-ABA8-8405190AD1D0}" type="datetime1">
              <a:rPr lang="en-US" smtClean="0"/>
              <a:pPr/>
              <a:t>8/19/2025</a:t>
            </a:fld>
            <a:endParaRPr lang="en-US"/>
          </a:p>
        </p:txBody>
      </p:sp>
      <p:sp>
        <p:nvSpPr>
          <p:cNvPr id="19" name="Slide Number Placeholder 18">
            <a:extLst>
              <a:ext uri="{FF2B5EF4-FFF2-40B4-BE49-F238E27FC236}">
                <a16:creationId xmlns:a16="http://schemas.microsoft.com/office/drawing/2014/main" id="{8454A435-0F0D-CCD5-8A7A-9AA8D4B7987C}"/>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defPPr>
              <a:defRPr lang="en-US"/>
            </a:defPPr>
            <a:lvl1pPr marL="0" algn="l" defTabSz="514350" rtl="0" eaLnBrk="1" latinLnBrk="0" hangingPunct="1">
              <a:defRPr sz="500" b="0" i="0" kern="1200">
                <a:solidFill>
                  <a:schemeClr val="tx2"/>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7B1F438D-4EAF-094E-9162-80CF3EF77236}" type="slidenum">
              <a:rPr lang="en-US" smtClean="0"/>
              <a:pPr/>
              <a:t>5</a:t>
            </a:fld>
            <a:endParaRPr lang="en-US"/>
          </a:p>
        </p:txBody>
      </p:sp>
      <p:graphicFrame>
        <p:nvGraphicFramePr>
          <p:cNvPr id="7" name="Table 6">
            <a:extLst>
              <a:ext uri="{FF2B5EF4-FFF2-40B4-BE49-F238E27FC236}">
                <a16:creationId xmlns:a16="http://schemas.microsoft.com/office/drawing/2014/main" id="{A962547C-121F-07F9-0CDE-072B83230B46}"/>
              </a:ext>
            </a:extLst>
          </p:cNvPr>
          <p:cNvGraphicFramePr>
            <a:graphicFrameLocks noGrp="1"/>
          </p:cNvGraphicFramePr>
          <p:nvPr>
            <p:extLst>
              <p:ext uri="{D42A27DB-BD31-4B8C-83A1-F6EECF244321}">
                <p14:modId xmlns:p14="http://schemas.microsoft.com/office/powerpoint/2010/main" val="1714153667"/>
              </p:ext>
            </p:extLst>
          </p:nvPr>
        </p:nvGraphicFramePr>
        <p:xfrm>
          <a:off x="503238" y="1049315"/>
          <a:ext cx="8243580" cy="3683433"/>
        </p:xfrm>
        <a:graphic>
          <a:graphicData uri="http://schemas.openxmlformats.org/drawingml/2006/table">
            <a:tbl>
              <a:tblPr/>
              <a:tblGrid>
                <a:gridCol w="1371600">
                  <a:extLst>
                    <a:ext uri="{9D8B030D-6E8A-4147-A177-3AD203B41FA5}">
                      <a16:colId xmlns:a16="http://schemas.microsoft.com/office/drawing/2014/main" val="4124992523"/>
                    </a:ext>
                  </a:extLst>
                </a:gridCol>
                <a:gridCol w="548072">
                  <a:extLst>
                    <a:ext uri="{9D8B030D-6E8A-4147-A177-3AD203B41FA5}">
                      <a16:colId xmlns:a16="http://schemas.microsoft.com/office/drawing/2014/main" val="1465243297"/>
                    </a:ext>
                  </a:extLst>
                </a:gridCol>
                <a:gridCol w="548072">
                  <a:extLst>
                    <a:ext uri="{9D8B030D-6E8A-4147-A177-3AD203B41FA5}">
                      <a16:colId xmlns:a16="http://schemas.microsoft.com/office/drawing/2014/main" val="1901062976"/>
                    </a:ext>
                  </a:extLst>
                </a:gridCol>
                <a:gridCol w="548072">
                  <a:extLst>
                    <a:ext uri="{9D8B030D-6E8A-4147-A177-3AD203B41FA5}">
                      <a16:colId xmlns:a16="http://schemas.microsoft.com/office/drawing/2014/main" val="3888016173"/>
                    </a:ext>
                  </a:extLst>
                </a:gridCol>
                <a:gridCol w="548072">
                  <a:extLst>
                    <a:ext uri="{9D8B030D-6E8A-4147-A177-3AD203B41FA5}">
                      <a16:colId xmlns:a16="http://schemas.microsoft.com/office/drawing/2014/main" val="280274442"/>
                    </a:ext>
                  </a:extLst>
                </a:gridCol>
                <a:gridCol w="548072">
                  <a:extLst>
                    <a:ext uri="{9D8B030D-6E8A-4147-A177-3AD203B41FA5}">
                      <a16:colId xmlns:a16="http://schemas.microsoft.com/office/drawing/2014/main" val="3949766954"/>
                    </a:ext>
                  </a:extLst>
                </a:gridCol>
                <a:gridCol w="548072">
                  <a:extLst>
                    <a:ext uri="{9D8B030D-6E8A-4147-A177-3AD203B41FA5}">
                      <a16:colId xmlns:a16="http://schemas.microsoft.com/office/drawing/2014/main" val="3752645013"/>
                    </a:ext>
                  </a:extLst>
                </a:gridCol>
                <a:gridCol w="548072">
                  <a:extLst>
                    <a:ext uri="{9D8B030D-6E8A-4147-A177-3AD203B41FA5}">
                      <a16:colId xmlns:a16="http://schemas.microsoft.com/office/drawing/2014/main" val="869531029"/>
                    </a:ext>
                  </a:extLst>
                </a:gridCol>
                <a:gridCol w="548072">
                  <a:extLst>
                    <a:ext uri="{9D8B030D-6E8A-4147-A177-3AD203B41FA5}">
                      <a16:colId xmlns:a16="http://schemas.microsoft.com/office/drawing/2014/main" val="75545106"/>
                    </a:ext>
                  </a:extLst>
                </a:gridCol>
                <a:gridCol w="548072">
                  <a:extLst>
                    <a:ext uri="{9D8B030D-6E8A-4147-A177-3AD203B41FA5}">
                      <a16:colId xmlns:a16="http://schemas.microsoft.com/office/drawing/2014/main" val="2757435256"/>
                    </a:ext>
                  </a:extLst>
                </a:gridCol>
                <a:gridCol w="548072">
                  <a:extLst>
                    <a:ext uri="{9D8B030D-6E8A-4147-A177-3AD203B41FA5}">
                      <a16:colId xmlns:a16="http://schemas.microsoft.com/office/drawing/2014/main" val="987174286"/>
                    </a:ext>
                  </a:extLst>
                </a:gridCol>
                <a:gridCol w="548072">
                  <a:extLst>
                    <a:ext uri="{9D8B030D-6E8A-4147-A177-3AD203B41FA5}">
                      <a16:colId xmlns:a16="http://schemas.microsoft.com/office/drawing/2014/main" val="1650378717"/>
                    </a:ext>
                  </a:extLst>
                </a:gridCol>
                <a:gridCol w="843188">
                  <a:extLst>
                    <a:ext uri="{9D8B030D-6E8A-4147-A177-3AD203B41FA5}">
                      <a16:colId xmlns:a16="http://schemas.microsoft.com/office/drawing/2014/main" val="2165611555"/>
                    </a:ext>
                  </a:extLst>
                </a:gridCol>
              </a:tblGrid>
              <a:tr h="198873">
                <a:tc>
                  <a:txBody>
                    <a:bodyPr/>
                    <a:lstStyle/>
                    <a:p>
                      <a:pPr algn="ctr" rtl="0" fontAlgn="ct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Price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Size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WD</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Share ranking</a:t>
                      </a: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Cannib. %</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Vol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Unit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NS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GP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TM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Priority</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extLst>
                  <a:ext uri="{0D108BD9-81ED-4DB2-BD59-A6C34878D82A}">
                    <a16:rowId xmlns:a16="http://schemas.microsoft.com/office/drawing/2014/main" val="1779806599"/>
                  </a:ext>
                </a:extLst>
              </a:tr>
              <a:tr h="871140">
                <a:tc>
                  <a:txBody>
                    <a:bodyPr/>
                    <a:lstStyle/>
                    <a:p>
                      <a:pPr algn="ctr">
                        <a:defRPr sz="800">
                          <a:latin typeface="Nexa Book"/>
                        </a:defRPr>
                      </a:pPr>
                      <a:r>
                        <a:rPr sz="700"/>
                        <a:t>Schick Hydro 3 Ultra Sensitive 1 Handle + 20 Cartridges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37.8%</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442300527"/>
                  </a:ext>
                </a:extLst>
              </a:tr>
              <a:tr h="871140">
                <a:tc>
                  <a:txBody>
                    <a:bodyPr/>
                    <a:lstStyle/>
                    <a:p>
                      <a:pPr algn="ctr">
                        <a:defRPr sz="800">
                          <a:latin typeface="Nexa Book"/>
                        </a:defRPr>
                      </a:pPr>
                      <a:r>
                        <a:rPr sz="700"/>
                        <a:t>Schick Hydro 5 Sensitive 1 Handle + 16 Cartridges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46.1%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698211098"/>
                  </a:ext>
                </a:extLst>
              </a:tr>
              <a:tr h="871140">
                <a:tc>
                  <a:txBody>
                    <a:bodyPr/>
                    <a:lstStyle/>
                    <a:p>
                      <a:pPr algn="ctr">
                        <a:defRPr sz="800">
                          <a:latin typeface="Nexa Book"/>
                        </a:defRPr>
                      </a:pPr>
                      <a:r>
                        <a:rPr sz="700"/>
                        <a:t>Schick Hydro 5 Sensitive 1 Handle + 20 Cartridges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47.2%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991476743"/>
                  </a:ext>
                </a:extLst>
              </a:tr>
              <a:tr h="871140">
                <a:tc>
                  <a:txBody>
                    <a:bodyPr/>
                    <a:lstStyle/>
                    <a:p>
                      <a:pPr algn="ctr">
                        <a:defRPr sz="800">
                          <a:latin typeface="Nexa Book"/>
                        </a:defRPr>
                      </a:pPr>
                      <a:r>
                        <a:rPr sz="700"/>
                        <a:t>Schick Quattro Titanium 4 Blade Systems 1 Handle + 13 Cartridges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45.6%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872227597"/>
                  </a:ext>
                </a:extLst>
              </a:tr>
            </a:tbl>
          </a:graphicData>
        </a:graphic>
      </p:graphicFrame>
      <p:sp>
        <p:nvSpPr>
          <p:cNvPr id="3" name="Content Placeholder 9">
            <a:extLst>
              <a:ext uri="{FF2B5EF4-FFF2-40B4-BE49-F238E27FC236}">
                <a16:creationId xmlns:a16="http://schemas.microsoft.com/office/drawing/2014/main" id="{3FE511A2-8A76-2FB1-730D-81950B088311}"/>
              </a:ext>
            </a:extLst>
          </p:cNvPr>
          <p:cNvSpPr>
            <a:spLocks noGrp="1"/>
          </p:cNvSpPr>
          <p:nvPr>
            <p:ph type="body" sz="quarter" idx="17"/>
          </p:nvPr>
        </p:nvSpPr>
        <p:spPr>
          <a:xfrm>
            <a:off x="0" y="4734106"/>
            <a:ext cx="4572000" cy="222878"/>
          </a:xfrm>
        </p:spPr>
        <p:txBody>
          <a:bodyPr/>
          <a:lstStyle/>
          <a:p>
            <a:r>
              <a:t>DATA SOURCE: Consumer Test | July 2025</a:t>
            </a:r>
          </a:p>
        </p:txBody>
      </p:sp>
    </p:spTree>
    <p:extLst>
      <p:ext uri="{BB962C8B-B14F-4D97-AF65-F5344CB8AC3E}">
        <p14:creationId xmlns:p14="http://schemas.microsoft.com/office/powerpoint/2010/main" val="2497615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2D4330-F24E-B54A-A80B-45C843E545E2}"/>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D71F61A1-D46B-60DE-CDA2-6DA9FA69F59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D71F61A1-D46B-60DE-CDA2-6DA9FA69F593}"/>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B31558EF-F323-693A-C837-37B2F27F4C5C}"/>
              </a:ext>
            </a:extLst>
          </p:cNvPr>
          <p:cNvGraphicFramePr>
            <a:graphicFrameLocks/>
          </p:cNvGraphicFramePr>
          <p:nvPr>
            <p:extLst>
              <p:ext uri="{D42A27DB-BD31-4B8C-83A1-F6EECF244321}">
                <p14:modId xmlns:p14="http://schemas.microsoft.com/office/powerpoint/2010/main" val="2037742566"/>
              </p:ext>
            </p:extLst>
          </p:nvPr>
        </p:nvGraphicFramePr>
        <p:xfrm>
          <a:off x="2613976" y="1131888"/>
          <a:ext cx="5670000" cy="1764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E9855EE0-200A-9C46-92E1-CC5F97071499}"/>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8/19/2025</a:t>
            </a:fld>
            <a:endParaRPr lang="en-US" noProof="0"/>
          </a:p>
        </p:txBody>
      </p:sp>
      <p:sp>
        <p:nvSpPr>
          <p:cNvPr id="4" name="Footer Placeholder 3">
            <a:extLst>
              <a:ext uri="{FF2B5EF4-FFF2-40B4-BE49-F238E27FC236}">
                <a16:creationId xmlns:a16="http://schemas.microsoft.com/office/drawing/2014/main" id="{3548A4EA-EBAC-DF1A-81BC-B5EEB2AA6B5D}"/>
              </a:ext>
            </a:extLst>
          </p:cNvPr>
          <p:cNvSpPr>
            <a:spLocks noGrp="1"/>
          </p:cNvSpPr>
          <p:nvPr>
            <p:ph type="ftr" sz="quarter" idx="15"/>
          </p:nvPr>
        </p:nvSpPr>
        <p:spPr>
          <a:xfrm>
            <a:off x="546969" y="4970700"/>
            <a:ext cx="6451742" cy="174151"/>
          </a:xfrm>
        </p:spPr>
        <p:txBody>
          <a:bodyPr/>
          <a:lstStyle/>
          <a:p>
            <a:endParaRPr lang="en-US" noProof="0" dirty="0">
              <a:solidFill>
                <a:srgbClr val="FF0000"/>
              </a:solidFill>
            </a:endParaRPr>
          </a:p>
        </p:txBody>
      </p:sp>
      <p:sp>
        <p:nvSpPr>
          <p:cNvPr id="3" name="Slide Number Placeholder 2">
            <a:extLst>
              <a:ext uri="{FF2B5EF4-FFF2-40B4-BE49-F238E27FC236}">
                <a16:creationId xmlns:a16="http://schemas.microsoft.com/office/drawing/2014/main" id="{08D280CC-5963-F773-F795-60AD1DF39C18}"/>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6</a:t>
            </a:fld>
            <a:endParaRPr lang="en-US" noProof="0"/>
          </a:p>
        </p:txBody>
      </p:sp>
      <p:sp>
        <p:nvSpPr>
          <p:cNvPr id="10" name="Content Placeholder 9">
            <a:extLst>
              <a:ext uri="{FF2B5EF4-FFF2-40B4-BE49-F238E27FC236}">
                <a16:creationId xmlns:a16="http://schemas.microsoft.com/office/drawing/2014/main" id="{9C31B5AE-EC5D-4FF6-FA9A-ED02100F81A9}"/>
              </a:ext>
            </a:extLst>
          </p:cNvPr>
          <p:cNvSpPr>
            <a:spLocks noGrp="1"/>
          </p:cNvSpPr>
          <p:nvPr>
            <p:ph type="body" sz="quarter" idx="17"/>
          </p:nvPr>
        </p:nvSpPr>
        <p:spPr>
          <a:xfrm>
            <a:off x="0" y="4734106"/>
            <a:ext cx="4572000" cy="222878"/>
          </a:xfrm>
        </p:spPr>
        <p:txBody>
          <a:bodyPr/>
          <a:lstStyle/>
          <a:p>
            <a:r>
              <a:t>DATA SOURCE: Consumer Test | July 2025</a:t>
            </a:r>
          </a:p>
        </p:txBody>
      </p:sp>
      <p:sp>
        <p:nvSpPr>
          <p:cNvPr id="5" name="Text Placeholder 4">
            <a:extLst>
              <a:ext uri="{FF2B5EF4-FFF2-40B4-BE49-F238E27FC236}">
                <a16:creationId xmlns:a16="http://schemas.microsoft.com/office/drawing/2014/main" id="{82AA7EDB-0442-1D93-B85E-6D0899153B56}"/>
              </a:ext>
            </a:extLst>
          </p:cNvPr>
          <p:cNvSpPr>
            <a:spLocks noGrp="1"/>
          </p:cNvSpPr>
          <p:nvPr>
            <p:ph type="body" sz="quarter" idx="18"/>
          </p:nvPr>
        </p:nvSpPr>
        <p:spPr>
          <a:xfrm>
            <a:off x="503238" y="774000"/>
            <a:ext cx="8136762" cy="360000"/>
          </a:xfrm>
        </p:spPr>
        <p:txBody>
          <a:bodyPr/>
          <a:lstStyle/>
          <a:p>
            <a:pPr>
              <a:defRPr sz="1200">
                <a:latin typeface="Nexa Bold (Headings)"/>
              </a:defRPr>
            </a:pPr>
            <a:r>
              <a:t>Ranking SKUs when introducing each innovation one by one | Costco | Kirkland Dispo</a:t>
            </a:r>
          </a:p>
        </p:txBody>
      </p:sp>
      <p:sp>
        <p:nvSpPr>
          <p:cNvPr id="8" name="Title 7">
            <a:extLst>
              <a:ext uri="{FF2B5EF4-FFF2-40B4-BE49-F238E27FC236}">
                <a16:creationId xmlns:a16="http://schemas.microsoft.com/office/drawing/2014/main" id="{0C5AE0D8-6E7C-6DEB-E156-931C334E316B}"/>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0D641A0F-8381-A31E-C499-811BC0EA2A05}"/>
              </a:ext>
            </a:extLst>
          </p:cNvPr>
          <p:cNvGraphicFramePr>
            <a:graphicFrameLocks/>
          </p:cNvGraphicFramePr>
          <p:nvPr>
            <p:extLst>
              <p:ext uri="{D42A27DB-BD31-4B8C-83A1-F6EECF244321}">
                <p14:modId xmlns:p14="http://schemas.microsoft.com/office/powerpoint/2010/main" val="2773981971"/>
              </p:ext>
            </p:extLst>
          </p:nvPr>
        </p:nvGraphicFramePr>
        <p:xfrm>
          <a:off x="2613976" y="2964741"/>
          <a:ext cx="5670000" cy="1764000"/>
        </p:xfrm>
        <a:graphic>
          <a:graphicData uri="http://schemas.openxmlformats.org/drawingml/2006/chart">
            <c:chart xmlns:c="http://schemas.openxmlformats.org/drawingml/2006/chart" xmlns:r="http://schemas.openxmlformats.org/officeDocument/2006/relationships" r:id="rId6"/>
          </a:graphicData>
        </a:graphic>
      </p:graphicFrame>
      <p:sp>
        <p:nvSpPr>
          <p:cNvPr id="7" name="TB5">
            <a:extLst>
              <a:ext uri="{FF2B5EF4-FFF2-40B4-BE49-F238E27FC236}">
                <a16:creationId xmlns:a16="http://schemas.microsoft.com/office/drawing/2014/main" id="{E8972F00-7BB9-669E-1FF7-8F871A327FB7}"/>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6" name="Rectangle 5">
            <a:extLst>
              <a:ext uri="{FF2B5EF4-FFF2-40B4-BE49-F238E27FC236}">
                <a16:creationId xmlns:a16="http://schemas.microsoft.com/office/drawing/2014/main" id="{BB31FB27-0FC4-6247-CFB0-92101147EE74}"/>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2" name="Table 11">
            <a:extLst>
              <a:ext uri="{FF2B5EF4-FFF2-40B4-BE49-F238E27FC236}">
                <a16:creationId xmlns:a16="http://schemas.microsoft.com/office/drawing/2014/main" id="{84BFD87F-56C5-354A-8E8F-386FE7A9E82C}"/>
              </a:ext>
            </a:extLst>
          </p:cNvPr>
          <p:cNvGraphicFramePr>
            <a:graphicFrameLocks noGrp="1"/>
          </p:cNvGraphicFramePr>
          <p:nvPr>
            <p:extLst>
              <p:ext uri="{D42A27DB-BD31-4B8C-83A1-F6EECF244321}">
                <p14:modId xmlns:p14="http://schemas.microsoft.com/office/powerpoint/2010/main" val="4021527558"/>
              </p:ext>
            </p:extLst>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
        <p:nvSpPr>
          <p:cNvPr id="15" name="TextBox 14">
            <a:extLst>
              <a:ext uri="{FF2B5EF4-FFF2-40B4-BE49-F238E27FC236}">
                <a16:creationId xmlns:a16="http://schemas.microsoft.com/office/drawing/2014/main" id="{06A9BB13-BB5F-3DBB-C3D9-0D39A57AD981}"/>
              </a:ext>
            </a:extLst>
          </p:cNvPr>
          <p:cNvSpPr txBox="1"/>
          <p:nvPr/>
        </p:nvSpPr>
        <p:spPr>
          <a:xfrm>
            <a:off x="2808336" y="4895194"/>
            <a:ext cx="1929008" cy="402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algn="ctr"/>
            <a:r>
              <a:rPr lang="en-US" sz="600" dirty="0">
                <a:solidFill>
                  <a:srgbClr val="FF0000"/>
                </a:solidFill>
              </a:rPr>
              <a:t>Normalized with WD (WD = 100 for all)</a:t>
            </a:r>
          </a:p>
          <a:p>
            <a:pPr algn="ctr"/>
            <a:endParaRPr lang="en-CH" sz="600" dirty="0">
              <a:solidFill>
                <a:schemeClr val="tx1"/>
              </a:solidFill>
            </a:endParaRPr>
          </a:p>
        </p:txBody>
      </p:sp>
    </p:spTree>
    <p:extLst>
      <p:ext uri="{BB962C8B-B14F-4D97-AF65-F5344CB8AC3E}">
        <p14:creationId xmlns:p14="http://schemas.microsoft.com/office/powerpoint/2010/main" val="2359810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CA2BB6-6314-F87E-F71B-5A3B40BA754C}"/>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09F83F2E-4496-57D3-A6AF-63FBD977DAB6}"/>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1" name="think-cell data - do not delete" hidden="1">
                        <a:extLst>
                          <a:ext uri="{FF2B5EF4-FFF2-40B4-BE49-F238E27FC236}">
                            <a16:creationId xmlns:a16="http://schemas.microsoft.com/office/drawing/2014/main" id="{09F83F2E-4496-57D3-A6AF-63FBD977DAB6}"/>
                          </a:ext>
                        </a:extLst>
                      </p:cNvPr>
                      <p:cNvPicPr/>
                      <p:nvPr/>
                    </p:nvPicPr>
                    <p:blipFill>
                      <a:blip r:embed="rId5"/>
                      <a:stretch>
                        <a:fillRect/>
                      </a:stretch>
                    </p:blipFill>
                    <p:spPr>
                      <a:xfrm>
                        <a:off x="1192" y="1192"/>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1B949444-4C43-8678-1EB0-79BC29A5DC0D}"/>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8/19/2025</a:t>
            </a:fld>
            <a:endParaRPr lang="en-US" noProof="0"/>
          </a:p>
        </p:txBody>
      </p:sp>
      <p:sp>
        <p:nvSpPr>
          <p:cNvPr id="4" name="Footer Placeholder 3">
            <a:extLst>
              <a:ext uri="{FF2B5EF4-FFF2-40B4-BE49-F238E27FC236}">
                <a16:creationId xmlns:a16="http://schemas.microsoft.com/office/drawing/2014/main" id="{39308DA1-F287-5B81-7ABF-B17068836394}"/>
              </a:ext>
            </a:extLst>
          </p:cNvPr>
          <p:cNvSpPr>
            <a:spLocks noGrp="1"/>
          </p:cNvSpPr>
          <p:nvPr>
            <p:ph type="ftr" sz="quarter" idx="15"/>
          </p:nvPr>
        </p:nvSpPr>
        <p:spPr>
          <a:xfrm>
            <a:off x="546969" y="4970700"/>
            <a:ext cx="6451742" cy="174151"/>
          </a:xfrm>
        </p:spPr>
        <p:txBody>
          <a:bodyPr/>
          <a:lstStyle/>
          <a:p>
            <a:pPr lvl="0"/>
            <a:endParaRPr lang="en-US" noProof="0" dirty="0">
              <a:solidFill>
                <a:srgbClr val="FF0000"/>
              </a:solidFill>
            </a:endParaRPr>
          </a:p>
        </p:txBody>
      </p:sp>
      <p:sp>
        <p:nvSpPr>
          <p:cNvPr id="3" name="Slide Number Placeholder 2">
            <a:extLst>
              <a:ext uri="{FF2B5EF4-FFF2-40B4-BE49-F238E27FC236}">
                <a16:creationId xmlns:a16="http://schemas.microsoft.com/office/drawing/2014/main" id="{E7D61BF2-525A-209D-9419-FE1ED0E98338}"/>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7</a:t>
            </a:fld>
            <a:endParaRPr lang="en-US" noProof="0"/>
          </a:p>
        </p:txBody>
      </p:sp>
      <p:sp>
        <p:nvSpPr>
          <p:cNvPr id="10" name="Content Placeholder 9">
            <a:extLst>
              <a:ext uri="{FF2B5EF4-FFF2-40B4-BE49-F238E27FC236}">
                <a16:creationId xmlns:a16="http://schemas.microsoft.com/office/drawing/2014/main" id="{1FC37CA7-551A-ECA1-3602-72149EDE0A35}"/>
              </a:ext>
            </a:extLst>
          </p:cNvPr>
          <p:cNvSpPr>
            <a:spLocks noGrp="1"/>
          </p:cNvSpPr>
          <p:nvPr>
            <p:ph type="body" sz="quarter" idx="17"/>
          </p:nvPr>
        </p:nvSpPr>
        <p:spPr>
          <a:xfrm>
            <a:off x="0" y="4734106"/>
            <a:ext cx="4572000" cy="222878"/>
          </a:xfrm>
        </p:spPr>
        <p:txBody>
          <a:bodyPr/>
          <a:lstStyle/>
          <a:p>
            <a:r>
              <a:t>DATA SOURCE: Consumer Test | July 2025</a:t>
            </a:r>
          </a:p>
        </p:txBody>
      </p:sp>
      <p:sp>
        <p:nvSpPr>
          <p:cNvPr id="5" name="Text Placeholder 4">
            <a:extLst>
              <a:ext uri="{FF2B5EF4-FFF2-40B4-BE49-F238E27FC236}">
                <a16:creationId xmlns:a16="http://schemas.microsoft.com/office/drawing/2014/main" id="{B22FF677-7330-F110-E8C4-FAE166EBDE03}"/>
              </a:ext>
            </a:extLst>
          </p:cNvPr>
          <p:cNvSpPr>
            <a:spLocks noGrp="1"/>
          </p:cNvSpPr>
          <p:nvPr>
            <p:ph type="body" sz="quarter" idx="18"/>
          </p:nvPr>
        </p:nvSpPr>
        <p:spPr>
          <a:xfrm>
            <a:off x="503238" y="774000"/>
            <a:ext cx="8136762" cy="360000"/>
          </a:xfrm>
        </p:spPr>
        <p:txBody>
          <a:bodyPr/>
          <a:lstStyle/>
          <a:p>
            <a:pPr>
              <a:defRPr sz="1200">
                <a:latin typeface="Nexa Bold (Headings)"/>
              </a:defRPr>
            </a:pPr>
            <a:r>
              <a:t>Ranking SKUs when introducing each innovation one by one | Costco | Kirkland Razor</a:t>
            </a:r>
          </a:p>
        </p:txBody>
      </p:sp>
      <p:sp>
        <p:nvSpPr>
          <p:cNvPr id="8" name="Title 7">
            <a:extLst>
              <a:ext uri="{FF2B5EF4-FFF2-40B4-BE49-F238E27FC236}">
                <a16:creationId xmlns:a16="http://schemas.microsoft.com/office/drawing/2014/main" id="{507085F6-B6AB-BAB5-20D8-B8D77658C990}"/>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22072898-026F-B905-3F09-F0C8CEB2410B}"/>
              </a:ext>
            </a:extLst>
          </p:cNvPr>
          <p:cNvGraphicFramePr>
            <a:graphicFrameLocks/>
          </p:cNvGraphicFramePr>
          <p:nvPr>
            <p:extLst>
              <p:ext uri="{D42A27DB-BD31-4B8C-83A1-F6EECF244321}">
                <p14:modId xmlns:p14="http://schemas.microsoft.com/office/powerpoint/2010/main" val="1697137807"/>
              </p:ext>
            </p:extLst>
          </p:nvPr>
        </p:nvGraphicFramePr>
        <p:xfrm>
          <a:off x="2613976" y="1156312"/>
          <a:ext cx="5670000" cy="3572429"/>
        </p:xfrm>
        <a:graphic>
          <a:graphicData uri="http://schemas.openxmlformats.org/drawingml/2006/chart">
            <c:chart xmlns:c="http://schemas.openxmlformats.org/drawingml/2006/chart" xmlns:r="http://schemas.openxmlformats.org/officeDocument/2006/relationships" r:id="rId6"/>
          </a:graphicData>
        </a:graphic>
      </p:graphicFrame>
      <p:sp>
        <p:nvSpPr>
          <p:cNvPr id="7" name="TB5">
            <a:extLst>
              <a:ext uri="{FF2B5EF4-FFF2-40B4-BE49-F238E27FC236}">
                <a16:creationId xmlns:a16="http://schemas.microsoft.com/office/drawing/2014/main" id="{0C2B1F16-70EC-32A2-83A7-66CBB06F50CB}"/>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6" name="Rectangle 5">
            <a:extLst>
              <a:ext uri="{FF2B5EF4-FFF2-40B4-BE49-F238E27FC236}">
                <a16:creationId xmlns:a16="http://schemas.microsoft.com/office/drawing/2014/main" id="{6A78CA1A-5A0E-C589-A245-33A898E6AFDA}"/>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2" name="Table 11">
            <a:extLst>
              <a:ext uri="{FF2B5EF4-FFF2-40B4-BE49-F238E27FC236}">
                <a16:creationId xmlns:a16="http://schemas.microsoft.com/office/drawing/2014/main" id="{B323F3DA-4D3D-C2C5-CC36-1954EA6C58FC}"/>
              </a:ext>
            </a:extLst>
          </p:cNvPr>
          <p:cNvGraphicFramePr>
            <a:graphicFrameLocks noGrp="1"/>
          </p:cNvGraphicFramePr>
          <p:nvPr>
            <p:extLst>
              <p:ext uri="{D42A27DB-BD31-4B8C-83A1-F6EECF244321}">
                <p14:modId xmlns:p14="http://schemas.microsoft.com/office/powerpoint/2010/main" val="4021527558"/>
              </p:ext>
            </p:extLst>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
        <p:nvSpPr>
          <p:cNvPr id="9" name="TextBox 8">
            <a:extLst>
              <a:ext uri="{FF2B5EF4-FFF2-40B4-BE49-F238E27FC236}">
                <a16:creationId xmlns:a16="http://schemas.microsoft.com/office/drawing/2014/main" id="{25625760-26AA-518B-1E4F-7E7D950DCC41}"/>
              </a:ext>
            </a:extLst>
          </p:cNvPr>
          <p:cNvSpPr txBox="1"/>
          <p:nvPr/>
        </p:nvSpPr>
        <p:spPr>
          <a:xfrm>
            <a:off x="2808336" y="4895194"/>
            <a:ext cx="1929008" cy="402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algn="ctr"/>
            <a:r>
              <a:rPr lang="en-US" sz="600" dirty="0">
                <a:solidFill>
                  <a:srgbClr val="FF0000"/>
                </a:solidFill>
              </a:rPr>
              <a:t>Normalized with WD (WD = 100 for all)</a:t>
            </a:r>
          </a:p>
          <a:p>
            <a:pPr algn="ctr"/>
            <a:endParaRPr lang="en-CH" sz="600" dirty="0">
              <a:solidFill>
                <a:schemeClr val="tx1"/>
              </a:solidFill>
            </a:endParaRPr>
          </a:p>
        </p:txBody>
      </p:sp>
    </p:spTree>
    <p:extLst>
      <p:ext uri="{BB962C8B-B14F-4D97-AF65-F5344CB8AC3E}">
        <p14:creationId xmlns:p14="http://schemas.microsoft.com/office/powerpoint/2010/main" val="865068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2D4330-F24E-B54A-A80B-45C843E545E2}"/>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D71F61A1-D46B-60DE-CDA2-6DA9FA69F59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D71F61A1-D46B-60DE-CDA2-6DA9FA69F593}"/>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B31558EF-F323-693A-C837-37B2F27F4C5C}"/>
              </a:ext>
            </a:extLst>
          </p:cNvPr>
          <p:cNvGraphicFramePr>
            <a:graphicFrameLocks/>
          </p:cNvGraphicFramePr>
          <p:nvPr>
            <p:extLst>
              <p:ext uri="{D42A27DB-BD31-4B8C-83A1-F6EECF244321}">
                <p14:modId xmlns:p14="http://schemas.microsoft.com/office/powerpoint/2010/main" val="2037742566"/>
              </p:ext>
            </p:extLst>
          </p:nvPr>
        </p:nvGraphicFramePr>
        <p:xfrm>
          <a:off x="2613976" y="1131888"/>
          <a:ext cx="5670000" cy="1764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E9855EE0-200A-9C46-92E1-CC5F97071499}"/>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8/19/2025</a:t>
            </a:fld>
            <a:endParaRPr lang="en-US" noProof="0"/>
          </a:p>
        </p:txBody>
      </p:sp>
      <p:sp>
        <p:nvSpPr>
          <p:cNvPr id="4" name="Footer Placeholder 3">
            <a:extLst>
              <a:ext uri="{FF2B5EF4-FFF2-40B4-BE49-F238E27FC236}">
                <a16:creationId xmlns:a16="http://schemas.microsoft.com/office/drawing/2014/main" id="{3548A4EA-EBAC-DF1A-81BC-B5EEB2AA6B5D}"/>
              </a:ext>
            </a:extLst>
          </p:cNvPr>
          <p:cNvSpPr>
            <a:spLocks noGrp="1"/>
          </p:cNvSpPr>
          <p:nvPr>
            <p:ph type="ftr" sz="quarter" idx="15"/>
          </p:nvPr>
        </p:nvSpPr>
        <p:spPr>
          <a:xfrm>
            <a:off x="546969" y="4970700"/>
            <a:ext cx="6451742" cy="174151"/>
          </a:xfrm>
        </p:spPr>
        <p:txBody>
          <a:bodyPr/>
          <a:lstStyle/>
          <a:p>
            <a:endParaRPr lang="en-US" noProof="0" dirty="0">
              <a:solidFill>
                <a:srgbClr val="FF0000"/>
              </a:solidFill>
            </a:endParaRPr>
          </a:p>
        </p:txBody>
      </p:sp>
      <p:sp>
        <p:nvSpPr>
          <p:cNvPr id="3" name="Slide Number Placeholder 2">
            <a:extLst>
              <a:ext uri="{FF2B5EF4-FFF2-40B4-BE49-F238E27FC236}">
                <a16:creationId xmlns:a16="http://schemas.microsoft.com/office/drawing/2014/main" id="{08D280CC-5963-F773-F795-60AD1DF39C18}"/>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8</a:t>
            </a:fld>
            <a:endParaRPr lang="en-US" noProof="0"/>
          </a:p>
        </p:txBody>
      </p:sp>
      <p:sp>
        <p:nvSpPr>
          <p:cNvPr id="10" name="Content Placeholder 9">
            <a:extLst>
              <a:ext uri="{FF2B5EF4-FFF2-40B4-BE49-F238E27FC236}">
                <a16:creationId xmlns:a16="http://schemas.microsoft.com/office/drawing/2014/main" id="{9C31B5AE-EC5D-4FF6-FA9A-ED02100F81A9}"/>
              </a:ext>
            </a:extLst>
          </p:cNvPr>
          <p:cNvSpPr>
            <a:spLocks noGrp="1"/>
          </p:cNvSpPr>
          <p:nvPr>
            <p:ph type="body" sz="quarter" idx="17"/>
          </p:nvPr>
        </p:nvSpPr>
        <p:spPr>
          <a:xfrm>
            <a:off x="0" y="4734106"/>
            <a:ext cx="4572000" cy="222878"/>
          </a:xfrm>
        </p:spPr>
        <p:txBody>
          <a:bodyPr/>
          <a:lstStyle/>
          <a:p>
            <a:r>
              <a:t>DATA SOURCE: Consumer Test | July 2025</a:t>
            </a:r>
          </a:p>
        </p:txBody>
      </p:sp>
      <p:sp>
        <p:nvSpPr>
          <p:cNvPr id="5" name="Text Placeholder 4">
            <a:extLst>
              <a:ext uri="{FF2B5EF4-FFF2-40B4-BE49-F238E27FC236}">
                <a16:creationId xmlns:a16="http://schemas.microsoft.com/office/drawing/2014/main" id="{82AA7EDB-0442-1D93-B85E-6D0899153B56}"/>
              </a:ext>
            </a:extLst>
          </p:cNvPr>
          <p:cNvSpPr>
            <a:spLocks noGrp="1"/>
          </p:cNvSpPr>
          <p:nvPr>
            <p:ph type="body" sz="quarter" idx="18"/>
          </p:nvPr>
        </p:nvSpPr>
        <p:spPr>
          <a:xfrm>
            <a:off x="503238" y="774000"/>
            <a:ext cx="8136762" cy="360000"/>
          </a:xfrm>
        </p:spPr>
        <p:txBody>
          <a:bodyPr/>
          <a:lstStyle/>
          <a:p>
            <a:pPr>
              <a:defRPr sz="1200">
                <a:latin typeface="Nexa Bold (Headings)"/>
              </a:defRPr>
            </a:pPr>
            <a:r>
              <a:t>Ranking SKUs when introducing each innovation one by one | Costco | Schick Blade</a:t>
            </a:r>
          </a:p>
        </p:txBody>
      </p:sp>
      <p:sp>
        <p:nvSpPr>
          <p:cNvPr id="8" name="Title 7">
            <a:extLst>
              <a:ext uri="{FF2B5EF4-FFF2-40B4-BE49-F238E27FC236}">
                <a16:creationId xmlns:a16="http://schemas.microsoft.com/office/drawing/2014/main" id="{0C5AE0D8-6E7C-6DEB-E156-931C334E316B}"/>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0D641A0F-8381-A31E-C499-811BC0EA2A05}"/>
              </a:ext>
            </a:extLst>
          </p:cNvPr>
          <p:cNvGraphicFramePr>
            <a:graphicFrameLocks/>
          </p:cNvGraphicFramePr>
          <p:nvPr>
            <p:extLst>
              <p:ext uri="{D42A27DB-BD31-4B8C-83A1-F6EECF244321}">
                <p14:modId xmlns:p14="http://schemas.microsoft.com/office/powerpoint/2010/main" val="2773981971"/>
              </p:ext>
            </p:extLst>
          </p:nvPr>
        </p:nvGraphicFramePr>
        <p:xfrm>
          <a:off x="2613976" y="2964741"/>
          <a:ext cx="5670000" cy="1764000"/>
        </p:xfrm>
        <a:graphic>
          <a:graphicData uri="http://schemas.openxmlformats.org/drawingml/2006/chart">
            <c:chart xmlns:c="http://schemas.openxmlformats.org/drawingml/2006/chart" xmlns:r="http://schemas.openxmlformats.org/officeDocument/2006/relationships" r:id="rId6"/>
          </a:graphicData>
        </a:graphic>
      </p:graphicFrame>
      <p:sp>
        <p:nvSpPr>
          <p:cNvPr id="7" name="TB5">
            <a:extLst>
              <a:ext uri="{FF2B5EF4-FFF2-40B4-BE49-F238E27FC236}">
                <a16:creationId xmlns:a16="http://schemas.microsoft.com/office/drawing/2014/main" id="{E8972F00-7BB9-669E-1FF7-8F871A327FB7}"/>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6" name="Rectangle 5">
            <a:extLst>
              <a:ext uri="{FF2B5EF4-FFF2-40B4-BE49-F238E27FC236}">
                <a16:creationId xmlns:a16="http://schemas.microsoft.com/office/drawing/2014/main" id="{BB31FB27-0FC4-6247-CFB0-92101147EE74}"/>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2" name="Table 11">
            <a:extLst>
              <a:ext uri="{FF2B5EF4-FFF2-40B4-BE49-F238E27FC236}">
                <a16:creationId xmlns:a16="http://schemas.microsoft.com/office/drawing/2014/main" id="{84BFD87F-56C5-354A-8E8F-386FE7A9E82C}"/>
              </a:ext>
            </a:extLst>
          </p:cNvPr>
          <p:cNvGraphicFramePr>
            <a:graphicFrameLocks noGrp="1"/>
          </p:cNvGraphicFramePr>
          <p:nvPr>
            <p:extLst>
              <p:ext uri="{D42A27DB-BD31-4B8C-83A1-F6EECF244321}">
                <p14:modId xmlns:p14="http://schemas.microsoft.com/office/powerpoint/2010/main" val="4021527558"/>
              </p:ext>
            </p:extLst>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
        <p:nvSpPr>
          <p:cNvPr id="15" name="TextBox 14">
            <a:extLst>
              <a:ext uri="{FF2B5EF4-FFF2-40B4-BE49-F238E27FC236}">
                <a16:creationId xmlns:a16="http://schemas.microsoft.com/office/drawing/2014/main" id="{06A9BB13-BB5F-3DBB-C3D9-0D39A57AD981}"/>
              </a:ext>
            </a:extLst>
          </p:cNvPr>
          <p:cNvSpPr txBox="1"/>
          <p:nvPr/>
        </p:nvSpPr>
        <p:spPr>
          <a:xfrm>
            <a:off x="2808336" y="4895194"/>
            <a:ext cx="1929008" cy="402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algn="ctr"/>
            <a:r>
              <a:rPr lang="en-US" sz="600" dirty="0">
                <a:solidFill>
                  <a:srgbClr val="FF0000"/>
                </a:solidFill>
              </a:rPr>
              <a:t>Normalized with WD (WD = 100 for all)</a:t>
            </a:r>
          </a:p>
          <a:p>
            <a:pPr algn="ctr"/>
            <a:endParaRPr lang="en-CH" sz="600" dirty="0">
              <a:solidFill>
                <a:schemeClr val="tx1"/>
              </a:solidFill>
            </a:endParaRPr>
          </a:p>
        </p:txBody>
      </p:sp>
    </p:spTree>
    <p:extLst>
      <p:ext uri="{BB962C8B-B14F-4D97-AF65-F5344CB8AC3E}">
        <p14:creationId xmlns:p14="http://schemas.microsoft.com/office/powerpoint/2010/main" val="1416415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7A6D17-0204-985D-6A70-116A6E934AE6}"/>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5EE7F90C-9F97-5594-A911-ECEA7C730AEC}"/>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5EE7F90C-9F97-5594-A911-ECEA7C730AEC}"/>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B7BAB919-494E-1FE9-8FAB-124952B63D9B}"/>
              </a:ext>
            </a:extLst>
          </p:cNvPr>
          <p:cNvGraphicFramePr>
            <a:graphicFrameLocks/>
          </p:cNvGraphicFramePr>
          <p:nvPr>
            <p:extLst>
              <p:ext uri="{D42A27DB-BD31-4B8C-83A1-F6EECF244321}">
                <p14:modId xmlns:p14="http://schemas.microsoft.com/office/powerpoint/2010/main" val="1663001161"/>
              </p:ext>
            </p:extLst>
          </p:nvPr>
        </p:nvGraphicFramePr>
        <p:xfrm>
          <a:off x="2613976" y="1216203"/>
          <a:ext cx="5670000" cy="648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F52C7AC1-8697-839F-DDBE-520E2492333E}"/>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8/19/2025</a:t>
            </a:fld>
            <a:endParaRPr lang="en-US" noProof="0"/>
          </a:p>
        </p:txBody>
      </p:sp>
      <p:sp>
        <p:nvSpPr>
          <p:cNvPr id="4" name="Footer Placeholder 3">
            <a:extLst>
              <a:ext uri="{FF2B5EF4-FFF2-40B4-BE49-F238E27FC236}">
                <a16:creationId xmlns:a16="http://schemas.microsoft.com/office/drawing/2014/main" id="{E91ED5B3-5363-68B2-F5F4-F3F50DFC317C}"/>
              </a:ext>
            </a:extLst>
          </p:cNvPr>
          <p:cNvSpPr>
            <a:spLocks noGrp="1"/>
          </p:cNvSpPr>
          <p:nvPr>
            <p:ph type="ftr" sz="quarter" idx="15"/>
          </p:nvPr>
        </p:nvSpPr>
        <p:spPr>
          <a:xfrm>
            <a:off x="546969" y="4970700"/>
            <a:ext cx="6451742" cy="174151"/>
          </a:xfrm>
        </p:spPr>
        <p:txBody>
          <a:bodyPr/>
          <a:lstStyle/>
          <a:p>
            <a:endParaRPr lang="en-US" noProof="0" dirty="0">
              <a:solidFill>
                <a:srgbClr val="FF0000"/>
              </a:solidFill>
            </a:endParaRPr>
          </a:p>
        </p:txBody>
      </p:sp>
      <p:sp>
        <p:nvSpPr>
          <p:cNvPr id="3" name="Slide Number Placeholder 2">
            <a:extLst>
              <a:ext uri="{FF2B5EF4-FFF2-40B4-BE49-F238E27FC236}">
                <a16:creationId xmlns:a16="http://schemas.microsoft.com/office/drawing/2014/main" id="{B446F02A-0905-5583-CE9A-E1FF13CAA44D}"/>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9</a:t>
            </a:fld>
            <a:endParaRPr lang="en-US" noProof="0"/>
          </a:p>
        </p:txBody>
      </p:sp>
      <p:sp>
        <p:nvSpPr>
          <p:cNvPr id="10" name="Content Placeholder 9">
            <a:extLst>
              <a:ext uri="{FF2B5EF4-FFF2-40B4-BE49-F238E27FC236}">
                <a16:creationId xmlns:a16="http://schemas.microsoft.com/office/drawing/2014/main" id="{B7277368-DF74-3D42-6230-C2AF1CBE38AC}"/>
              </a:ext>
            </a:extLst>
          </p:cNvPr>
          <p:cNvSpPr>
            <a:spLocks noGrp="1"/>
          </p:cNvSpPr>
          <p:nvPr>
            <p:ph type="body" sz="quarter" idx="17"/>
          </p:nvPr>
        </p:nvSpPr>
        <p:spPr>
          <a:xfrm>
            <a:off x="0" y="4734106"/>
            <a:ext cx="4572000" cy="222878"/>
          </a:xfrm>
        </p:spPr>
        <p:txBody>
          <a:bodyPr/>
          <a:lstStyle/>
          <a:p>
            <a:r>
              <a:t>DATA SOURCE: Consumer Test | July 2025</a:t>
            </a:r>
          </a:p>
        </p:txBody>
      </p:sp>
      <p:sp>
        <p:nvSpPr>
          <p:cNvPr id="5" name="Text Placeholder 4">
            <a:extLst>
              <a:ext uri="{FF2B5EF4-FFF2-40B4-BE49-F238E27FC236}">
                <a16:creationId xmlns:a16="http://schemas.microsoft.com/office/drawing/2014/main" id="{56DE4AE1-DA46-77B8-EB09-68968217E090}"/>
              </a:ext>
            </a:extLst>
          </p:cNvPr>
          <p:cNvSpPr>
            <a:spLocks noGrp="1"/>
          </p:cNvSpPr>
          <p:nvPr>
            <p:ph type="body" sz="quarter" idx="18"/>
          </p:nvPr>
        </p:nvSpPr>
        <p:spPr>
          <a:xfrm>
            <a:off x="503238" y="774000"/>
            <a:ext cx="8136762" cy="360000"/>
          </a:xfrm>
        </p:spPr>
        <p:txBody>
          <a:bodyPr/>
          <a:lstStyle/>
          <a:p>
            <a:pPr>
              <a:defRPr sz="1200">
                <a:latin typeface="Nexa Bold (Headings)"/>
              </a:defRPr>
            </a:pPr>
            <a:r>
              <a:t>Ranking SKUs when introducing each innovation one by one | Costco | Schick Dispo</a:t>
            </a:r>
          </a:p>
        </p:txBody>
      </p:sp>
      <p:sp>
        <p:nvSpPr>
          <p:cNvPr id="8" name="Title 7">
            <a:extLst>
              <a:ext uri="{FF2B5EF4-FFF2-40B4-BE49-F238E27FC236}">
                <a16:creationId xmlns:a16="http://schemas.microsoft.com/office/drawing/2014/main" id="{42834856-5381-8675-D655-3D3476335BF5}"/>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38870FA4-D10C-11E0-34A5-F90193507D0F}"/>
              </a:ext>
            </a:extLst>
          </p:cNvPr>
          <p:cNvGraphicFramePr>
            <a:graphicFrameLocks/>
          </p:cNvGraphicFramePr>
          <p:nvPr>
            <p:extLst>
              <p:ext uri="{D42A27DB-BD31-4B8C-83A1-F6EECF244321}">
                <p14:modId xmlns:p14="http://schemas.microsoft.com/office/powerpoint/2010/main" val="2342562657"/>
              </p:ext>
            </p:extLst>
          </p:nvPr>
        </p:nvGraphicFramePr>
        <p:xfrm>
          <a:off x="2613976" y="3982633"/>
          <a:ext cx="5670000" cy="648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2">
            <a:extLst>
              <a:ext uri="{FF2B5EF4-FFF2-40B4-BE49-F238E27FC236}">
                <a16:creationId xmlns:a16="http://schemas.microsoft.com/office/drawing/2014/main" id="{CF1845FA-3F71-BC20-C13F-4249C341E377}"/>
              </a:ext>
            </a:extLst>
          </p:cNvPr>
          <p:cNvGraphicFramePr>
            <a:graphicFrameLocks/>
          </p:cNvGraphicFramePr>
          <p:nvPr>
            <p:extLst>
              <p:ext uri="{D42A27DB-BD31-4B8C-83A1-F6EECF244321}">
                <p14:modId xmlns:p14="http://schemas.microsoft.com/office/powerpoint/2010/main" val="3412502652"/>
              </p:ext>
            </p:extLst>
          </p:nvPr>
        </p:nvGraphicFramePr>
        <p:xfrm>
          <a:off x="2613976" y="1907811"/>
          <a:ext cx="5670000" cy="648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9" name="C2">
            <a:extLst>
              <a:ext uri="{FF2B5EF4-FFF2-40B4-BE49-F238E27FC236}">
                <a16:creationId xmlns:a16="http://schemas.microsoft.com/office/drawing/2014/main" id="{01429D0A-90BF-AF27-012B-06F829A1D74D}"/>
              </a:ext>
            </a:extLst>
          </p:cNvPr>
          <p:cNvGraphicFramePr>
            <a:graphicFrameLocks/>
          </p:cNvGraphicFramePr>
          <p:nvPr>
            <p:extLst>
              <p:ext uri="{D42A27DB-BD31-4B8C-83A1-F6EECF244321}">
                <p14:modId xmlns:p14="http://schemas.microsoft.com/office/powerpoint/2010/main" val="1020182936"/>
              </p:ext>
            </p:extLst>
          </p:nvPr>
        </p:nvGraphicFramePr>
        <p:xfrm>
          <a:off x="2613976" y="2599419"/>
          <a:ext cx="5670000" cy="6480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C2">
            <a:extLst>
              <a:ext uri="{FF2B5EF4-FFF2-40B4-BE49-F238E27FC236}">
                <a16:creationId xmlns:a16="http://schemas.microsoft.com/office/drawing/2014/main" id="{CF817484-4FCA-AF97-0A69-83C1EA8D202C}"/>
              </a:ext>
            </a:extLst>
          </p:cNvPr>
          <p:cNvGraphicFramePr>
            <a:graphicFrameLocks/>
          </p:cNvGraphicFramePr>
          <p:nvPr>
            <p:extLst>
              <p:ext uri="{D42A27DB-BD31-4B8C-83A1-F6EECF244321}">
                <p14:modId xmlns:p14="http://schemas.microsoft.com/office/powerpoint/2010/main" val="1168962503"/>
              </p:ext>
            </p:extLst>
          </p:nvPr>
        </p:nvGraphicFramePr>
        <p:xfrm>
          <a:off x="2613976" y="3291027"/>
          <a:ext cx="5670000" cy="648000"/>
        </p:xfrm>
        <a:graphic>
          <a:graphicData uri="http://schemas.openxmlformats.org/drawingml/2006/chart">
            <c:chart xmlns:c="http://schemas.openxmlformats.org/drawingml/2006/chart" xmlns:r="http://schemas.openxmlformats.org/officeDocument/2006/relationships" r:id="rId9"/>
          </a:graphicData>
        </a:graphic>
      </p:graphicFrame>
      <p:sp>
        <p:nvSpPr>
          <p:cNvPr id="6" name="TB5">
            <a:extLst>
              <a:ext uri="{FF2B5EF4-FFF2-40B4-BE49-F238E27FC236}">
                <a16:creationId xmlns:a16="http://schemas.microsoft.com/office/drawing/2014/main" id="{15CF8251-A22B-2890-F475-CA5CC39C5F93}"/>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12" name="Rectangle 11">
            <a:extLst>
              <a:ext uri="{FF2B5EF4-FFF2-40B4-BE49-F238E27FC236}">
                <a16:creationId xmlns:a16="http://schemas.microsoft.com/office/drawing/2014/main" id="{E90C0D9F-74CB-3EDE-F4EF-ED685F0934DB}"/>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3" name="Table 12">
            <a:extLst>
              <a:ext uri="{FF2B5EF4-FFF2-40B4-BE49-F238E27FC236}">
                <a16:creationId xmlns:a16="http://schemas.microsoft.com/office/drawing/2014/main" id="{DC0FE41F-F4DB-491D-DF6A-A2609B67DECB}"/>
              </a:ext>
            </a:extLst>
          </p:cNvPr>
          <p:cNvGraphicFramePr>
            <a:graphicFrameLocks noGrp="1"/>
          </p:cNvGraphicFramePr>
          <p:nvPr>
            <p:extLst>
              <p:ext uri="{D42A27DB-BD31-4B8C-83A1-F6EECF244321}">
                <p14:modId xmlns:p14="http://schemas.microsoft.com/office/powerpoint/2010/main" val="4021527558"/>
              </p:ext>
            </p:extLst>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
        <p:nvSpPr>
          <p:cNvPr id="7" name="TextBox 6">
            <a:extLst>
              <a:ext uri="{FF2B5EF4-FFF2-40B4-BE49-F238E27FC236}">
                <a16:creationId xmlns:a16="http://schemas.microsoft.com/office/drawing/2014/main" id="{90BABC3B-0054-66FB-EC7F-6B54066BA6CF}"/>
              </a:ext>
            </a:extLst>
          </p:cNvPr>
          <p:cNvSpPr txBox="1"/>
          <p:nvPr/>
        </p:nvSpPr>
        <p:spPr>
          <a:xfrm>
            <a:off x="2808336" y="4895194"/>
            <a:ext cx="1929008" cy="402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algn="ctr"/>
            <a:r>
              <a:rPr lang="en-US" sz="600" dirty="0">
                <a:solidFill>
                  <a:srgbClr val="FF0000"/>
                </a:solidFill>
              </a:rPr>
              <a:t>Normalized with WD (WD = 100 for all)</a:t>
            </a:r>
          </a:p>
          <a:p>
            <a:pPr algn="ctr"/>
            <a:endParaRPr lang="en-CH" sz="600" dirty="0">
              <a:solidFill>
                <a:schemeClr val="tx1"/>
              </a:solidFill>
            </a:endParaRPr>
          </a:p>
        </p:txBody>
      </p:sp>
    </p:spTree>
    <p:extLst>
      <p:ext uri="{BB962C8B-B14F-4D97-AF65-F5344CB8AC3E}">
        <p14:creationId xmlns:p14="http://schemas.microsoft.com/office/powerpoint/2010/main" val="261091252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D75CFAE-90C7-4A64-8937-E4AA45CA8D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9069D81-7D0D-4539-9F54-7E79AD6EBD13}">
  <ds:schemaRefs>
    <ds:schemaRef ds:uri="http://schemas.microsoft.com/office/infopath/2007/PartnerControls"/>
    <ds:schemaRef ds:uri="http://schemas.microsoft.com/office/2006/metadata/properties"/>
    <ds:schemaRef ds:uri="474cf4e4-8a51-432b-9e1b-0ea607ac38ff"/>
    <ds:schemaRef ds:uri="http://schemas.microsoft.com/office/2006/documentManagement/types"/>
    <ds:schemaRef ds:uri="http://schemas.openxmlformats.org/package/2006/metadata/core-properties"/>
    <ds:schemaRef ds:uri="http://purl.org/dc/elements/1.1/"/>
    <ds:schemaRef ds:uri="http://purl.org/dc/terms/"/>
    <ds:schemaRef ds:uri="0ad93b7f-b0cd-4c46-aaaf-ff14495948cf"/>
    <ds:schemaRef ds:uri="http://www.w3.org/XML/1998/namespace"/>
    <ds:schemaRef ds:uri="http://purl.org/dc/dcmitype/"/>
  </ds:schemaRefs>
</ds:datastoreItem>
</file>

<file path=customXml/itemProps3.xml><?xml version="1.0" encoding="utf-8"?>
<ds:datastoreItem xmlns:ds="http://schemas.openxmlformats.org/officeDocument/2006/customXml" ds:itemID="{D21786C5-D6DC-4DB9-87D8-B24F55D3189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Default Theme</Template>
  <TotalTime>0</TotalTime>
  <Words>2789</Words>
  <Application>Microsoft Office PowerPoint</Application>
  <PresentationFormat>On-screen Show (16:9)</PresentationFormat>
  <Paragraphs>1126</Paragraphs>
  <Slides>20</Slides>
  <Notes>6</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9" baseType="lpstr">
      <vt:lpstr>Aptos</vt:lpstr>
      <vt:lpstr>Arial</vt:lpstr>
      <vt:lpstr>Nexa</vt:lpstr>
      <vt:lpstr>Nexa Bold</vt:lpstr>
      <vt:lpstr>Nexa Book</vt:lpstr>
      <vt:lpstr>Nexa Book Italic</vt:lpstr>
      <vt:lpstr>Open Sans</vt:lpstr>
      <vt:lpstr>PricingOne Light Template Oct 2024</vt:lpstr>
      <vt:lpstr>think-cell Slide</vt:lpstr>
      <vt:lpstr>Innovation summary (Replace with SO WHAT)</vt:lpstr>
      <vt:lpstr>Innovation summary (Replace with SO WHAT)</vt:lpstr>
      <vt:lpstr>Innovation summary (Replace with SO WHAT)</vt:lpstr>
      <vt:lpstr>Innovation summary (Replace with SO WHAT)</vt:lpstr>
      <vt:lpstr>Innovation summary (Replace with SO WHAT)</vt:lpstr>
      <vt:lpstr>Innovation ranking (Replace with SO WHAT)</vt:lpstr>
      <vt:lpstr>Innovation ranking (Replace with SO WHAT)</vt:lpstr>
      <vt:lpstr>Innovation ranking (Replace with SO WHAT)</vt:lpstr>
      <vt:lpstr>Innovation ranking (Replace with SO WHAT)</vt:lpstr>
      <vt:lpstr>Innovation ranking (Replace with SO WHAT)</vt:lpstr>
      <vt:lpstr>Innovation potential (Replace with SO WHAT)</vt:lpstr>
      <vt:lpstr>Innovation potential (Replace with SO WHAT)</vt:lpstr>
      <vt:lpstr>Innovation potential (Replace with SO WHAT)</vt:lpstr>
      <vt:lpstr>Innovation potential (Replace with SO WHAT)</vt:lpstr>
      <vt:lpstr>Innovation potential (Replace with SO WHAT)</vt:lpstr>
      <vt:lpstr>Innovation sourcing (Replace with SO WHAT)</vt:lpstr>
      <vt:lpstr>Innovation sourcing (Replace with SO WHAT)</vt:lpstr>
      <vt:lpstr>Innovation sourcing (Replace with SO WHAT)</vt:lpstr>
      <vt:lpstr>Innovation sourcing (Replace with SO WHAT)</vt:lpstr>
      <vt:lpstr>Innovation sourcing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Sophie  ZIMMERMANN</dc:creator>
  <cp:lastModifiedBy>Sophie  ZIMMERMANN</cp:lastModifiedBy>
  <cp:revision>16</cp:revision>
  <dcterms:created xsi:type="dcterms:W3CDTF">2024-07-08T12:20:01Z</dcterms:created>
  <dcterms:modified xsi:type="dcterms:W3CDTF">2025-08-19T13:44:05Z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