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AEABA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rgbClr val="BCBBBB"/>
            </a:solidFill>
            <a:ln w="22225">
              <a:solidFill>
                <a:schemeClr val="bg1"/>
              </a:solidFill>
            </a:ln>
          </c:spPr>
          <c:invertIfNegative val="0"/>
          <c:dPt>
            <c:idx val="0"/>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ACE48A7-2821-4647-977F-24DA7F2714C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FDA-4C69-8E79-A083B7EFBA29}"/>
                </c:ext>
              </c:extLst>
            </c:dLbl>
            <c:dLbl>
              <c:idx val="1"/>
              <c:tx>
                <c:rich>
                  <a:bodyPr/>
                  <a:lstStyle/>
                  <a:p>
                    <a:fld id="{45DF8A1F-0180-4139-845A-DA7D2C19A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25763B2A-2299-4A7D-9A2B-18CCD7580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B39BA43F-8FD8-4014-8E8A-76944E41C5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D1F0526D-2FA4-4751-9FCE-17B000B16A33}"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DA-4C69-8E79-A083B7EFBA29}"/>
                </c:ext>
              </c:extLst>
            </c:dLbl>
            <c:dLbl>
              <c:idx val="5"/>
              <c:tx>
                <c:rich>
                  <a:bodyPr/>
                  <a:lstStyle/>
                  <a:p>
                    <a:fld id="{D12A081D-32D6-472C-A5D6-1D0DC15926B6}"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DA-4C69-8E79-A083B7EFBA29}"/>
                </c:ext>
              </c:extLst>
            </c:dLbl>
            <c:dLbl>
              <c:idx val="6"/>
              <c:tx>
                <c:rich>
                  <a:bodyPr/>
                  <a:lstStyle/>
                  <a:p>
                    <a:fld id="{3A47F19A-E1E2-4540-A784-AF544FE867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FA2EA09B-A511-4DA2-B93C-76D9543C58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38A014F4-402A-4BCD-89A5-BF31A7FD1C4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BFDA-4C69-8E79-A083B7EFBA29}"/>
                </c:ext>
              </c:extLst>
            </c:dLbl>
            <c:dLbl>
              <c:idx val="9"/>
              <c:tx>
                <c:rich>
                  <a:bodyPr/>
                  <a:lstStyle/>
                  <a:p>
                    <a:fld id="{378E3C02-13C4-4AC7-A21B-60096F347334}"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BFDA-4C69-8E79-A083B7EFBA29}"/>
                </c:ext>
              </c:extLst>
            </c:dLbl>
            <c:dLbl>
              <c:idx val="10"/>
              <c:tx>
                <c:rich>
                  <a:bodyPr/>
                  <a:lstStyle/>
                  <a:p>
                    <a:fld id="{EF968917-3FE3-4C2A-872D-3797B6FEAB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0F298954-7AE6-408B-8DA0-7036F6E029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BFDA-4C69-8E79-A083B7EFBA29}"/>
                </c:ext>
              </c:extLst>
            </c:dLbl>
            <c:dLbl>
              <c:idx val="1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BFDA-4C69-8E79-A083B7EFBA29}"/>
                </c:ext>
              </c:extLst>
            </c:dLbl>
            <c:dLbl>
              <c:idx val="1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BFDA-4C69-8E79-A083B7EFBA29}"/>
                </c:ext>
              </c:extLst>
            </c:dLbl>
            <c:dLbl>
              <c:idx val="1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BFDA-4C69-8E79-A083B7EFBA29}"/>
                </c:ext>
              </c:extLst>
            </c:dLbl>
            <c:dLbl>
              <c:idx val="1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BFDA-4C69-8E79-A083B7EFBA29}"/>
                </c:ext>
              </c:extLst>
            </c:dLbl>
            <c:dLbl>
              <c:idx val="1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BFDA-4C69-8E79-A083B7EFBA29}"/>
                </c:ext>
              </c:extLst>
            </c:dLbl>
            <c:dLbl>
              <c:idx val="1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B-BFDA-4C69-8E79-A083B7EFBA29}"/>
                </c:ext>
              </c:extLst>
            </c:dLbl>
            <c:dLbl>
              <c:idx val="1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BFDA-4C69-8E79-A083B7EFBA29}"/>
                </c:ext>
              </c:extLst>
            </c:dLbl>
            <c:dLbl>
              <c:idx val="2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BFDA-4C69-8E79-A083B7EFBA29}"/>
                </c:ext>
              </c:extLst>
            </c:dLbl>
            <c:dLbl>
              <c:idx val="2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E-BFDA-4C69-8E79-A083B7EFBA29}"/>
                </c:ext>
              </c:extLst>
            </c:dLbl>
            <c:dLbl>
              <c:idx val="2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F-BFDA-4C69-8E79-A083B7EFBA29}"/>
                </c:ext>
              </c:extLst>
            </c:dLbl>
            <c:dLbl>
              <c:idx val="2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0-BFDA-4C69-8E79-A083B7EFBA29}"/>
                </c:ext>
              </c:extLst>
            </c:dLbl>
            <c:dLbl>
              <c:idx val="2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1-BFDA-4C69-8E79-A083B7EFBA29}"/>
                </c:ext>
              </c:extLst>
            </c:dLbl>
            <c:dLbl>
              <c:idx val="2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2-BFDA-4C69-8E79-A083B7EFBA29}"/>
                </c:ext>
              </c:extLst>
            </c:dLbl>
            <c:dLbl>
              <c:idx val="2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3-BFDA-4C69-8E79-A083B7EFBA29}"/>
                </c:ext>
              </c:extLst>
            </c:dLbl>
            <c:dLbl>
              <c:idx val="2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4-BFDA-4C69-8E79-A083B7EFBA29}"/>
                </c:ext>
              </c:extLst>
            </c:dLbl>
            <c:dLbl>
              <c:idx val="2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BFDA-4C69-8E79-A083B7EFBA29}"/>
                </c:ext>
              </c:extLst>
            </c:dLbl>
            <c:dLbl>
              <c:idx val="2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BFDA-4C69-8E79-A083B7EFBA29}"/>
                </c:ext>
              </c:extLst>
            </c:dLbl>
            <c:dLbl>
              <c:idx val="3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7-BFDA-4C69-8E79-A083B7EFBA29}"/>
                </c:ext>
              </c:extLst>
            </c:dLbl>
            <c:dLbl>
              <c:idx val="3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BFDA-4C69-8E79-A083B7EFBA29}"/>
                </c:ext>
              </c:extLst>
            </c:dLbl>
            <c:dLbl>
              <c:idx val="3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BFDA-4C69-8E79-A083B7EFBA29}"/>
                </c:ext>
              </c:extLst>
            </c:dLbl>
            <c:dLbl>
              <c:idx val="3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BFDA-4C69-8E79-A083B7EFBA29}"/>
                </c:ext>
              </c:extLst>
            </c:dLbl>
            <c:dLbl>
              <c:idx val="3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BFDA-4C69-8E79-A083B7EFBA29}"/>
                </c:ext>
              </c:extLst>
            </c:dLbl>
            <c:dLbl>
              <c:idx val="3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BFDA-4C69-8E79-A083B7EFBA29}"/>
                </c:ext>
              </c:extLst>
            </c:dLbl>
            <c:dLbl>
              <c:idx val="3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BFDA-4C69-8E79-A083B7EFBA29}"/>
                </c:ext>
              </c:extLst>
            </c:dLbl>
            <c:dLbl>
              <c:idx val="3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BFDA-4C69-8E79-A083B7EFBA29}"/>
                </c:ext>
              </c:extLst>
            </c:dLbl>
            <c:dLbl>
              <c:idx val="3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BFDA-4C69-8E79-A083B7EFBA29}"/>
                </c:ext>
              </c:extLst>
            </c:dLbl>
            <c:dLbl>
              <c:idx val="3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BFDA-4C69-8E79-A083B7EFBA29}"/>
                </c:ext>
              </c:extLst>
            </c:dLbl>
            <c:dLbl>
              <c:idx val="4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BFDA-4C69-8E79-A083B7EFBA29}"/>
                </c:ext>
              </c:extLst>
            </c:dLbl>
            <c:dLbl>
              <c:idx val="4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2-BFDA-4C69-8E79-A083B7EFBA29}"/>
                </c:ext>
              </c:extLst>
            </c:dLbl>
            <c:dLbl>
              <c:idx val="4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BFDA-4C69-8E79-A083B7EFBA29}"/>
                </c:ext>
              </c:extLst>
            </c:dLbl>
            <c:dLbl>
              <c:idx val="4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BFDA-4C69-8E79-A083B7EFBA29}"/>
                </c:ext>
              </c:extLst>
            </c:dLbl>
            <c:dLbl>
              <c:idx val="4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BFDA-4C69-8E79-A083B7EFBA29}"/>
                </c:ext>
              </c:extLst>
            </c:dLbl>
            <c:dLbl>
              <c:idx val="4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BFDA-4C69-8E79-A083B7EFBA29}"/>
                </c:ext>
              </c:extLst>
            </c:dLbl>
            <c:dLbl>
              <c:idx val="4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7-BFDA-4C69-8E79-A083B7EFBA29}"/>
                </c:ext>
              </c:extLst>
            </c:dLbl>
            <c:dLbl>
              <c:idx val="4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BFDA-4C69-8E79-A083B7EFBA29}"/>
                </c:ext>
              </c:extLst>
            </c:dLbl>
            <c:dLbl>
              <c:idx val="4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BFDA-4C69-8E79-A083B7EFBA2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2"/>
                      </a:solidFill>
                      <a:round/>
                    </a:ln>
                    <a:effectLst/>
                  </c:spPr>
                </c15:leaderLines>
              </c:ext>
            </c:extLst>
          </c:dLbls>
          <c:xVal>
            <c:numRef>
              <c:f>Sheet1!$A$2:$A$50</c:f>
              <c:numCache>
                <c:formatCode>General</c:formatCode>
                <c:ptCount val="49"/>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numCache>
            </c:numRef>
          </c:xVal>
          <c:yVal>
            <c:numRef>
              <c:f>Sheet1!$B$2:$B$50</c:f>
              <c:numCache>
                <c:formatCode>General</c:formatCode>
                <c:ptCount val="49"/>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numCache>
            </c:numRef>
          </c:yVal>
          <c:bubbleSize>
            <c:numRef>
              <c:f>Sheet1!$C$2:$C$50</c:f>
              <c:numCache>
                <c:formatCode>General</c:formatCode>
                <c:ptCount val="49"/>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numCache>
            </c:numRef>
          </c:bubbleSize>
          <c:bubble3D val="0"/>
          <c:extLst>
            <c:ext xmlns:c15="http://schemas.microsoft.com/office/drawing/2012/chart" uri="{02D57815-91ED-43cb-92C2-25804820EDAC}">
              <c15:datalabelsRange>
                <c15:f>Sheet1!$E$2:$E$50</c15:f>
                <c15:dlblRangeCache>
                  <c:ptCount val="49"/>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E944CFB0-4642-4671-91CB-2DA291129D6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71A4E6B1-A0E9-4995-83A6-C8747D11D0E9}"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FBE32599-EF03-4AD1-B409-4A4594E88B5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182BF86B-758D-42A2-8799-E8B418676129}"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B11CCB15-0791-4476-9682-1E601702CF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86DA3F5D-EC17-4A6D-B244-332B1120CCE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25859F3E-7DFB-42BE-963E-66F7EE8F8C0D}"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5B55ED80-48A9-4A79-B9A3-352666A5CC28}"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86A21859-220D-403D-B6AC-10D828A184F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023E4A15-7B05-413C-B508-6E30F6CCE99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07/21/2025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7/21/2025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7/21/2025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7/21/2025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7/21/2025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7/21/2025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7/21/2025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7/21/2025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7/21/2025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7/21/2025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7/21/2025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7/21/2025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7/21/2025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7/21/2025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2591129539"/>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7/21/2025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7/21/2025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7/21/2025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a:highlight>
                  <a:srgbClr val="FFFF00"/>
                </a:highlight>
              </a:rPr>
              <a:t>Brand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7/21/2025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7/21/2025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4110415323"/>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7/21/2025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7/21/2025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1207592088"/>
              </p:ext>
            </p:extLst>
          </p:nvPr>
        </p:nvGraphicFramePr>
        <p:xfrm>
          <a:off x="503234" y="1134334"/>
          <a:ext cx="8136765" cy="3602742"/>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277134">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277134">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0438625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7113630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478226403"/>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7</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11647447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69004E-13CB-4752-B39D-2BEF8CE13196}">
  <ds:schemaRefs>
    <ds:schemaRef ds:uri="http://schemas.microsoft.com/sharepoint/v3/contenttype/forms"/>
  </ds:schemaRefs>
</ds:datastoreItem>
</file>

<file path=customXml/itemProps3.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11</TotalTime>
  <Words>860</Words>
  <Application>Microsoft Office PowerPoint</Application>
  <PresentationFormat>On-screen Show (16:9)</PresentationFormat>
  <Paragraphs>281</Paragraphs>
  <Slides>8</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Brand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Yomna ABDULLATIF</cp:lastModifiedBy>
  <cp:revision>20</cp:revision>
  <dcterms:created xsi:type="dcterms:W3CDTF">2024-07-05T14:32:36Z</dcterms:created>
  <dcterms:modified xsi:type="dcterms:W3CDTF">2025-07-21T09:47:43Z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