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6A30FF0-C0BA-4F8A-B72C-9A6DD3D9BF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860BE89-122B-4A36-A8B0-82A847E5E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0103D85-EA83-45C2-A4A7-E7E85F28E6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79CCF83-0C24-432E-846B-4198371253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ABD5201-5789-4E98-8409-CDF321848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34C7589-3F5C-4907-AFA7-C447207E6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2865371-8378-49E4-81A8-5F32E9FB2D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26C00C5-AB6F-4298-81C9-99D280422B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0"/>
        <c:ser>
          <c:idx val="2"/>
          <c:order val="0"/>
          <c:tx>
            <c:strRef>
              <c:f>Sheet1!$B$1</c:f>
              <c:strCache>
                <c:ptCount val="1"/>
                <c:pt idx="0">
                  <c:v>vs YA</c:v>
                </c:pt>
              </c:strCache>
            </c:strRef>
          </c:tx>
          <c:spPr>
            <a:solidFill>
              <a:srgbClr val="DEDDDD"/>
            </a:solidFill>
            <a:ln w="9525" cap="flat" cmpd="sng" algn="ctr">
              <a:noFill/>
              <a:round/>
            </a:ln>
            <a:effectLst/>
          </c:spPr>
          <c:invertIfNegative val="1"/>
          <c:dPt>
            <c:idx val="0"/>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0-6BB3-4B8C-B509-8907AD7C9642}"/>
              </c:ext>
            </c:extLst>
          </c:dPt>
          <c:dPt>
            <c:idx val="2"/>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2-6BB3-4B8C-B509-8907AD7C9642}"/>
              </c:ext>
            </c:extLst>
          </c:dPt>
          <c:dPt>
            <c:idx val="3"/>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3-6BB3-4B8C-B509-8907AD7C9642}"/>
              </c:ext>
            </c:extLst>
          </c:dPt>
          <c:dPt>
            <c:idx val="5"/>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F45EDB8A-B3AF-456A-B401-3A14B3C97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A2E9DB4F-1D2D-4BEC-B0F6-85C1D5C42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B2E688DB-B74E-4A5C-88BA-594AF9C0F6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A5F4EADF-48D0-4E52-A0CE-C23A11AF9D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7E8F0CB4-E1B8-4622-A5D2-7D8A03B4B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89ADC54C-9438-4DDC-B054-7C72CD03D0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8DA692BC-A29E-4E75-B211-8987CFBD07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4B19FAFD-BFA8-4E2D-8D73-510D6BF7EF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A5D16E36-4E66-4CD7-8C2A-9317AAC376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3A520185-6943-4836-A0BA-A05A5F711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751E2D3A-6A79-4083-B109-006A5D1C4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36A65C10-0832-4DDC-BAD0-7AC27393BC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76F6817A-6B90-45C8-A270-68B8ACEE25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17208FDC-27C1-4179-A4B9-2BE4F91A17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AB16910A-E2F0-4254-A189-0B17758495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4A5D1E87-7611-4BB3-91AF-0B64B41B8C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8DF84453-5A57-4DDF-8348-BF2ECB882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18C4DFC7-95E6-43BE-BDAF-2BA52739B9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5A58BB87-07CA-486B-8D49-3B80C6CE72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3B3335F2-922A-43BF-927A-2E419D2882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AF70B3E5-4613-40DD-B337-37BB1017A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32F1FF7D-745C-42F0-B665-5002979EF8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06FC0427-BBFF-4AFC-8941-8C0B3D572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4B779047-E5B2-42CF-A842-4C47122FE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3FC985D6-FB42-4363-B79B-6C41B4774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2F32CCC5-7320-4ADE-BECA-2DC91B6E8A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8FBC6276-540C-4BD3-9599-014BE96C1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FB690858-295A-4401-B3BB-BCA57B522A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E51F3F6F-CB9D-4140-ABF8-ED76F93F3C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489ED708-005F-4656-8917-E79F11DD41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45B780D7-D2A1-4284-807C-9BE4CB20F9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773398D7-48E9-404F-9A8A-4A1656104D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6B1BAA2F-8B25-49AE-A473-78926D1D03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E5C03710-27EA-4757-969E-57B7908300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5D7E32AA-7C35-4339-BAD8-B38CC56C37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2CB9FBA7-374F-432C-AD3A-B063C2D76C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8296485E-FEC9-452C-B75E-23F54AE17A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68C6A468-0876-411F-B1A7-695AD64D9C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5CFCC25F-D6DC-4949-8024-CCD5DE81D4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C5C1CBF2-A1DA-4CCA-9F8A-3AB280E652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75115DB3-8554-47E2-A772-1FD3BB8AE8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350DE703-BFBC-4A6D-B599-1BC51E1EEB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D981925A-7720-489A-BB00-CFC5C29157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B113E0EE-B582-440D-8243-BB5039EF73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E787A9BF-B71F-4333-BF8D-8916F88FA4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E52E97E7-CCBF-4B3A-AB93-D65C1E2758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D9D72F83-F2B7-436A-B73A-203650EE9B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CF8438A2-88E9-4C4E-9F56-96AC9645E1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4DE17756-0F14-480E-A880-08E5EE2141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4BD3C854-D89B-4369-BFCD-B05FD771EC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245CDB53-7217-4F1F-B4E2-A539B664D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70AC8552-E6D9-4109-9581-7D5FCEDF0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A883D90C-0AA8-4786-8069-695D951F49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72776D57-A023-4404-9807-BC22853AFB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ADCB48D2-09C2-4CF8-B012-A8D2F49B54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7EC6597B-FD0B-4D4B-A8AB-4F4BA1CCF0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D91DCA82-68F7-41E3-BBB2-D3B465AC89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16/07/2025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65201683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561945761"/>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TotalTime>
  <Words>4492</Words>
  <Application>Microsoft Office PowerPoint</Application>
  <PresentationFormat>On-screen Show (16:9)</PresentationFormat>
  <Paragraphs>1756</Paragraphs>
  <Slides>10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Yomna ABDULLATIF</cp:lastModifiedBy>
  <cp:revision>35</cp:revision>
  <dcterms:created xsi:type="dcterms:W3CDTF">2024-07-05T15:31:56Z</dcterms:created>
  <dcterms:modified xsi:type="dcterms:W3CDTF">2025-07-16T16:25:50Z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