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1.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32.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5.xml" ContentType="application/vnd.openxmlformats-officedocument.presentationml.tag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36.xml" ContentType="application/vnd.openxmlformats-officedocument.presentationml.tags+xml"/>
  <Override PartName="/ppt/charts/chart8.xml" ContentType="application/vnd.openxmlformats-officedocument.drawingml.chart+xml"/>
  <Override PartName="/ppt/tags/tag37.xml" ContentType="application/vnd.openxmlformats-officedocument.presentationml.tags+xml"/>
  <Override PartName="/ppt/charts/chart9.xml" ContentType="application/vnd.openxmlformats-officedocument.drawingml.chart+xml"/>
  <Override PartName="/ppt/tags/tag38.xml" ContentType="application/vnd.openxmlformats-officedocument.presentationml.tags+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tags/tag41.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2.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3.xml" ContentType="application/vnd.openxmlformats-officedocument.presentationml.tags+xml"/>
  <Override PartName="/ppt/charts/chart22.xml" ContentType="application/vnd.openxmlformats-officedocument.drawingml.chart+xml"/>
  <Override PartName="/ppt/charts/style7.xml" ContentType="application/vnd.ms-office.chartstyle+xml"/>
  <Override PartName="/ppt/charts/colors7.xml" ContentType="application/vnd.ms-office.chartcolorstyle+xml"/>
  <Override PartName="/ppt/tags/tag44.xml" ContentType="application/vnd.openxmlformats-officedocument.presentationml.tags+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2"/>
  </p:notesMasterIdLst>
  <p:sldIdLst>
    <p:sldId id="2147378824" r:id="rId5"/>
    <p:sldId id="2147475134" r:id="rId6"/>
    <p:sldId id="2147475146" r:id="rId7"/>
    <p:sldId id="2147475147" r:id="rId8"/>
    <p:sldId id="2147477347" r:id="rId9"/>
    <p:sldId id="2147477346" r:id="rId10"/>
    <p:sldId id="2147472910" r:id="rId11"/>
    <p:sldId id="2147475118" r:id="rId12"/>
    <p:sldId id="2147473876" r:id="rId13"/>
    <p:sldId id="2147475133" r:id="rId14"/>
    <p:sldId id="2147477358" r:id="rId15"/>
    <p:sldId id="2147477359" r:id="rId16"/>
    <p:sldId id="2147477360" r:id="rId17"/>
    <p:sldId id="2147477361" r:id="rId18"/>
    <p:sldId id="2147477362" r:id="rId19"/>
    <p:sldId id="2147477363" r:id="rId20"/>
    <p:sldId id="2147477364" r:id="rId2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5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ZIMMERMANN" userId="a3ccab47-c860-43ce-9c7d-ef7907b0df29" providerId="ADAL" clId="{4314325D-4433-4527-A5B8-00254240609C}"/>
    <pc:docChg chg="custSel modSld">
      <pc:chgData name="Sophie  ZIMMERMANN" userId="a3ccab47-c860-43ce-9c7d-ef7907b0df29" providerId="ADAL" clId="{4314325D-4433-4527-A5B8-00254240609C}" dt="2024-11-01T08:17:47.742" v="298" actId="1037"/>
      <pc:docMkLst>
        <pc:docMk/>
      </pc:docMkLst>
      <pc:sldChg chg="delSp modSp mod">
        <pc:chgData name="Sophie  ZIMMERMANN" userId="a3ccab47-c860-43ce-9c7d-ef7907b0df29" providerId="ADAL" clId="{4314325D-4433-4527-A5B8-00254240609C}" dt="2024-11-01T08:17:47.742" v="298" actId="1037"/>
        <pc:sldMkLst>
          <pc:docMk/>
          <pc:sldMk cId="435966349" sldId="2147475142"/>
        </pc:sldMkLst>
        <pc:spChg chg="mod">
          <ac:chgData name="Sophie  ZIMMERMANN" userId="a3ccab47-c860-43ce-9c7d-ef7907b0df29" providerId="ADAL" clId="{4314325D-4433-4527-A5B8-00254240609C}" dt="2024-11-01T08:17:47.742" v="298" actId="1037"/>
          <ac:spMkLst>
            <pc:docMk/>
            <pc:sldMk cId="435966349" sldId="2147475142"/>
            <ac:spMk id="7" creationId="{7DAAFD34-D311-196F-D318-B7CBB2FC55F1}"/>
          </ac:spMkLst>
        </pc:spChg>
        <pc:spChg chg="mod">
          <ac:chgData name="Sophie  ZIMMERMANN" userId="a3ccab47-c860-43ce-9c7d-ef7907b0df29" providerId="ADAL" clId="{4314325D-4433-4527-A5B8-00254240609C}" dt="2024-11-01T08:09:44.237" v="264" actId="3064"/>
          <ac:spMkLst>
            <pc:docMk/>
            <pc:sldMk cId="435966349" sldId="2147475142"/>
            <ac:spMk id="11" creationId="{BFC1BC53-B2B2-88E8-FF22-46D4B5DF9712}"/>
          </ac:spMkLst>
        </pc:spChg>
        <pc:spChg chg="del">
          <ac:chgData name="Sophie  ZIMMERMANN" userId="a3ccab47-c860-43ce-9c7d-ef7907b0df29" providerId="ADAL" clId="{4314325D-4433-4527-A5B8-00254240609C}" dt="2024-11-01T08:06:30.393" v="36" actId="478"/>
          <ac:spMkLst>
            <pc:docMk/>
            <pc:sldMk cId="435966349" sldId="2147475142"/>
            <ac:spMk id="13" creationId="{5BF3929D-D92C-F9A2-4B40-D265B6BB67FB}"/>
          </ac:spMkLst>
        </pc:spChg>
        <pc:graphicFrameChg chg="mod">
          <ac:chgData name="Sophie  ZIMMERMANN" userId="a3ccab47-c860-43ce-9c7d-ef7907b0df29" providerId="ADAL" clId="{4314325D-4433-4527-A5B8-00254240609C}" dt="2024-11-01T08:08:59.352" v="211" actId="1038"/>
          <ac:graphicFrameMkLst>
            <pc:docMk/>
            <pc:sldMk cId="435966349" sldId="2147475142"/>
            <ac:graphicFrameMk id="3" creationId="{1DC37342-75B7-517B-0FBA-CC602F84C1AA}"/>
          </ac:graphicFrameMkLst>
        </pc:graphicFrameChg>
        <pc:graphicFrameChg chg="mod">
          <ac:chgData name="Sophie  ZIMMERMANN" userId="a3ccab47-c860-43ce-9c7d-ef7907b0df29" providerId="ADAL" clId="{4314325D-4433-4527-A5B8-00254240609C}" dt="2024-11-01T08:06:27.261" v="35" actId="207"/>
          <ac:graphicFrameMkLst>
            <pc:docMk/>
            <pc:sldMk cId="435966349" sldId="2147475142"/>
            <ac:graphicFrameMk id="6" creationId="{4BD8E265-B158-1A09-6C46-4182AF3CD473}"/>
          </ac:graphicFrameMkLst>
        </pc:graphicFrameChg>
      </pc:sldChg>
      <pc:sldChg chg="addSp delSp modSp mod">
        <pc:chgData name="Sophie  ZIMMERMANN" userId="a3ccab47-c860-43ce-9c7d-ef7907b0df29" providerId="ADAL" clId="{4314325D-4433-4527-A5B8-00254240609C}" dt="2024-11-01T08:09:34.754" v="261" actId="3064"/>
        <pc:sldMkLst>
          <pc:docMk/>
          <pc:sldMk cId="388833020" sldId="2147477354"/>
        </pc:sldMkLst>
        <pc:spChg chg="add mod">
          <ac:chgData name="Sophie  ZIMMERMANN" userId="a3ccab47-c860-43ce-9c7d-ef7907b0df29" providerId="ADAL" clId="{4314325D-4433-4527-A5B8-00254240609C}" dt="2024-11-01T08:09:34.754" v="261" actId="3064"/>
          <ac:spMkLst>
            <pc:docMk/>
            <pc:sldMk cId="388833020" sldId="2147477354"/>
            <ac:spMk id="6" creationId="{3FE029EB-0726-DE25-4BB2-E63DB2FC61E7}"/>
          </ac:spMkLst>
        </pc:spChg>
        <pc:spChg chg="mod">
          <ac:chgData name="Sophie  ZIMMERMANN" userId="a3ccab47-c860-43ce-9c7d-ef7907b0df29" providerId="ADAL" clId="{4314325D-4433-4527-A5B8-00254240609C}" dt="2024-11-01T08:03:17.874" v="32" actId="1038"/>
          <ac:spMkLst>
            <pc:docMk/>
            <pc:sldMk cId="388833020" sldId="2147477354"/>
            <ac:spMk id="10" creationId="{2F21E4D4-BECB-5A87-4711-14032D7492F3}"/>
          </ac:spMkLst>
        </pc:spChg>
        <pc:spChg chg="mod">
          <ac:chgData name="Sophie  ZIMMERMANN" userId="a3ccab47-c860-43ce-9c7d-ef7907b0df29" providerId="ADAL" clId="{4314325D-4433-4527-A5B8-00254240609C}" dt="2024-11-01T08:03:15.788" v="30" actId="1038"/>
          <ac:spMkLst>
            <pc:docMk/>
            <pc:sldMk cId="388833020" sldId="2147477354"/>
            <ac:spMk id="11" creationId="{29596734-6143-084A-A989-D15ABEC33874}"/>
          </ac:spMkLst>
        </pc:spChg>
        <pc:spChg chg="mod">
          <ac:chgData name="Sophie  ZIMMERMANN" userId="a3ccab47-c860-43ce-9c7d-ef7907b0df29" providerId="ADAL" clId="{4314325D-4433-4527-A5B8-00254240609C}" dt="2024-11-01T08:02:52.740" v="1" actId="20577"/>
          <ac:spMkLst>
            <pc:docMk/>
            <pc:sldMk cId="388833020" sldId="2147477354"/>
            <ac:spMk id="12" creationId="{6E8C0A4F-20D1-C9BE-33B2-1536980F5F2B}"/>
          </ac:spMkLst>
        </pc:spChg>
        <pc:spChg chg="del">
          <ac:chgData name="Sophie  ZIMMERMANN" userId="a3ccab47-c860-43ce-9c7d-ef7907b0df29" providerId="ADAL" clId="{4314325D-4433-4527-A5B8-00254240609C}" dt="2024-11-01T08:07:25.977" v="60" actId="478"/>
          <ac:spMkLst>
            <pc:docMk/>
            <pc:sldMk cId="388833020" sldId="2147477354"/>
            <ac:spMk id="13" creationId="{57F3CE99-2D24-4C4A-2381-79818FEE40AF}"/>
          </ac:spMkLst>
        </pc:spChg>
        <pc:graphicFrameChg chg="mod">
          <ac:chgData name="Sophie  ZIMMERMANN" userId="a3ccab47-c860-43ce-9c7d-ef7907b0df29" providerId="ADAL" clId="{4314325D-4433-4527-A5B8-00254240609C}" dt="2024-11-01T08:09:04.221" v="229" actId="1038"/>
          <ac:graphicFrameMkLst>
            <pc:docMk/>
            <pc:sldMk cId="388833020" sldId="2147477354"/>
            <ac:graphicFrameMk id="3" creationId="{470EE70F-4EB3-F5FC-7DA9-A5FD61BBAF43}"/>
          </ac:graphicFrameMkLst>
        </pc:graphicFrameChg>
        <pc:graphicFrameChg chg="mod">
          <ac:chgData name="Sophie  ZIMMERMANN" userId="a3ccab47-c860-43ce-9c7d-ef7907b0df29" providerId="ADAL" clId="{4314325D-4433-4527-A5B8-00254240609C}" dt="2024-11-01T08:08:37.368" v="136" actId="1037"/>
          <ac:graphicFrameMkLst>
            <pc:docMk/>
            <pc:sldMk cId="388833020" sldId="2147477354"/>
            <ac:graphicFrameMk id="14" creationId="{EB84C0ED-1820-DC7F-C3F8-BA9338BED815}"/>
          </ac:graphicFrameMkLst>
        </pc:graphicFrameChg>
      </pc:sldChg>
    </pc:docChg>
  </pc:docChgLst>
  <pc:docChgLst>
    <pc:chgData name="Neriman EL HADIDI" userId="4b24840c-84b3-44ac-9131-ca3568cb403b" providerId="ADAL" clId="{49AFDB74-6FD9-4071-ADAD-4F61DD009A87}"/>
    <pc:docChg chg="delMainMaster">
      <pc:chgData name="Neriman EL HADIDI" userId="4b24840c-84b3-44ac-9131-ca3568cb403b" providerId="ADAL" clId="{49AFDB74-6FD9-4071-ADAD-4F61DD009A87}" dt="2024-11-01T08:58:09.464" v="1" actId="2696"/>
      <pc:docMkLst>
        <pc:docMk/>
      </pc:docMkLst>
      <pc:sldMasterChg chg="del">
        <pc:chgData name="Neriman EL HADIDI" userId="4b24840c-84b3-44ac-9131-ca3568cb403b" providerId="ADAL" clId="{49AFDB74-6FD9-4071-ADAD-4F61DD009A87}" dt="2024-11-01T08:57:51.102" v="0" actId="2696"/>
        <pc:sldMasterMkLst>
          <pc:docMk/>
          <pc:sldMasterMk cId="823099819" sldId="2147483792"/>
        </pc:sldMasterMkLst>
      </pc:sldMasterChg>
      <pc:sldMasterChg chg="del">
        <pc:chgData name="Neriman EL HADIDI" userId="4b24840c-84b3-44ac-9131-ca3568cb403b" providerId="ADAL" clId="{49AFDB74-6FD9-4071-ADAD-4F61DD009A87}" dt="2024-11-01T08:58:09.464" v="1" actId="2696"/>
        <pc:sldMasterMkLst>
          <pc:docMk/>
          <pc:sldMasterMk cId="2459112471" sldId="214748384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7.xml"/><Relationship Id="rId1" Type="http://schemas.microsoft.com/office/2011/relationships/chartStyle" Target="style7.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8.xml"/><Relationship Id="rId1" Type="http://schemas.microsoft.com/office/2011/relationships/chartStyle" Target="style8.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6CCC6C3-C1F9-45B7-A1A6-602FCFC5E9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A1235C-BD65-4570-B70A-AE8F695C8A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D3B11D0-7AB0-4451-8346-229F38E00D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A42987-DB82-4B42-9F95-4FC116A5BE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B498CC7-B278-4000-BDB2-BC6C27F496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6DEF609-08AF-4D95-BDAF-DA17ACE74A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1E4CD41-4ED6-454C-AE07-0F7DE4CE27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DC67561-067E-4E8E-9BD0-94AF95A4A5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28863A2-039C-41A9-AFF3-F788EEFB79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7AA017D-1099-4F4D-AE46-AB8DC2457A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B859CB9-5C55-4AD0-A651-B0B5162C33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FA7FCC5-B393-4A20-A89C-5E72A4DEE4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FE53615-A491-4A88-AC26-DE24BB2F05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9BE5ADB-7BE5-4FF7-A090-D86AD2AC34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5692A15-EC1D-4A28-B882-2543907762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7D5BDFE-11F7-41C3-BD13-5413D0637C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044EA7-D2A1-4365-907E-C94234D10E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72E424-5B27-45CF-A175-E656FAFFC7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AD5974A-2146-4406-AC28-082CDF3446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F0EB0CB-8591-427D-81B3-28C9A5D505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83C8C26-4283-418E-8C49-805FEA1A8A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BDD8C62-E8F1-4831-8389-38F19D0FD4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AAC3FB5-B48B-451D-B32B-3B42B5BBED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2027A57-EB6A-4B0E-81EA-C6AFB1A650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6B804A6-D542-41FF-B5EA-CD072098C0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CCD7A86-A1D6-4C4C-B050-53F040BA9F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D91B5046-05A8-4242-AD8D-D8528BCD6D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DBE6A19D-0EC6-452B-8210-68D810735C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86ED8C5-86AD-4A72-AC7F-1AA0181992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0148FDB1-9A94-439B-B8A0-ACECBF84A9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3EC9DF5A-AE3C-4938-B4B2-5F1D68C726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C3F0DD1A-3A58-47F2-97B2-D5760A5A2F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C7F9AC-438D-4C70-A047-3D045FBBEE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06FE69-2368-4440-AC0A-3799FE80AA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0CDD022-B1FE-4523-BB50-1585CC8F00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B3C2056-5AA4-4488-AEF0-6AF4C418F0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4B585E7-8101-45A8-AD02-57F23B4A88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B050426-2AD5-43AB-92D7-F84B25CC19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E1BDA12-EA6D-48D6-9D78-F64888DB09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906CD9E-C760-441B-B131-1AAD7AF6E7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F63BD984-CEFF-457A-A862-EEF9D66A6A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14558A8F-C157-491D-B6E2-D83BA87825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73755DFC-30F8-4747-AB79-DCFE52A969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C1B78878-8ABD-4EC6-9A65-82EDB7AFEA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0FB016D-C83E-4BE4-B099-DC71E40847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73F2EAFB-FA9B-472E-9FB1-319DF0DCB1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423FB70F-0030-4806-9C88-E8AE79650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7E2756B6-7E81-4A5C-BE8E-1E074D0FD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858331ED-19A8-4E9F-AF6A-78CB9B2181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1BA3D065-BFF5-40A6-BF52-8904AB89B8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F032C7E7-7BA5-4286-A4B9-9B7428F3F1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8B74D9D5-CD6F-4834-BC03-914686AB21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198B6ABB-FD87-4044-933B-7D447AEA18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A54BC2F7-9604-4EA3-887A-478E18D146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11419E19-DA81-4F25-845E-BDF3300700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F42BA4F8-8951-42FC-A95A-3B49BFC5FF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CC5C98A-24E6-4FCE-9F1C-9DE948A685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963E3B9-343E-4A60-985B-F9918E246F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1ABB58E-3453-43A5-BB63-56245CBCF9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51B668C-2211-4835-B5BC-9DA93DFE0B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6BE1160-E274-4296-BD59-490D1E507B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BC79F5E-4D40-453F-9C24-3C2D37BDB3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DAC16D5-99DD-4F71-9566-D71E21B5CE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F9D172C-566C-4D4B-A7EA-B100317E7A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3FE3884C-367A-485B-9500-F1274B2D06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7909C79D-6C4A-4874-B07D-0233981046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BD6FEE73-DC1C-4C44-8095-86A1BDA6D6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FC050769-190B-4F0F-94C2-DE66244CE8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C27697B3-2F97-4DAF-88A7-2010D8066B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B6E9A071-27DD-47A7-B212-7741777F75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8280CF88-1727-451E-BE45-482F2B608C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2C82F097-D767-49E0-B393-F960B61C1C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B81FE0CC-99C0-4F9C-B7A9-5C375275A1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1F107D21-74C8-4CF9-8CA3-BBD57D959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0ABB1287-B879-4FCC-AACD-48640905A8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9D0B4549-4BE5-4060-9263-E0609A901B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FD12AAC3-5506-44BA-B701-00B2B68BF7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EBB7D9C8-3100-401E-895E-9D279EA0B7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C4B18827-AA06-41BC-95B8-F83183FE19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A63A6F82-6D08-4A48-8EB3-FE2D3BF443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E9B4C5C4-DC19-4349-9CFF-FB726016DE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3273ACE1-7D6B-40F1-9624-6E2221B2E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084C9754-DB29-4636-9696-9AB3C8C949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CA-4C16-90F6-A0D9A3D8DA8E}"/>
                </c:ext>
              </c:extLst>
            </c:dLbl>
            <c:dLbl>
              <c:idx val="4"/>
              <c:tx>
                <c:rich>
                  <a:bodyPr/>
                  <a:lstStyle/>
                  <a:p>
                    <a:fld id="{D57FC6DD-57CC-4736-9EB5-D36F13D6B7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CA-4C16-90F6-A0D9A3D8DA8E}"/>
                </c:ext>
              </c:extLst>
            </c:dLbl>
            <c:dLbl>
              <c:idx val="5"/>
              <c:tx>
                <c:rich>
                  <a:bodyPr/>
                  <a:lstStyle/>
                  <a:p>
                    <a:fld id="{31E77819-C84C-4AA4-AC30-2074139745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CA-4C16-90F6-A0D9A3D8DA8E}"/>
                </c:ext>
              </c:extLst>
            </c:dLbl>
            <c:dLbl>
              <c:idx val="6"/>
              <c:tx>
                <c:rich>
                  <a:bodyPr/>
                  <a:lstStyle/>
                  <a:p>
                    <a:fld id="{BB592A7D-55B0-4E1A-A828-9E7CD1110C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CA-4C16-90F6-A0D9A3D8DA8E}"/>
                </c:ext>
              </c:extLst>
            </c:dLbl>
            <c:dLbl>
              <c:idx val="7"/>
              <c:tx>
                <c:rich>
                  <a:bodyPr/>
                  <a:lstStyle/>
                  <a:p>
                    <a:fld id="{D27A4A9E-0280-442C-A097-C5F9384729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CA-4C16-90F6-A0D9A3D8DA8E}"/>
                </c:ext>
              </c:extLst>
            </c:dLbl>
            <c:dLbl>
              <c:idx val="8"/>
              <c:tx>
                <c:rich>
                  <a:bodyPr/>
                  <a:lstStyle/>
                  <a:p>
                    <a:fld id="{EF0BCA03-2920-49DB-B7A9-7FBEB5A8EF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AEABAB"/>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110ML</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Sheet1!$C$2:$C$10</c:f>
              <c:numCache>
                <c:formatCode>General</c:formatCode>
                <c:ptCount val="9"/>
                <c:pt idx="6" formatCode="&quot;Rp&quot;#,##0;\-&quot;Rp&quot;#,##0;&quot;Rp&quot;#,##0">
                  <c:v>2792.8312052902656</c:v>
                </c:pt>
                <c:pt idx="8" formatCode="&quot;Rp&quot;#,##0;\-&quot;Rp&quot;#,##0;&quot;Rp&quot;#,##0">
                  <c:v>2863.2650889061233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115ML</c:v>
                </c:pt>
              </c:strCache>
            </c:strRef>
          </c:tx>
          <c:spPr>
            <a:ln w="19050">
              <a:noFill/>
            </a:ln>
          </c:spPr>
          <c:marker>
            <c:symbol val="dash"/>
            <c:size val="20"/>
            <c:spPr>
              <a:solidFill>
                <a:srgbClr val="FF99FF"/>
              </a:solidFill>
              <a:ln w="9525">
                <a:noFill/>
              </a:ln>
              <a:effectLst/>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Sheet1!$D$2:$D$10</c:f>
              <c:numCache>
                <c:formatCode>General</c:formatCode>
                <c:ptCount val="9"/>
                <c:pt idx="4" formatCode="&quot;Rp&quot;#,##0;\-&quot;Rp&quot;#,##0;&quot;Rp&quot;#,##0">
                  <c:v>2914.5186879531279</c:v>
                </c:pt>
                <c:pt idx="5" formatCode="&quot;Rp&quot;#,##0;\-&quot;Rp&quot;#,##0;&quot;Rp&quot;#,##0">
                  <c:v>2882.3390328978212</c:v>
                </c:pt>
                <c:pt idx="6" formatCode="&quot;Rp&quot;#,##0;\-&quot;Rp&quot;#,##0;&quot;Rp&quot;#,##0">
                  <c:v>2917.9009722180017</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125ML</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Sheet1!$E$2:$E$10</c:f>
              <c:numCache>
                <c:formatCode>"Rp"#,##0;\-"Rp"#,##0;"Rp"#,##0</c:formatCode>
                <c:ptCount val="9"/>
                <c:pt idx="0">
                  <c:v>2950.986704961932</c:v>
                </c:pt>
                <c:pt idx="1">
                  <c:v>2935.0404904988445</c:v>
                </c:pt>
                <c:pt idx="4">
                  <c:v>3498.981638418079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140ML</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Sheet1!$F$2:$F$10</c:f>
              <c:numCache>
                <c:formatCode>General</c:formatCode>
                <c:ptCount val="9"/>
                <c:pt idx="2" formatCode="&quot;Rp&quot;#,##0;\-&quot;Rp&quot;#,##0;&quot;Rp&quot;#,##0">
                  <c:v>10676.518973829305</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Sheet1!$G$2:$G$10</c:f>
              <c:numCache>
                <c:formatCode>General</c:formatCode>
                <c:ptCount val="9"/>
                <c:pt idx="6" formatCode="&quot;Rp&quot;#,##0;\-&quot;Rp&quot;#,##0;&quot;Rp&quot;#,##0">
                  <c:v>4568.5241001671293</c:v>
                </c:pt>
                <c:pt idx="8" formatCode="&quot;Rp&quot;#,##0;\-&quot;Rp&quot;#,##0;&quot;Rp&quot;#,##0">
                  <c:v>5071.0509045291883</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Sheet1!$H$2:$H$10</c:f>
              <c:numCache>
                <c:formatCode>General</c:formatCode>
                <c:ptCount val="9"/>
                <c:pt idx="3" formatCode="&quot;Rp&quot;#,##0;\-&quot;Rp&quot;#,##0;&quot;Rp&quot;#,##0">
                  <c:v>10486.928098095974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Sheet1!$I$2:$I$10</c:f>
              <c:numCache>
                <c:formatCode>General</c:formatCode>
                <c:ptCount val="9"/>
                <c:pt idx="4" formatCode="&quot;Rp&quot;#,##0;\-&quot;Rp&quot;#,##0;&quot;Rp&quot;#,##0">
                  <c:v>4224</c:v>
                </c:pt>
                <c:pt idx="6" formatCode="&quot;Rp&quot;#,##0;\-&quot;Rp&quot;#,##0;&quot;Rp&quot;#,##0">
                  <c:v>3936.4490445859874</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200ML</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Sheet1!$J$2:$J$10</c:f>
              <c:numCache>
                <c:formatCode>"Rp"#,##0;\-"Rp"#,##0;"Rp"#,##0</c:formatCode>
                <c:ptCount val="9"/>
                <c:pt idx="0">
                  <c:v>4978.4167211904914</c:v>
                </c:pt>
                <c:pt idx="1">
                  <c:v>4828.1549366377812</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225ML</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Sheet1!$K$2:$K$10</c:f>
              <c:numCache>
                <c:formatCode>General</c:formatCode>
                <c:ptCount val="9"/>
                <c:pt idx="6" formatCode="&quot;Rp&quot;#,##0;\-&quot;Rp&quot;#,##0;&quot;Rp&quot;#,##0">
                  <c:v>6233.2118810714819</c:v>
                </c:pt>
                <c:pt idx="7" formatCode="&quot;Rp&quot;#,##0;\-&quot;Rp&quot;#,##0;&quot;Rp&quot;#,##0">
                  <c:v>6022.6814128703618</c:v>
                </c:pt>
                <c:pt idx="8" formatCode="&quot;Rp&quot;#,##0;\-&quot;Rp&quot;#,##0;&quot;Rp&quot;#,##0">
                  <c:v>10037.383997386507</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240ML</c:v>
                </c:pt>
              </c:strCache>
            </c:strRef>
          </c:tx>
          <c:spPr>
            <a:ln w="19050">
              <a:noFill/>
            </a:ln>
          </c:spPr>
          <c:marker>
            <c:symbol val="dash"/>
            <c:size val="20"/>
            <c:spPr>
              <a:solidFill>
                <a:schemeClr val="accent4">
                  <a:lumMod val="40000"/>
                  <a:lumOff val="60000"/>
                </a:schemeClr>
              </a:solidFill>
              <a:ln>
                <a:noFill/>
              </a:ln>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Sheet1!$L$2:$L$10</c:f>
              <c:numCache>
                <c:formatCode>General</c:formatCode>
                <c:ptCount val="9"/>
                <c:pt idx="8" formatCode="&quot;Rp&quot;#,##0;\-&quot;Rp&quot;#,##0;&quot;Rp&quot;#,##0">
                  <c:v>10278.81868781226</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250ML</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Sheet1!$M$2:$M$10</c:f>
              <c:numCache>
                <c:formatCode>"Rp"#,##0;\-"Rp"#,##0;"Rp"#,##0</c:formatCode>
                <c:ptCount val="9"/>
                <c:pt idx="0">
                  <c:v>6205.3290831298791</c:v>
                </c:pt>
                <c:pt idx="1">
                  <c:v>6205.7844930203155</c:v>
                </c:pt>
                <c:pt idx="4">
                  <c:v>6319.8487996201256</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Sheet1!$N$2:$N$10</c:f>
              <c:numCache>
                <c:formatCode>General</c:formatCode>
                <c:ptCount val="9"/>
                <c:pt idx="6" formatCode="&quot;Rp&quot;#,##0;\-&quot;Rp&quot;#,##0;&quot;Rp&quot;#,##0">
                  <c:v>18183.588646996981</c:v>
                </c:pt>
                <c:pt idx="7" formatCode="&quot;Rp&quot;#,##0;\-&quot;Rp&quot;#,##0;&quot;Rp&quot;#,##0">
                  <c:v>17582.684413769486</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950ML</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Sheet1!$O$2:$O$10</c:f>
              <c:numCache>
                <c:formatCode>General</c:formatCode>
                <c:ptCount val="9"/>
                <c:pt idx="4" formatCode="&quot;Rp&quot;#,##0;\-&quot;Rp&quot;#,##0;&quot;Rp&quot;#,##0">
                  <c:v>17294.696804820476</c:v>
                </c:pt>
                <c:pt idx="5" formatCode="&quot;Rp&quot;#,##0;\-&quot;Rp&quot;#,##0;&quot;Rp&quot;#,##0">
                  <c:v>16830.782852543489</c:v>
                </c:pt>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Sheet1!$P$2:$P$10</c:f>
              <c:numCache>
                <c:formatCode>"Rp"#,##0;\-"Rp"#,##0;"Rp"#,##0</c:formatCode>
                <c:ptCount val="9"/>
                <c:pt idx="0">
                  <c:v>18190.200564131246</c:v>
                </c:pt>
                <c:pt idx="1">
                  <c:v>18043.15976762721</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07/20/2025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20/07/2025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20/07/2025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20/07/2025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20/07/2025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2.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3.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923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Sector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by brand by Sector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756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6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1542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7/20/2025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44219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47145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7/20/2025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4</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47436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18130"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dirty="0">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75555"/>
                </a:solidFill>
                <a:effectLst/>
                <a:uLnTx/>
                <a:uFillTx/>
                <a:latin typeface="Nexa Bold"/>
                <a:ea typeface="+mn-ea"/>
                <a:cs typeface="Dubai Light"/>
              </a:rPr>
              <a:t>Base Price/Unit ($)</a:t>
            </a:r>
          </a:p>
        </p:txBody>
      </p:sp>
    </p:spTree>
    <p:extLst>
      <p:ext uri="{BB962C8B-B14F-4D97-AF65-F5344CB8AC3E}">
        <p14:creationId xmlns:p14="http://schemas.microsoft.com/office/powerpoint/2010/main" val="280848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3299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3879222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987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7/20/2025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04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7/20/2025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dirty="0"/>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337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32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7/20/2025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312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18130"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dirty="0">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dirty="0">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dirty="0">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514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7/20/2025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3299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dirty="0">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72912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513835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1786</Words>
  <Application>Microsoft Office PowerPoint</Application>
  <PresentationFormat>On-screen Show (16:9)</PresentationFormat>
  <Paragraphs>652</Paragraphs>
  <Slides>17</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Sector/Segment Leadership Table (Replace with SO WHAT)</vt:lpstr>
      <vt:lpstr>Segment Leadership Analysis (Replace with So What)</vt:lpstr>
      <vt:lpstr>Sectors Leadership Analysis (Replace with So What)</vt:lpstr>
      <vt:lpstr>Avg Price/Vol Comparison (Replace with SO WHAT)</vt:lpstr>
      <vt:lpstr>Shelf Price/Vol Comparison (Replace with SO WHAT)</vt:lpstr>
      <vt:lpstr>Price Point Distribution Analysis by product (Replace with SO WHAT)</vt:lpstr>
      <vt:lpstr>Price Point Comparison Analysis by Product (Replace with SO WHAT)</vt:lpstr>
      <vt:lpstr>Price Point Distribution Analysis by brand (Replace with SO WHAT)</vt:lpstr>
      <vt:lpstr>Price Point Distribution by brand by Sector (Replace with SO WHAT)</vt:lpstr>
      <vt:lpstr>Price Correlation Analysis P3Y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Point Distribution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Yomna ABDULLATIF</cp:lastModifiedBy>
  <cp:revision>42</cp:revision>
  <dcterms:created xsi:type="dcterms:W3CDTF">2024-07-05T14:56:51Z</dcterms:created>
  <dcterms:modified xsi:type="dcterms:W3CDTF">2025-07-20T07:43:56Z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