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88.xml" ContentType="application/vnd.ms-office.chartcolorstyle+xml"/>
  <Override PartName="/ppt/charts/colors89.xml" ContentType="application/vnd.ms-office.chartcolorstyle+xml"/>
  <Override PartName="/ppt/charts/colors9.xml" ContentType="application/vnd.ms-office.chartcolorstyle+xml"/>
  <Override PartName="/ppt/charts/colors90.xml" ContentType="application/vnd.ms-office.chartcolorstyle+xml"/>
  <Override PartName="/ppt/charts/colors91.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88.xml" ContentType="application/vnd.ms-office.chartstyle+xml"/>
  <Override PartName="/ppt/charts/style89.xml" ContentType="application/vnd.ms-office.chartstyle+xml"/>
  <Override PartName="/ppt/charts/style9.xml" ContentType="application/vnd.ms-office.chartstyle+xml"/>
  <Override PartName="/ppt/charts/style90.xml" ContentType="application/vnd.ms-office.chartstyle+xml"/>
  <Override PartName="/ppt/charts/style91.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notesMasterIdLst>
    <p:notesMasterId r:id="rId96"/>
  </p:notesMasterIdLst>
  <p:sldIdLst>
    <p:sldId id="2147475194" r:id="rId5"/>
    <p:sldId id="2147475195" r:id="rId6"/>
    <p:sldId id="2147475196" r:id="rId7"/>
    <p:sldId id="2147475197" r:id="rId8"/>
    <p:sldId id="2147475198" r:id="rId9"/>
    <p:sldId id="2147475199" r:id="rId10"/>
    <p:sldId id="2147475200" r:id="rId11"/>
    <p:sldId id="2147475201" r:id="rId12"/>
    <p:sldId id="2147475202" r:id="rId13"/>
    <p:sldId id="2147475203" r:id="rId14"/>
    <p:sldId id="2147475204" r:id="rId15"/>
    <p:sldId id="2147475205" r:id="rId16"/>
    <p:sldId id="2147475206" r:id="rId17"/>
    <p:sldId id="2147475207" r:id="rId18"/>
    <p:sldId id="2147475208" r:id="rId19"/>
    <p:sldId id="2147475209" r:id="rId20"/>
    <p:sldId id="2147475210" r:id="rId21"/>
    <p:sldId id="2147475211" r:id="rId22"/>
    <p:sldId id="2147475212" r:id="rId23"/>
    <p:sldId id="2147475213" r:id="rId24"/>
    <p:sldId id="2147475214" r:id="rId25"/>
    <p:sldId id="2147475215" r:id="rId26"/>
    <p:sldId id="2147475216" r:id="rId27"/>
    <p:sldId id="2147475217" r:id="rId28"/>
    <p:sldId id="2147475218" r:id="rId29"/>
    <p:sldId id="2147475219" r:id="rId30"/>
    <p:sldId id="2147475220" r:id="rId31"/>
    <p:sldId id="2147475221" r:id="rId32"/>
    <p:sldId id="2147475222" r:id="rId33"/>
    <p:sldId id="2147475223" r:id="rId34"/>
    <p:sldId id="2147475224" r:id="rId35"/>
    <p:sldId id="2147475225" r:id="rId36"/>
    <p:sldId id="2147475226" r:id="rId37"/>
    <p:sldId id="2147475227" r:id="rId38"/>
    <p:sldId id="2147475228" r:id="rId39"/>
    <p:sldId id="2147475229" r:id="rId40"/>
    <p:sldId id="2147475230" r:id="rId41"/>
    <p:sldId id="2147475231" r:id="rId42"/>
    <p:sldId id="2147475232" r:id="rId43"/>
    <p:sldId id="2147475233" r:id="rId44"/>
    <p:sldId id="2147475234" r:id="rId45"/>
    <p:sldId id="2147475235" r:id="rId46"/>
    <p:sldId id="2147475236" r:id="rId47"/>
    <p:sldId id="2147475237" r:id="rId48"/>
    <p:sldId id="2147475238" r:id="rId49"/>
    <p:sldId id="2147475239" r:id="rId50"/>
    <p:sldId id="2147475240" r:id="rId51"/>
    <p:sldId id="2147475241" r:id="rId52"/>
    <p:sldId id="2147475242" r:id="rId53"/>
    <p:sldId id="2147475243" r:id="rId54"/>
    <p:sldId id="2147475244" r:id="rId55"/>
    <p:sldId id="2147475245" r:id="rId56"/>
    <p:sldId id="2147475246" r:id="rId57"/>
    <p:sldId id="2147475247" r:id="rId58"/>
    <p:sldId id="2147475248" r:id="rId59"/>
    <p:sldId id="2147475249" r:id="rId60"/>
    <p:sldId id="2147475250" r:id="rId61"/>
    <p:sldId id="2147475251" r:id="rId62"/>
    <p:sldId id="2147475252" r:id="rId63"/>
    <p:sldId id="2147475253" r:id="rId64"/>
    <p:sldId id="2147475254" r:id="rId65"/>
    <p:sldId id="2147475255" r:id="rId66"/>
    <p:sldId id="2147475256" r:id="rId67"/>
    <p:sldId id="2147475257" r:id="rId68"/>
    <p:sldId id="2147475258" r:id="rId69"/>
    <p:sldId id="2147475259" r:id="rId70"/>
    <p:sldId id="2147475260" r:id="rId71"/>
    <p:sldId id="2147475261" r:id="rId72"/>
    <p:sldId id="2147475262" r:id="rId73"/>
    <p:sldId id="2147475263" r:id="rId74"/>
    <p:sldId id="2147475264" r:id="rId75"/>
    <p:sldId id="2147475265" r:id="rId76"/>
    <p:sldId id="2147475266" r:id="rId77"/>
    <p:sldId id="2147475267" r:id="rId78"/>
    <p:sldId id="2147475268" r:id="rId79"/>
    <p:sldId id="2147475269" r:id="rId80"/>
    <p:sldId id="2147475270" r:id="rId81"/>
    <p:sldId id="2147475271" r:id="rId82"/>
    <p:sldId id="2147475272" r:id="rId83"/>
    <p:sldId id="2147475273" r:id="rId84"/>
    <p:sldId id="2147475274" r:id="rId85"/>
    <p:sldId id="2147475275" r:id="rId86"/>
    <p:sldId id="2147475276" r:id="rId87"/>
    <p:sldId id="2147475277" r:id="rId88"/>
    <p:sldId id="2147475278" r:id="rId89"/>
    <p:sldId id="2147475279" r:id="rId90"/>
    <p:sldId id="2147475280" r:id="rId91"/>
    <p:sldId id="2147475281" r:id="rId92"/>
    <p:sldId id="2147475282" r:id="rId93"/>
    <p:sldId id="2147475283" r:id="rId94"/>
    <p:sldId id="2147475284" r:id="rId9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omo Sales by promo type Category" id="{36D40BB6-9032-4414-B217-2AC375052AB5}">
          <p14:sldIdLst>
            <p14:sldId id="2147475194"/>
            <p14:sldId id="2147475195"/>
            <p14:sldId id="2147475196"/>
            <p14:sldId id="2147475197"/>
            <p14:sldId id="2147475198"/>
          </p14:sldIdLst>
        </p14:section>
        <p14:section name="Promo Sales by promo type Sector" id="{56B43F27-D9D4-4EAE-9E65-E6E4D8EB7CEA}">
          <p14:sldIdLst>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Lst>
        </p14:section>
        <p14:section name="Promo Sales by promo type Segment" id="{C5CFF0EA-56E0-4C68-8FB4-6354D0EE6D4C}">
          <p14:sldIdLst>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Lst>
        </p14:section>
        <p14:section name="Promo Sales by promo type SubSegment" id="{D1DE6FDD-F42C-4A96-9F6A-643BC52BB0B9}">
          <p14:sldIdLst>
            <p14:sldId id="2147475262"/>
            <p14:sldId id="2147475263"/>
            <p14:sldId id="2147475264"/>
            <p14:sldId id="2147475265"/>
            <p14:sldId id="2147475266"/>
            <p14:sldId id="2147475267"/>
            <p14:sldId id="2147475268"/>
            <p14:sldId id="2147475269"/>
            <p14:sldId id="2147475270"/>
            <p14:sldId id="2147475271"/>
            <p14:sldId id="2147475272"/>
            <p14:sldId id="2147475273"/>
            <p14:sldId id="2147475274"/>
            <p14:sldId id="2147475275"/>
            <p14:sldId id="2147475276"/>
            <p14:sldId id="2147475277"/>
            <p14:sldId id="2147475278"/>
            <p14:sldId id="2147475279"/>
            <p14:sldId id="2147475280"/>
            <p14:sldId id="2147475281"/>
            <p14:sldId id="2147475282"/>
            <p14:sldId id="2147475283"/>
            <p14:sldId id="214747528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C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91" d="100"/>
          <a:sy n="91" d="100"/>
        </p:scale>
        <p:origin x="810" y="66"/>
      </p:cViewPr>
      <p:guideLst>
        <p:guide orient="horz" pos="940"/>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notesMaster" Target="notesMasters/notesMaster1.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100" Type="http://schemas.openxmlformats.org/officeDocument/2006/relationships/tableStyles" Target="tableStyles.xml"/><Relationship Id="rId101" Type="http://schemas.microsoft.com/office/2018/10/relationships/authors" Target="author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88.xml"/><Relationship Id="rId2" Type="http://schemas.microsoft.com/office/2011/relationships/chartColorStyle" Target="colors8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89.xml"/><Relationship Id="rId2" Type="http://schemas.microsoft.com/office/2011/relationships/chartColorStyle" Target="colors8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90.xml"/><Relationship Id="rId2" Type="http://schemas.microsoft.com/office/2011/relationships/chartColorStyle" Target="colors9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91.xml"/><Relationship Id="rId2" Type="http://schemas.microsoft.com/office/2011/relationships/chartColorStyle" Target="colors91.xml"/><Relationship Id="rId3" Type="http://schemas.openxmlformats.org/officeDocument/2006/relationships/package" Target="../embeddings/Microsoft_Excel_Worksheet90.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Oikos</c:v>
                </c:pt>
                <c:pt idx="5">
                  <c:v>Alpro</c:v>
                </c:pt>
                <c:pt idx="6">
                  <c:v>Danonino</c:v>
                </c:pt>
                <c:pt idx="7">
                  <c:v>Danone Griego</c:v>
                </c:pt>
                <c:pt idx="8">
                  <c:v>Yopro</c:v>
                </c:pt>
              </c:strCache>
            </c:strRef>
          </c:cat>
          <c:val>
            <c:numRef>
              <c:f>Sheet1!$B$2:$B$10</c:f>
              <c:numCache>
                <c:formatCode>General</c:formatCode>
                <c:ptCount val="9"/>
                <c:pt idx="0">
                  <c:v>0.78</c:v>
                </c:pt>
                <c:pt idx="1">
                  <c:v>0.86</c:v>
                </c:pt>
                <c:pt idx="2">
                  <c:v>0.75</c:v>
                </c:pt>
                <c:pt idx="3">
                  <c:v>0.8</c:v>
                </c:pt>
                <c:pt idx="4">
                  <c:v>0.81</c:v>
                </c:pt>
                <c:pt idx="5">
                  <c:v>1.0</c:v>
                </c:pt>
                <c:pt idx="6">
                  <c:v>1.0</c:v>
                </c:pt>
                <c:pt idx="7">
                  <c:v>0.68</c:v>
                </c:pt>
                <c:pt idx="8">
                  <c:v>0.67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Oikos</c:v>
                </c:pt>
                <c:pt idx="5">
                  <c:v>Alpro</c:v>
                </c:pt>
                <c:pt idx="6">
                  <c:v>Danonino</c:v>
                </c:pt>
                <c:pt idx="7">
                  <c:v>Danone Griego</c:v>
                </c:pt>
                <c:pt idx="8">
                  <c:v>Yopro</c:v>
                </c:pt>
              </c:strCache>
            </c:strRef>
          </c:cat>
          <c:val>
            <c:numRef>
              <c:f>Sheet1!$C$2:$C$10</c:f>
              <c:numCache>
                <c:formatCode>General</c:formatCode>
                <c:ptCount val="9"/>
                <c:pt idx="0">
                  <c:v>0.22</c:v>
                </c:pt>
                <c:pt idx="1">
                  <c:v/>
                </c:pt>
                <c:pt idx="2">
                  <c:v>0.22</c:v>
                </c:pt>
                <c:pt idx="3">
                  <c:v>0.2</c:v>
                </c:pt>
                <c:pt idx="4">
                  <c:v/>
                </c:pt>
                <c:pt idx="5">
                  <c:v/>
                </c:pt>
                <c:pt idx="6">
                  <c:v/>
                </c:pt>
                <c:pt idx="7">
                  <c:v/>
                </c:pt>
                <c:pt idx="8">
                  <c:v>0.33</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Oikos</c:v>
                </c:pt>
                <c:pt idx="5">
                  <c:v>Alpro</c:v>
                </c:pt>
                <c:pt idx="6">
                  <c:v>Danonino</c:v>
                </c:pt>
                <c:pt idx="7">
                  <c:v>Danone Griego</c:v>
                </c:pt>
                <c:pt idx="8">
                  <c:v>Yopro</c:v>
                </c:pt>
              </c:strCache>
            </c:strRef>
          </c:cat>
          <c:val>
            <c:numRef>
              <c:f>Sheet1!$D$2:$D$10</c:f>
              <c:numCache>
                <c:formatCode>General</c:formatCode>
                <c:ptCount val="9"/>
                <c:pt idx="0">
                  <c:v/>
                </c:pt>
                <c:pt idx="1">
                  <c:v>0.14</c:v>
                </c:pt>
                <c:pt idx="2">
                  <c:v/>
                </c:pt>
                <c:pt idx="3">
                  <c:v/>
                </c:pt>
                <c:pt idx="4">
                  <c:v/>
                </c:pt>
                <c:pt idx="5">
                  <c:v/>
                </c:pt>
                <c:pt idx="6">
                  <c:v/>
                </c:pt>
                <c:pt idx="7">
                  <c:v>0.32</c:v>
                </c:pt>
                <c:pt idx="8">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Sheet1!$B$2:$B$7</c:f>
              <c:numCache>
                <c:formatCode>General</c:formatCode>
                <c:ptCount val="6"/>
                <c:pt idx="0">
                  <c:v>0.57</c:v>
                </c:pt>
                <c:pt idx="1">
                  <c:v>0.58</c:v>
                </c:pt>
                <c:pt idx="2">
                  <c:v>0.73</c:v>
                </c:pt>
                <c:pt idx="3">
                  <c:v>0.92</c:v>
                </c:pt>
                <c:pt idx="4">
                  <c:v>0.07</c:v>
                </c:pt>
                <c:pt idx="5">
                  <c:v>0.36</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Sheet1!$C$2:$C$7</c:f>
              <c:numCache>
                <c:formatCode>General</c:formatCode>
                <c:ptCount val="6"/>
                <c:pt idx="0">
                  <c:v/>
                </c:pt>
                <c:pt idx="1">
                  <c:v/>
                </c:pt>
                <c:pt idx="2">
                  <c:v/>
                </c:pt>
                <c:pt idx="3">
                  <c:v>0.07</c:v>
                </c:pt>
                <c:pt idx="4">
                  <c:v>0.93</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Sheet1!$D$2:$D$7</c:f>
              <c:numCache>
                <c:formatCode>General</c:formatCode>
                <c:ptCount val="6"/>
                <c:pt idx="0">
                  <c:v>0.36</c:v>
                </c:pt>
                <c:pt idx="1">
                  <c:v>0.33</c:v>
                </c:pt>
                <c:pt idx="2">
                  <c:v>0.22</c:v>
                </c:pt>
                <c:pt idx="3">
                  <c:v/>
                </c:pt>
                <c:pt idx="4">
                  <c:v/>
                </c:pt>
                <c:pt idx="5">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Sheet1!$E$2:$E$7</c:f>
              <c:numCache>
                <c:formatCode>General</c:formatCode>
                <c:ptCount val="6"/>
                <c:pt idx="0">
                  <c:v>0.01</c:v>
                </c:pt>
                <c:pt idx="1">
                  <c:v/>
                </c:pt>
                <c:pt idx="2">
                  <c:v/>
                </c:pt>
                <c:pt idx="3">
                  <c:v>0.01</c:v>
                </c:pt>
                <c:pt idx="4">
                  <c:v/>
                </c:pt>
                <c:pt idx="5">
                  <c:v>0.64</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Sheet1!$F$2:$F$7</c:f>
              <c:numCache>
                <c:formatCode>General</c:formatCode>
                <c:ptCount val="6"/>
                <c:pt idx="0">
                  <c:v>0.06</c:v>
                </c:pt>
                <c:pt idx="1">
                  <c:v/>
                </c:pt>
                <c:pt idx="2">
                  <c:v/>
                </c:pt>
                <c:pt idx="3">
                  <c:v/>
                </c:pt>
                <c:pt idx="4">
                  <c:v/>
                </c:pt>
                <c:pt idx="5">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FREE CONTENT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Sheet1!$G$2:$G$7</c:f>
              <c:numCache>
                <c:formatCode>General</c:formatCode>
                <c:ptCount val="6"/>
                <c:pt idx="0">
                  <c:v/>
                </c:pt>
                <c:pt idx="1">
                  <c:v>0.08</c:v>
                </c:pt>
                <c:pt idx="2">
                  <c:v>0.06</c:v>
                </c:pt>
                <c:pt idx="3">
                  <c:v/>
                </c:pt>
                <c:pt idx="4">
                  <c:v/>
                </c:pt>
                <c:pt idx="5">
                  <c:v/>
                </c:pt>
              </c:numCache>
            </c:numRef>
          </c:val>
          <c:extLst>
            <c:ext xmlns:c16="http://schemas.microsoft.com/office/drawing/2014/chart" uri="{C3380CC4-5D6E-409C-BE32-E72D297353CC}">
              <c16:uniqueId val="{00000002-47BD-42C0-969C-5FE5E95BAB12}"/>
            </c:ext>
          </c:extLst>
        </c:ser>
        <c:ser>
          <c:idx val="6"/>
          <c:order val="6"/>
          <c:tx>
            <c:strRef>
              <c:f>Sheet1!$H$1</c:f>
              <c:strCache>
                <c:ptCount val="1"/>
                <c:pt idx="0">
                  <c:v>NO TYPE</c:v>
                </c:pt>
              </c:strCache>
            </c:strRef>
          </c:tx>
          <c:spPr>
            <a:solidFill>
              <a:srgbClr val="5B9F99"/>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Sheet1!$H$2:$H$7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
                </c:pt>
                <c:pt idx="2">
                  <c:v>0.04</c:v>
                </c:pt>
                <c:pt idx="3">
                  <c:v/>
                </c:pt>
                <c:pt idx="4">
                  <c:v>0.97</c:v>
                </c:pt>
                <c:pt idx="5">
                  <c:v/>
                </c:pt>
                <c:pt idx="6">
                  <c:v/>
                </c:pt>
                <c:pt idx="7">
                  <c:v/>
                </c:pt>
                <c:pt idx="8">
                  <c:v/>
                </c:pt>
                <c:pt idx="9">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0.58</c:v>
                </c:pt>
                <c:pt idx="1">
                  <c:v>0.03</c:v>
                </c:pt>
                <c:pt idx="2">
                  <c:v>0.57</c:v>
                </c:pt>
                <c:pt idx="3">
                  <c:v>0.38</c:v>
                </c:pt>
                <c:pt idx="4">
                  <c:v>0.03</c:v>
                </c:pt>
                <c:pt idx="5">
                  <c:v>0.1</c:v>
                </c:pt>
                <c:pt idx="6">
                  <c:v/>
                </c:pt>
                <c:pt idx="7">
                  <c:v>1.0</c:v>
                </c:pt>
                <c:pt idx="8">
                  <c:v>1.0</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0.07</c:v>
                </c:pt>
                <c:pt idx="2">
                  <c:v/>
                </c:pt>
                <c:pt idx="3">
                  <c:v/>
                </c:pt>
                <c:pt idx="4">
                  <c:v/>
                </c:pt>
                <c:pt idx="5">
                  <c:v>0.03</c:v>
                </c:pt>
                <c:pt idx="6">
                  <c:v/>
                </c:pt>
                <c:pt idx="7">
                  <c:v/>
                </c:pt>
                <c:pt idx="8">
                  <c:v/>
                </c:pt>
                <c:pt idx="9">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
                </c:pt>
                <c:pt idx="1">
                  <c:v>0.82</c:v>
                </c:pt>
                <c:pt idx="2">
                  <c:v/>
                </c:pt>
                <c:pt idx="3">
                  <c:v/>
                </c:pt>
                <c:pt idx="4">
                  <c:v/>
                </c:pt>
                <c:pt idx="5">
                  <c:v>0.66</c:v>
                </c:pt>
                <c:pt idx="6">
                  <c:v/>
                </c:pt>
                <c:pt idx="7">
                  <c:v/>
                </c:pt>
                <c:pt idx="8">
                  <c:v/>
                </c:pt>
                <c:pt idx="9">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
                </c:pt>
                <c:pt idx="1">
                  <c:v>0.07</c:v>
                </c:pt>
                <c:pt idx="2">
                  <c:v>0.39</c:v>
                </c:pt>
                <c:pt idx="3">
                  <c:v>0.62</c:v>
                </c:pt>
                <c:pt idx="4">
                  <c:v/>
                </c:pt>
                <c:pt idx="5">
                  <c:v>0.21</c:v>
                </c:pt>
                <c:pt idx="6">
                  <c:v>1.0</c:v>
                </c:pt>
                <c:pt idx="7">
                  <c:v/>
                </c:pt>
                <c:pt idx="8">
                  <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
                </c:pt>
                <c:pt idx="1">
                  <c:v>0.01</c:v>
                </c:pt>
                <c:pt idx="2">
                  <c:v/>
                </c:pt>
                <c:pt idx="3">
                  <c:v/>
                </c:pt>
                <c:pt idx="4">
                  <c:v/>
                </c:pt>
                <c:pt idx="5">
                  <c:v/>
                </c:pt>
                <c:pt idx="6">
                  <c:v/>
                </c:pt>
                <c:pt idx="7">
                  <c:v/>
                </c:pt>
                <c:pt idx="8">
                  <c:v/>
                </c:pt>
                <c:pt idx="9">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Sheet1!$B$2:$B$5</c:f>
              <c:numCache>
                <c:formatCode>General</c:formatCode>
                <c:ptCount val="4"/>
                <c:pt idx="0">
                  <c:v>0.86</c:v>
                </c:pt>
                <c:pt idx="1">
                  <c:v>0.7</c:v>
                </c:pt>
                <c:pt idx="2">
                  <c:v>1.0</c:v>
                </c:pt>
                <c:pt idx="3">
                  <c:v>0.97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Sheet1!$C$2:$C$5</c:f>
              <c:numCache>
                <c:formatCode>General</c:formatCode>
                <c:ptCount val="4"/>
                <c:pt idx="0">
                  <c:v/>
                </c:pt>
                <c:pt idx="1">
                  <c:v>0.3</c:v>
                </c:pt>
                <c:pt idx="2">
                  <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Sheet1!$D$2:$D$5</c:f>
              <c:numCache>
                <c:formatCode>General</c:formatCode>
                <c:ptCount val="4"/>
                <c:pt idx="0">
                  <c:v>0.13</c:v>
                </c:pt>
                <c:pt idx="1">
                  <c:v/>
                </c:pt>
                <c:pt idx="2">
                  <c:v/>
                </c:pt>
                <c:pt idx="3">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COUPON</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Sheet1!$E$2:$E$5</c:f>
              <c:numCache>
                <c:formatCode>General</c:formatCode>
                <c:ptCount val="4"/>
                <c:pt idx="0">
                  <c:v/>
                </c:pt>
                <c:pt idx="1">
                  <c:v/>
                </c:pt>
                <c:pt idx="2">
                  <c:v/>
                </c:pt>
                <c:pt idx="3">
                  <c:v>0.03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Sheet1!$B$2:$B$6</c:f>
              <c:numCache>
                <c:formatCode>General</c:formatCode>
                <c:ptCount val="5"/>
                <c:pt idx="0">
                  <c:v>0.36</c:v>
                </c:pt>
                <c:pt idx="1">
                  <c:v/>
                </c:pt>
                <c:pt idx="2">
                  <c:v>0.73</c:v>
                </c:pt>
                <c:pt idx="3">
                  <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Sheet1!$C$2:$C$6</c:f>
              <c:numCache>
                <c:formatCode>General</c:formatCode>
                <c:ptCount val="5"/>
                <c:pt idx="0">
                  <c:v>0.01</c:v>
                </c:pt>
                <c:pt idx="1">
                  <c:v>0.03</c:v>
                </c:pt>
                <c:pt idx="2">
                  <c:v/>
                </c:pt>
                <c:pt idx="3">
                  <c:v>0.22</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Sheet1!$D$2:$D$6</c:f>
              <c:numCache>
                <c:formatCode>General</c:formatCode>
                <c:ptCount val="5"/>
                <c:pt idx="0">
                  <c:v>0.63</c:v>
                </c:pt>
                <c:pt idx="1">
                  <c:v>0.97</c:v>
                </c:pt>
                <c:pt idx="2">
                  <c:v>0.04</c:v>
                </c:pt>
                <c:pt idx="3">
                  <c:v>0.54</c:v>
                </c:pt>
                <c:pt idx="4">
                  <c:v>0.91</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Sheet1!$E$2:$E$6</c:f>
              <c:numCache>
                <c:formatCode>General</c:formatCode>
                <c:ptCount val="5"/>
                <c:pt idx="0">
                  <c:v/>
                </c:pt>
                <c:pt idx="1">
                  <c:v/>
                </c:pt>
                <c:pt idx="2">
                  <c:v>0.23</c:v>
                </c:pt>
                <c:pt idx="3">
                  <c:v/>
                </c:pt>
                <c:pt idx="4">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Sheet1!$F$2:$F$6</c:f>
              <c:numCache>
                <c:formatCode>General</c:formatCode>
                <c:ptCount val="5"/>
                <c:pt idx="0">
                  <c:v/>
                </c:pt>
                <c:pt idx="1">
                  <c:v/>
                </c:pt>
                <c:pt idx="2">
                  <c:v/>
                </c:pt>
                <c:pt idx="3">
                  <c:v>0.2</c:v>
                </c:pt>
                <c:pt idx="4">
                  <c:v>0.09</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Sheet1!$G$2:$G$6</c:f>
              <c:numCache>
                <c:formatCode>General</c:formatCode>
                <c:ptCount val="5"/>
                <c:pt idx="0">
                  <c:v/>
                </c:pt>
                <c:pt idx="1">
                  <c:v/>
                </c:pt>
                <c:pt idx="2">
                  <c:v/>
                </c:pt>
                <c:pt idx="3">
                  <c:v>0.05</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Sheet1!$B$2:$B$7</c:f>
              <c:numCache>
                <c:formatCode>General</c:formatCode>
                <c:ptCount val="6"/>
                <c:pt idx="0">
                  <c:v>0.61</c:v>
                </c:pt>
                <c:pt idx="1">
                  <c:v>0.61</c:v>
                </c:pt>
                <c:pt idx="2">
                  <c:v>0.78</c:v>
                </c:pt>
                <c:pt idx="3">
                  <c:v>0.92</c:v>
                </c:pt>
                <c:pt idx="4">
                  <c:v>0.07</c:v>
                </c:pt>
                <c:pt idx="5">
                  <c:v>0.36</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Sheet1!$C$2:$C$7</c:f>
              <c:numCache>
                <c:formatCode>General</c:formatCode>
                <c:ptCount val="6"/>
                <c:pt idx="0">
                  <c:v/>
                </c:pt>
                <c:pt idx="1">
                  <c:v/>
                </c:pt>
                <c:pt idx="2">
                  <c:v/>
                </c:pt>
                <c:pt idx="3">
                  <c:v>0.08</c:v>
                </c:pt>
                <c:pt idx="4">
                  <c:v>0.93</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Sheet1!$D$2:$D$7</c:f>
              <c:numCache>
                <c:formatCode>General</c:formatCode>
                <c:ptCount val="6"/>
                <c:pt idx="0">
                  <c:v>0.33</c:v>
                </c:pt>
                <c:pt idx="1">
                  <c:v>0.32</c:v>
                </c:pt>
                <c:pt idx="2">
                  <c:v>0.17</c:v>
                </c:pt>
                <c:pt idx="3">
                  <c:v/>
                </c:pt>
                <c:pt idx="4">
                  <c:v/>
                </c:pt>
                <c:pt idx="5">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Sheet1!$E$2:$E$7</c:f>
              <c:numCache>
                <c:formatCode>General</c:formatCode>
                <c:ptCount val="6"/>
                <c:pt idx="0">
                  <c:v>0.05</c:v>
                </c:pt>
                <c:pt idx="1">
                  <c:v/>
                </c:pt>
                <c:pt idx="2">
                  <c:v/>
                </c:pt>
                <c:pt idx="3">
                  <c:v/>
                </c:pt>
                <c:pt idx="4">
                  <c:v/>
                </c:pt>
                <c:pt idx="5">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Sheet1!$F$2:$F$7</c:f>
              <c:numCache>
                <c:formatCode>General</c:formatCode>
                <c:ptCount val="6"/>
                <c:pt idx="0">
                  <c:v>0.01</c:v>
                </c:pt>
                <c:pt idx="1">
                  <c:v/>
                </c:pt>
                <c:pt idx="2">
                  <c:v/>
                </c:pt>
                <c:pt idx="3">
                  <c:v/>
                </c:pt>
                <c:pt idx="4">
                  <c:v/>
                </c:pt>
                <c:pt idx="5">
                  <c:v>0.64</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FREE CONTENT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Activia</c:v>
                </c:pt>
                <c:pt idx="1">
                  <c:v>Actimel</c:v>
                </c:pt>
                <c:pt idx="2">
                  <c:v>Danacol</c:v>
                </c:pt>
                <c:pt idx="3">
                  <c:v>Nestle</c:v>
                </c:pt>
                <c:pt idx="4">
                  <c:v>Kaiku</c:v>
                </c:pt>
                <c:pt idx="5">
                  <c:v>El Pastoret</c:v>
                </c:pt>
              </c:strCache>
            </c:strRef>
          </c:cat>
          <c:val>
            <c:numRef>
              <c:f>Sheet1!$G$2:$G$7</c:f>
              <c:numCache>
                <c:formatCode>General</c:formatCode>
                <c:ptCount val="6"/>
                <c:pt idx="0">
                  <c:v/>
                </c:pt>
                <c:pt idx="1">
                  <c:v>0.06</c:v>
                </c:pt>
                <c:pt idx="2">
                  <c:v>0.05</c:v>
                </c:pt>
                <c:pt idx="3">
                  <c:v/>
                </c:pt>
                <c:pt idx="4">
                  <c:v/>
                </c:pt>
                <c:pt idx="5">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Kaiku</c:v>
                </c:pt>
                <c:pt idx="7">
                  <c:v>Nestle</c:v>
                </c:pt>
                <c:pt idx="8">
                  <c:v>Vitalinea</c:v>
                </c:pt>
                <c:pt idx="9">
                  <c:v>Danone Original</c:v>
                </c:pt>
              </c:strCache>
            </c:strRef>
          </c:cat>
          <c:val>
            <c:numRef>
              <c:f>Sheet1!$B$2:$B$11</c:f>
              <c:numCache>
                <c:formatCode>General</c:formatCode>
                <c:ptCount val="10"/>
                <c:pt idx="0">
                  <c:v>0.07</c:v>
                </c:pt>
                <c:pt idx="1">
                  <c:v>0.01</c:v>
                </c:pt>
                <c:pt idx="2">
                  <c:v>0.04</c:v>
                </c:pt>
                <c:pt idx="3">
                  <c:v/>
                </c:pt>
                <c:pt idx="4">
                  <c:v>0.97</c:v>
                </c:pt>
                <c:pt idx="5">
                  <c:v/>
                </c:pt>
                <c:pt idx="6">
                  <c:v/>
                </c:pt>
                <c:pt idx="7">
                  <c:v>0.4</c:v>
                </c:pt>
                <c:pt idx="8">
                  <c:v/>
                </c:pt>
                <c:pt idx="9">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Kaiku</c:v>
                </c:pt>
                <c:pt idx="7">
                  <c:v>Nestle</c:v>
                </c:pt>
                <c:pt idx="8">
                  <c:v>Vitalinea</c:v>
                </c:pt>
                <c:pt idx="9">
                  <c:v>Danone Original</c:v>
                </c:pt>
              </c:strCache>
            </c:strRef>
          </c:cat>
          <c:val>
            <c:numRef>
              <c:f>Sheet1!$C$2:$C$11</c:f>
              <c:numCache>
                <c:formatCode>General</c:formatCode>
                <c:ptCount val="10"/>
                <c:pt idx="0">
                  <c:v>0.65</c:v>
                </c:pt>
                <c:pt idx="1">
                  <c:v>0.04</c:v>
                </c:pt>
                <c:pt idx="2">
                  <c:v>0.55</c:v>
                </c:pt>
                <c:pt idx="3">
                  <c:v>0.45</c:v>
                </c:pt>
                <c:pt idx="4">
                  <c:v>0.03</c:v>
                </c:pt>
                <c:pt idx="5">
                  <c:v>0.13</c:v>
                </c:pt>
                <c:pt idx="6">
                  <c:v>1.0</c:v>
                </c:pt>
                <c:pt idx="7">
                  <c:v>0.58</c:v>
                </c:pt>
                <c:pt idx="8">
                  <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Kaiku</c:v>
                </c:pt>
                <c:pt idx="7">
                  <c:v>Nestle</c:v>
                </c:pt>
                <c:pt idx="8">
                  <c:v>Vitalinea</c:v>
                </c:pt>
                <c:pt idx="9">
                  <c:v>Danone Original</c:v>
                </c:pt>
              </c:strCache>
            </c:strRef>
          </c:cat>
          <c:val>
            <c:numRef>
              <c:f>Sheet1!$D$2:$D$11</c:f>
              <c:numCache>
                <c:formatCode>General</c:formatCode>
                <c:ptCount val="10"/>
                <c:pt idx="0">
                  <c:v>0.28</c:v>
                </c:pt>
                <c:pt idx="1">
                  <c:v>0.08</c:v>
                </c:pt>
                <c:pt idx="2">
                  <c:v/>
                </c:pt>
                <c:pt idx="3">
                  <c:v>0.01</c:v>
                </c:pt>
                <c:pt idx="4">
                  <c:v/>
                </c:pt>
                <c:pt idx="5">
                  <c:v/>
                </c:pt>
                <c:pt idx="6">
                  <c:v/>
                </c:pt>
                <c:pt idx="7">
                  <c:v>0.02</c:v>
                </c:pt>
                <c:pt idx="8">
                  <c:v/>
                </c:pt>
                <c:pt idx="9">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Kaiku</c:v>
                </c:pt>
                <c:pt idx="7">
                  <c:v>Nestle</c:v>
                </c:pt>
                <c:pt idx="8">
                  <c:v>Vitalinea</c:v>
                </c:pt>
                <c:pt idx="9">
                  <c:v>Danone Original</c:v>
                </c:pt>
              </c:strCache>
            </c:strRef>
          </c:cat>
          <c:val>
            <c:numRef>
              <c:f>Sheet1!$E$2:$E$11</c:f>
              <c:numCache>
                <c:formatCode>General</c:formatCode>
                <c:ptCount val="10"/>
                <c:pt idx="0">
                  <c:v/>
                </c:pt>
                <c:pt idx="1">
                  <c:v>0.07</c:v>
                </c:pt>
                <c:pt idx="2">
                  <c:v>0.41</c:v>
                </c:pt>
                <c:pt idx="3">
                  <c:v>0.55</c:v>
                </c:pt>
                <c:pt idx="4">
                  <c:v/>
                </c:pt>
                <c:pt idx="5">
                  <c:v>0.28</c:v>
                </c:pt>
                <c:pt idx="6">
                  <c:v/>
                </c:pt>
                <c:pt idx="7">
                  <c:v/>
                </c:pt>
                <c:pt idx="8">
                  <c:v>1.0</c:v>
                </c:pt>
                <c:pt idx="9">
                  <c:v>0.08</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Kaiku</c:v>
                </c:pt>
                <c:pt idx="7">
                  <c:v>Nestle</c:v>
                </c:pt>
                <c:pt idx="8">
                  <c:v>Vitalinea</c:v>
                </c:pt>
                <c:pt idx="9">
                  <c:v>Danone Original</c:v>
                </c:pt>
              </c:strCache>
            </c:strRef>
          </c:cat>
          <c:val>
            <c:numRef>
              <c:f>Sheet1!$F$2:$F$11</c:f>
              <c:numCache>
                <c:formatCode>General</c:formatCode>
                <c:ptCount val="10"/>
                <c:pt idx="0">
                  <c:v/>
                </c:pt>
                <c:pt idx="1">
                  <c:v>0.81</c:v>
                </c:pt>
                <c:pt idx="2">
                  <c:v/>
                </c:pt>
                <c:pt idx="3">
                  <c:v/>
                </c:pt>
                <c:pt idx="4">
                  <c:v/>
                </c:pt>
                <c:pt idx="5">
                  <c:v>0.59</c:v>
                </c:pt>
                <c:pt idx="6">
                  <c:v/>
                </c:pt>
                <c:pt idx="7">
                  <c:v/>
                </c:pt>
                <c:pt idx="8">
                  <c:v/>
                </c:pt>
                <c:pt idx="9">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Sheet1!$B$2:$B$5</c:f>
              <c:numCache>
                <c:formatCode>General</c:formatCode>
                <c:ptCount val="4"/>
                <c:pt idx="0">
                  <c:v>1.0</c:v>
                </c:pt>
                <c:pt idx="1">
                  <c:v>1.0</c:v>
                </c:pt>
                <c:pt idx="2">
                  <c:v>0.7</c:v>
                </c:pt>
                <c:pt idx="3">
                  <c:v>0.97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Sheet1!$C$2:$C$5</c:f>
              <c:numCache>
                <c:formatCode>General</c:formatCode>
                <c:ptCount val="4"/>
                <c:pt idx="0">
                  <c:v/>
                </c:pt>
                <c:pt idx="1">
                  <c:v/>
                </c:pt>
                <c:pt idx="2">
                  <c:v>0.3</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Sheet1!$D$2:$D$5</c:f>
              <c:numCache>
                <c:formatCode>General</c:formatCode>
                <c:ptCount val="4"/>
                <c:pt idx="0">
                  <c:v/>
                </c:pt>
                <c:pt idx="1">
                  <c:v/>
                </c:pt>
                <c:pt idx="2">
                  <c:v/>
                </c:pt>
                <c:pt idx="3">
                  <c:v>0.03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Sheet1!$B$2:$B$6</c:f>
              <c:numCache>
                <c:formatCode>General</c:formatCode>
                <c:ptCount val="5"/>
                <c:pt idx="0">
                  <c:v>0.32</c:v>
                </c:pt>
                <c:pt idx="1">
                  <c:v>0.81</c:v>
                </c:pt>
                <c:pt idx="2">
                  <c:v/>
                </c:pt>
                <c:pt idx="3">
                  <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Sheet1!$C$2:$C$6</c:f>
              <c:numCache>
                <c:formatCode>General</c:formatCode>
                <c:ptCount val="5"/>
                <c:pt idx="0">
                  <c:v>0.01</c:v>
                </c:pt>
                <c:pt idx="1">
                  <c:v/>
                </c:pt>
                <c:pt idx="2">
                  <c:v>0.03</c:v>
                </c:pt>
                <c:pt idx="3">
                  <c:v>0.24</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Sheet1!$D$2:$D$6</c:f>
              <c:numCache>
                <c:formatCode>General</c:formatCode>
                <c:ptCount val="5"/>
                <c:pt idx="0">
                  <c:v>0.67</c:v>
                </c:pt>
                <c:pt idx="1">
                  <c:v>0.04</c:v>
                </c:pt>
                <c:pt idx="2">
                  <c:v>0.97</c:v>
                </c:pt>
                <c:pt idx="3">
                  <c:v>0.53</c:v>
                </c:pt>
                <c:pt idx="4">
                  <c:v>0.91</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Sheet1!$E$2:$E$6</c:f>
              <c:numCache>
                <c:formatCode>General</c:formatCode>
                <c:ptCount val="5"/>
                <c:pt idx="0">
                  <c:v/>
                </c:pt>
                <c:pt idx="1">
                  <c:v>0.15</c:v>
                </c:pt>
                <c:pt idx="2">
                  <c:v/>
                </c:pt>
                <c:pt idx="3">
                  <c:v/>
                </c:pt>
                <c:pt idx="4">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Sheet1!$F$2:$F$6</c:f>
              <c:numCache>
                <c:formatCode>General</c:formatCode>
                <c:ptCount val="5"/>
                <c:pt idx="0">
                  <c:v/>
                </c:pt>
                <c:pt idx="1">
                  <c:v/>
                </c:pt>
                <c:pt idx="2">
                  <c:v/>
                </c:pt>
                <c:pt idx="3">
                  <c:v>0.22</c:v>
                </c:pt>
                <c:pt idx="4">
                  <c:v>0.09</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Sheet1!$G$2:$G$6</c:f>
              <c:numCache>
                <c:formatCode>General</c:formatCode>
                <c:ptCount val="5"/>
                <c:pt idx="0">
                  <c:v/>
                </c:pt>
                <c:pt idx="1">
                  <c:v/>
                </c:pt>
                <c:pt idx="2">
                  <c:v/>
                </c:pt>
                <c:pt idx="3">
                  <c:v>0.01</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Sheet1!$B$2:$B$5</c:f>
              <c:numCache>
                <c:formatCode>General</c:formatCode>
                <c:ptCount val="4"/>
                <c:pt idx="0">
                  <c:v>0.52</c:v>
                </c:pt>
                <c:pt idx="1">
                  <c:v>0.41</c:v>
                </c:pt>
                <c:pt idx="2">
                  <c:v>0.67</c:v>
                </c:pt>
                <c:pt idx="3">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Sheet1!$C$2:$C$5</c:f>
              <c:numCache>
                <c:formatCode>General</c:formatCode>
                <c:ptCount val="4"/>
                <c:pt idx="0">
                  <c:v>0.12</c:v>
                </c:pt>
                <c:pt idx="1">
                  <c:v/>
                </c:pt>
                <c:pt idx="2">
                  <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Sheet1!$D$2:$D$5</c:f>
              <c:numCache>
                <c:formatCode>General</c:formatCode>
                <c:ptCount val="4"/>
                <c:pt idx="0">
                  <c:v>0.36</c:v>
                </c:pt>
                <c:pt idx="1">
                  <c:v>0.33</c:v>
                </c:pt>
                <c:pt idx="2">
                  <c:v>0.21</c:v>
                </c:pt>
                <c:pt idx="3">
                  <c:v>0.9</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Sheet1!$E$2:$E$5</c:f>
              <c:numCache>
                <c:formatCode>General</c:formatCode>
                <c:ptCount val="4"/>
                <c:pt idx="0">
                  <c:v/>
                </c:pt>
                <c:pt idx="1">
                  <c:v>0.03</c:v>
                </c:pt>
                <c:pt idx="2">
                  <c:v/>
                </c:pt>
                <c:pt idx="3">
                  <c:v>0.07</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FREE CONTENT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Sheet1!$F$2:$F$5</c:f>
              <c:numCache>
                <c:formatCode>General</c:formatCode>
                <c:ptCount val="4"/>
                <c:pt idx="0">
                  <c:v/>
                </c:pt>
                <c:pt idx="1">
                  <c:v>0.22</c:v>
                </c:pt>
                <c:pt idx="2">
                  <c:v>0.11</c:v>
                </c:pt>
                <c:pt idx="3">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COUPON</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Sheet1!$G$2:$G$5</c:f>
              <c:numCache>
                <c:formatCode>General</c:formatCode>
                <c:ptCount val="4"/>
                <c:pt idx="0">
                  <c:v/>
                </c:pt>
                <c:pt idx="1">
                  <c:v/>
                </c:pt>
                <c:pt idx="2">
                  <c:v/>
                </c:pt>
                <c:pt idx="3">
                  <c:v>0.02</c:v>
                </c:pt>
              </c:numCache>
            </c:numRef>
          </c:val>
          <c:extLst>
            <c:ext xmlns:c16="http://schemas.microsoft.com/office/drawing/2014/chart" uri="{C3380CC4-5D6E-409C-BE32-E72D297353CC}">
              <c16:uniqueId val="{00000002-47BD-42C0-969C-5FE5E95BAB12}"/>
            </c:ext>
          </c:extLst>
        </c:ser>
        <c:ser>
          <c:idx val="6"/>
          <c:order val="6"/>
          <c:tx>
            <c:strRef>
              <c:f>Sheet1!$H$1</c:f>
              <c:strCache>
                <c:ptCount val="1"/>
                <c:pt idx="0">
                  <c:v>NO TYPE</c:v>
                </c:pt>
              </c:strCache>
            </c:strRef>
          </c:tx>
          <c:spPr>
            <a:solidFill>
              <a:srgbClr val="5B9F99"/>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Activia</c:v>
                </c:pt>
                <c:pt idx="1">
                  <c:v>Actimel</c:v>
                </c:pt>
                <c:pt idx="2">
                  <c:v>Danacol</c:v>
                </c:pt>
                <c:pt idx="3">
                  <c:v>Nestle</c:v>
                </c:pt>
              </c:strCache>
            </c:strRef>
          </c:cat>
          <c:val>
            <c:numRef>
              <c:f>Sheet1!$H$2:$H$5</c:f>
              <c:numCache>
                <c:formatCode>General</c:formatCode>
                <c:ptCount val="4"/>
                <c:pt idx="0">
                  <c:v/>
                </c:pt>
                <c:pt idx="1">
                  <c:v/>
                </c:pt>
                <c:pt idx="2">
                  <c:v/>
                </c:pt>
                <c:pt idx="3">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PRICE</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Sheet1!$B$2:$B$8</c:f>
              <c:numCache>
                <c:formatCode>General</c:formatCode>
                <c:ptCount val="7"/>
                <c:pt idx="0">
                  <c:v>0.55</c:v>
                </c:pt>
                <c:pt idx="1">
                  <c:v>0.07</c:v>
                </c:pt>
                <c:pt idx="2">
                  <c:v/>
                </c:pt>
                <c:pt idx="3">
                  <c:v/>
                </c:pt>
                <c:pt idx="4">
                  <c:v>0.09</c:v>
                </c:pt>
                <c:pt idx="5">
                  <c:v/>
                </c:pt>
                <c:pt idx="6">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Sheet1!$C$2:$C$8</c:f>
              <c:numCache>
                <c:formatCode>General</c:formatCode>
                <c:ptCount val="7"/>
                <c:pt idx="0">
                  <c:v>0.18</c:v>
                </c:pt>
                <c:pt idx="1">
                  <c:v/>
                </c:pt>
                <c:pt idx="2">
                  <c:v/>
                </c:pt>
                <c:pt idx="3">
                  <c:v/>
                </c:pt>
                <c:pt idx="4">
                  <c:v/>
                </c:pt>
                <c:pt idx="5">
                  <c:v/>
                </c:pt>
                <c:pt idx="6">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Sheet1!$D$2:$D$8</c:f>
              <c:numCache>
                <c:formatCode>General</c:formatCode>
                <c:ptCount val="7"/>
                <c:pt idx="0">
                  <c:v>0.27</c:v>
                </c:pt>
                <c:pt idx="1">
                  <c:v>0.01</c:v>
                </c:pt>
                <c:pt idx="2">
                  <c:v>0.76</c:v>
                </c:pt>
                <c:pt idx="3">
                  <c:v/>
                </c:pt>
                <c:pt idx="4">
                  <c:v>0.04</c:v>
                </c:pt>
                <c:pt idx="5">
                  <c:v/>
                </c:pt>
                <c:pt idx="6">
                  <c:v>1.0</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NO TYPE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Sheet1!$E$2:$E$8</c:f>
              <c:numCache>
                <c:formatCode>General</c:formatCode>
                <c:ptCount val="7"/>
                <c:pt idx="0">
                  <c:v/>
                </c:pt>
                <c:pt idx="1">
                  <c:v>0.01</c:v>
                </c:pt>
                <c:pt idx="2">
                  <c:v/>
                </c:pt>
                <c:pt idx="3">
                  <c:v/>
                </c:pt>
                <c:pt idx="4">
                  <c:v/>
                </c:pt>
                <c:pt idx="5">
                  <c:v/>
                </c:pt>
                <c:pt idx="6">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Sheet1!$F$2:$F$8</c:f>
              <c:numCache>
                <c:formatCode>General</c:formatCode>
                <c:ptCount val="7"/>
                <c:pt idx="0">
                  <c:v/>
                </c:pt>
                <c:pt idx="1">
                  <c:v>0.84</c:v>
                </c:pt>
                <c:pt idx="2">
                  <c:v/>
                </c:pt>
                <c:pt idx="3">
                  <c:v/>
                </c:pt>
                <c:pt idx="4">
                  <c:v>0.8</c:v>
                </c:pt>
                <c:pt idx="5">
                  <c:v/>
                </c:pt>
                <c:pt idx="6">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STRAIGHT DISCOUNT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Private Label</c:v>
                </c:pt>
                <c:pt idx="1">
                  <c:v>Danone</c:v>
                </c:pt>
                <c:pt idx="2">
                  <c:v>Oikos</c:v>
                </c:pt>
                <c:pt idx="3">
                  <c:v>Danonino</c:v>
                </c:pt>
                <c:pt idx="4">
                  <c:v>Danone Griego</c:v>
                </c:pt>
                <c:pt idx="5">
                  <c:v>Vitalinea</c:v>
                </c:pt>
                <c:pt idx="6">
                  <c:v>Kaiku</c:v>
                </c:pt>
              </c:strCache>
            </c:strRef>
          </c:cat>
          <c:val>
            <c:numRef>
              <c:f>Sheet1!$G$2:$G$8</c:f>
              <c:numCache>
                <c:formatCode>General</c:formatCode>
                <c:ptCount val="7"/>
                <c:pt idx="0">
                  <c:v/>
                </c:pt>
                <c:pt idx="1">
                  <c:v>0.07</c:v>
                </c:pt>
                <c:pt idx="2">
                  <c:v>0.24</c:v>
                </c:pt>
                <c:pt idx="3">
                  <c:v>1.0</c:v>
                </c:pt>
                <c:pt idx="4">
                  <c:v>0.07</c:v>
                </c:pt>
                <c:pt idx="5">
                  <c:v>1.0</c:v>
                </c:pt>
                <c:pt idx="6">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Sheet1!$B$2:$B$10</c:f>
              <c:numCache>
                <c:formatCode>General</c:formatCode>
                <c:ptCount val="9"/>
                <c:pt idx="0">
                  <c:v>0.36</c:v>
                </c:pt>
                <c:pt idx="1">
                  <c:v>0.18</c:v>
                </c:pt>
                <c:pt idx="2">
                  <c:v>0.33</c:v>
                </c:pt>
                <c:pt idx="3">
                  <c:v>0.22</c:v>
                </c:pt>
                <c:pt idx="4">
                  <c:v>0.13</c:v>
                </c:pt>
                <c:pt idx="5">
                  <c:v>0.39</c:v>
                </c:pt>
                <c:pt idx="6">
                  <c:v>0.36</c:v>
                </c:pt>
                <c:pt idx="7">
                  <c:v>0.62</c:v>
                </c:pt>
                <c:pt idx="8">
                  <c:v>0.21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Sheet1!$C$2:$C$10</c:f>
              <c:numCache>
                <c:formatCode>General</c:formatCode>
                <c:ptCount val="9"/>
                <c:pt idx="0">
                  <c:v>0.01</c:v>
                </c:pt>
                <c:pt idx="1">
                  <c:v>0.06</c:v>
                </c:pt>
                <c:pt idx="2">
                  <c:v/>
                </c:pt>
                <c:pt idx="3">
                  <c:v/>
                </c:pt>
                <c:pt idx="4">
                  <c:v/>
                </c:pt>
                <c:pt idx="5">
                  <c:v/>
                </c:pt>
                <c:pt idx="6">
                  <c:v/>
                </c:pt>
                <c:pt idx="7">
                  <c:v/>
                </c:pt>
                <c:pt idx="8">
                  <c:v>0.03</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Sheet1!$D$2:$D$10</c:f>
              <c:numCache>
                <c:formatCode>General</c:formatCode>
                <c:ptCount val="9"/>
                <c:pt idx="0">
                  <c:v>0.06</c:v>
                </c:pt>
                <c:pt idx="1">
                  <c:v>0.72</c:v>
                </c:pt>
                <c:pt idx="2">
                  <c:v/>
                </c:pt>
                <c:pt idx="3">
                  <c:v/>
                </c:pt>
                <c:pt idx="4">
                  <c:v/>
                </c:pt>
                <c:pt idx="5">
                  <c:v/>
                </c:pt>
                <c:pt idx="6">
                  <c:v/>
                </c:pt>
                <c:pt idx="7">
                  <c:v/>
                </c:pt>
                <c:pt idx="8">
                  <c:v>0.66</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COUPON</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Sheet1!$E$2:$E$10</c:f>
              <c:numCache>
                <c:formatCode>General</c:formatCode>
                <c:ptCount val="9"/>
                <c:pt idx="0">
                  <c:v/>
                </c:pt>
                <c:pt idx="1">
                  <c:v/>
                </c:pt>
                <c:pt idx="2">
                  <c:v/>
                </c:pt>
                <c:pt idx="3">
                  <c:v/>
                </c:pt>
                <c:pt idx="4">
                  <c:v/>
                </c:pt>
                <c:pt idx="5">
                  <c:v>0.04</c:v>
                </c:pt>
                <c:pt idx="6">
                  <c:v>0.01</c:v>
                </c:pt>
                <c:pt idx="7">
                  <c:v/>
                </c:pt>
                <c:pt idx="8">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BUNDLE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Sheet1!$F$2:$F$10</c:f>
              <c:numCache>
                <c:formatCode>General</c:formatCode>
                <c:ptCount val="9"/>
                <c:pt idx="0">
                  <c:v>0.57</c:v>
                </c:pt>
                <c:pt idx="1">
                  <c:v>0.03</c:v>
                </c:pt>
                <c:pt idx="2">
                  <c:v>0.58</c:v>
                </c:pt>
                <c:pt idx="3">
                  <c:v>0.73</c:v>
                </c:pt>
                <c:pt idx="4">
                  <c:v>0.86</c:v>
                </c:pt>
                <c:pt idx="5">
                  <c:v>0.57</c:v>
                </c:pt>
                <c:pt idx="6">
                  <c:v>0.63</c:v>
                </c:pt>
                <c:pt idx="7">
                  <c:v>0.38</c:v>
                </c:pt>
                <c:pt idx="8">
                  <c:v>0.1</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Sheet1!$G$2:$G$10</c:f>
              <c:numCache>
                <c:formatCode>General</c:formatCode>
                <c:ptCount val="9"/>
                <c:pt idx="0">
                  <c:v/>
                </c:pt>
                <c:pt idx="1">
                  <c:v/>
                </c:pt>
                <c:pt idx="2">
                  <c:v/>
                </c:pt>
                <c:pt idx="3">
                  <c:v/>
                </c:pt>
                <c:pt idx="4">
                  <c:v/>
                </c:pt>
                <c:pt idx="5">
                  <c:v/>
                </c:pt>
                <c:pt idx="6">
                  <c:v/>
                </c:pt>
                <c:pt idx="7">
                  <c:v/>
                </c:pt>
                <c:pt idx="8">
                  <c:v/>
                </c:pt>
              </c:numCache>
            </c:numRef>
          </c:val>
          <c:extLst>
            <c:ext xmlns:c16="http://schemas.microsoft.com/office/drawing/2014/chart" uri="{C3380CC4-5D6E-409C-BE32-E72D297353CC}">
              <c16:uniqueId val="{00000002-47BD-42C0-969C-5FE5E95BAB12}"/>
            </c:ext>
          </c:extLst>
        </c:ser>
        <c:ser>
          <c:idx val="6"/>
          <c:order val="6"/>
          <c:tx>
            <c:strRef>
              <c:f>Sheet1!$H$1</c:f>
              <c:strCache>
                <c:ptCount val="1"/>
                <c:pt idx="0">
                  <c:v>FREE CONTENT</c:v>
                </c:pt>
              </c:strCache>
            </c:strRef>
          </c:tx>
          <c:spPr>
            <a:solidFill>
              <a:srgbClr val="5B9F99"/>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Danone</c:v>
                </c:pt>
                <c:pt idx="2">
                  <c:v>Actimel</c:v>
                </c:pt>
                <c:pt idx="3">
                  <c:v>Danacol</c:v>
                </c:pt>
                <c:pt idx="4">
                  <c:v>Alpro</c:v>
                </c:pt>
                <c:pt idx="5">
                  <c:v>Oikos</c:v>
                </c:pt>
                <c:pt idx="6">
                  <c:v>Yopro</c:v>
                </c:pt>
                <c:pt idx="7">
                  <c:v>Danonino</c:v>
                </c:pt>
                <c:pt idx="8">
                  <c:v>Danone Griego</c:v>
                </c:pt>
              </c:strCache>
            </c:strRef>
          </c:cat>
          <c:val>
            <c:numRef>
              <c:f>Sheet1!$H$2:$H$10</c:f>
              <c:numCache>
                <c:formatCode>General</c:formatCode>
                <c:ptCount val="9"/>
                <c:pt idx="0">
                  <c:v/>
                </c:pt>
                <c:pt idx="1">
                  <c:v/>
                </c:pt>
                <c:pt idx="2">
                  <c:v>0.08</c:v>
                </c:pt>
                <c:pt idx="3">
                  <c:v>0.06</c:v>
                </c:pt>
                <c:pt idx="4">
                  <c:v/>
                </c:pt>
                <c:pt idx="5">
                  <c:v/>
                </c:pt>
                <c:pt idx="6">
                  <c:v/>
                </c:pt>
                <c:pt idx="7">
                  <c:v/>
                </c:pt>
                <c:pt idx="8">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0.34</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Sheet1!$C$2:$C$2</c:f>
              <c:numCache>
                <c:formatCode>General</c:formatCode>
                <c:ptCount val="1"/>
                <c:pt idx="0">
                  <c:v>0.66</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Sheet1!$B$2:$B$4</c:f>
              <c:numCache>
                <c:formatCode>General</c:formatCode>
                <c:ptCount val="3"/>
                <c:pt idx="0">
                  <c:v>0.66</c:v>
                </c:pt>
                <c:pt idx="1">
                  <c:v>0.37</c:v>
                </c:pt>
                <c:pt idx="2">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Sheet1!$C$2:$C$4</c:f>
              <c:numCache>
                <c:formatCode>General</c:formatCode>
                <c:ptCount val="3"/>
                <c:pt idx="0">
                  <c:v>0.34</c:v>
                </c:pt>
                <c:pt idx="1">
                  <c:v>0.04</c:v>
                </c:pt>
                <c:pt idx="2">
                  <c:v>0.57</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Sheet1!$D$2:$D$4</c:f>
              <c:numCache>
                <c:formatCode>General</c:formatCode>
                <c:ptCount val="3"/>
                <c:pt idx="0">
                  <c:v/>
                </c:pt>
                <c:pt idx="1">
                  <c:v>0.58</c:v>
                </c:pt>
                <c:pt idx="2">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NO TYPE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Sheet1!$E$2:$E$4</c:f>
              <c:numCache>
                <c:formatCode>General</c:formatCode>
                <c:ptCount val="3"/>
                <c:pt idx="0">
                  <c:v/>
                </c:pt>
                <c:pt idx="1">
                  <c:v/>
                </c:pt>
                <c:pt idx="2">
                  <c:v>0.43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Danacol</c:v>
                </c:pt>
                <c:pt idx="1">
                  <c:v>Activia</c:v>
                </c:pt>
                <c:pt idx="2">
                  <c:v>Actimel</c:v>
                </c:pt>
              </c:strCache>
            </c:strRef>
          </c:cat>
          <c:val>
            <c:numRef>
              <c:f>Sheet1!$B$2:$B$4</c:f>
              <c:numCache>
                <c:formatCode>General</c:formatCode>
                <c:ptCount val="3"/>
                <c:pt idx="0">
                  <c:v>1.0</c:v>
                </c:pt>
                <c:pt idx="1">
                  <c:v>1.0</c:v>
                </c:pt>
                <c:pt idx="2">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c:v>
                </c:pt>
                <c:pt idx="1">
                  <c:v>Danone</c:v>
                </c:pt>
              </c:strCache>
            </c:strRef>
          </c:cat>
          <c:val>
            <c:numRef>
              <c:f>Sheet1!$B$2:$B$3</c:f>
              <c:numCache>
                <c:formatCode>General</c:formatCode>
                <c:ptCount val="2"/>
                <c:pt idx="0">
                  <c:v>0.33</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c:v>
                </c:pt>
                <c:pt idx="1">
                  <c:v>Danone</c:v>
                </c:pt>
              </c:strCache>
            </c:strRef>
          </c:cat>
          <c:val>
            <c:numRef>
              <c:f>Sheet1!$C$2:$C$3</c:f>
              <c:numCache>
                <c:formatCode>General</c:formatCode>
                <c:ptCount val="2"/>
                <c:pt idx="0">
                  <c:v>0.67</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Sheet1!$B$2:$B$5</c:f>
              <c:numCache>
                <c:formatCode>General</c:formatCode>
                <c:ptCount val="4"/>
                <c:pt idx="0">
                  <c:v>0.86</c:v>
                </c:pt>
                <c:pt idx="1">
                  <c:v>0.7</c:v>
                </c:pt>
                <c:pt idx="2">
                  <c:v>1.0</c:v>
                </c:pt>
                <c:pt idx="3">
                  <c:v>0.97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Sheet1!$C$2:$C$5</c:f>
              <c:numCache>
                <c:formatCode>General</c:formatCode>
                <c:ptCount val="4"/>
                <c:pt idx="0">
                  <c:v/>
                </c:pt>
                <c:pt idx="1">
                  <c:v>0.3</c:v>
                </c:pt>
                <c:pt idx="2">
                  <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Sheet1!$D$2:$D$5</c:f>
              <c:numCache>
                <c:formatCode>General</c:formatCode>
                <c:ptCount val="4"/>
                <c:pt idx="0">
                  <c:v>0.13</c:v>
                </c:pt>
                <c:pt idx="1">
                  <c:v/>
                </c:pt>
                <c:pt idx="2">
                  <c:v/>
                </c:pt>
                <c:pt idx="3">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COUPON</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Private Label</c:v>
                </c:pt>
                <c:pt idx="2">
                  <c:v>Sojasun</c:v>
                </c:pt>
                <c:pt idx="3">
                  <c:v>Kaiku</c:v>
                </c:pt>
              </c:strCache>
            </c:strRef>
          </c:cat>
          <c:val>
            <c:numRef>
              <c:f>Sheet1!$E$2:$E$5</c:f>
              <c:numCache>
                <c:formatCode>General</c:formatCode>
                <c:ptCount val="4"/>
                <c:pt idx="0">
                  <c:v/>
                </c:pt>
                <c:pt idx="1">
                  <c:v/>
                </c:pt>
                <c:pt idx="2">
                  <c:v/>
                </c:pt>
                <c:pt idx="3">
                  <c:v>0.03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Sheet1!$B$2:$B$6</c:f>
              <c:numCache>
                <c:formatCode>General</c:formatCode>
                <c:ptCount val="5"/>
                <c:pt idx="0">
                  <c:v>0.36</c:v>
                </c:pt>
                <c:pt idx="1">
                  <c:v/>
                </c:pt>
                <c:pt idx="2">
                  <c:v>0.73</c:v>
                </c:pt>
                <c:pt idx="3">
                  <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Sheet1!$C$2:$C$6</c:f>
              <c:numCache>
                <c:formatCode>General</c:formatCode>
                <c:ptCount val="5"/>
                <c:pt idx="0">
                  <c:v>0.01</c:v>
                </c:pt>
                <c:pt idx="1">
                  <c:v>0.03</c:v>
                </c:pt>
                <c:pt idx="2">
                  <c:v/>
                </c:pt>
                <c:pt idx="3">
                  <c:v>0.22</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Sheet1!$D$2:$D$6</c:f>
              <c:numCache>
                <c:formatCode>General</c:formatCode>
                <c:ptCount val="5"/>
                <c:pt idx="0">
                  <c:v>0.63</c:v>
                </c:pt>
                <c:pt idx="1">
                  <c:v>0.97</c:v>
                </c:pt>
                <c:pt idx="2">
                  <c:v>0.04</c:v>
                </c:pt>
                <c:pt idx="3">
                  <c:v>0.54</c:v>
                </c:pt>
                <c:pt idx="4">
                  <c:v>0.91</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Sheet1!$E$2:$E$6</c:f>
              <c:numCache>
                <c:formatCode>General</c:formatCode>
                <c:ptCount val="5"/>
                <c:pt idx="0">
                  <c:v/>
                </c:pt>
                <c:pt idx="1">
                  <c:v/>
                </c:pt>
                <c:pt idx="2">
                  <c:v>0.23</c:v>
                </c:pt>
                <c:pt idx="3">
                  <c:v/>
                </c:pt>
                <c:pt idx="4">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Sheet1!$F$2:$F$6</c:f>
              <c:numCache>
                <c:formatCode>General</c:formatCode>
                <c:ptCount val="5"/>
                <c:pt idx="0">
                  <c:v/>
                </c:pt>
                <c:pt idx="1">
                  <c:v/>
                </c:pt>
                <c:pt idx="2">
                  <c:v/>
                </c:pt>
                <c:pt idx="3">
                  <c:v>0.2</c:v>
                </c:pt>
                <c:pt idx="4">
                  <c:v>0.09</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Private Label</c:v>
                </c:pt>
                <c:pt idx="2">
                  <c:v>Danone</c:v>
                </c:pt>
                <c:pt idx="3">
                  <c:v>Lindahls Pro+</c:v>
                </c:pt>
                <c:pt idx="4">
                  <c:v>El Pastoret</c:v>
                </c:pt>
              </c:strCache>
            </c:strRef>
          </c:cat>
          <c:val>
            <c:numRef>
              <c:f>Sheet1!$G$2:$G$6</c:f>
              <c:numCache>
                <c:formatCode>General</c:formatCode>
                <c:ptCount val="5"/>
                <c:pt idx="0">
                  <c:v/>
                </c:pt>
                <c:pt idx="1">
                  <c:v/>
                </c:pt>
                <c:pt idx="2">
                  <c:v/>
                </c:pt>
                <c:pt idx="3">
                  <c:v>0.05</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Sheet1!$B$2:$B$5</c:f>
              <c:numCache>
                <c:formatCode>General</c:formatCode>
                <c:ptCount val="4"/>
                <c:pt idx="0">
                  <c:v>1.0</c:v>
                </c:pt>
                <c:pt idx="1">
                  <c:v>1.0</c:v>
                </c:pt>
                <c:pt idx="2">
                  <c:v>0.7</c:v>
                </c:pt>
                <c:pt idx="3">
                  <c:v>0.97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Sheet1!$C$2:$C$5</c:f>
              <c:numCache>
                <c:formatCode>General</c:formatCode>
                <c:ptCount val="4"/>
                <c:pt idx="0">
                  <c:v/>
                </c:pt>
                <c:pt idx="1">
                  <c:v/>
                </c:pt>
                <c:pt idx="2">
                  <c:v>0.3</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Alpro</c:v>
                </c:pt>
                <c:pt idx="1">
                  <c:v>Sojasun</c:v>
                </c:pt>
                <c:pt idx="2">
                  <c:v>Private Label</c:v>
                </c:pt>
                <c:pt idx="3">
                  <c:v>Kaiku</c:v>
                </c:pt>
              </c:strCache>
            </c:strRef>
          </c:cat>
          <c:val>
            <c:numRef>
              <c:f>Sheet1!$D$2:$D$5</c:f>
              <c:numCache>
                <c:formatCode>General</c:formatCode>
                <c:ptCount val="4"/>
                <c:pt idx="0">
                  <c:v/>
                </c:pt>
                <c:pt idx="1">
                  <c:v/>
                </c:pt>
                <c:pt idx="2">
                  <c:v/>
                </c:pt>
                <c:pt idx="3">
                  <c:v>0.03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PRICE</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Sheet1!$B$2:$B$10</c:f>
              <c:numCache>
                <c:formatCode>General</c:formatCode>
                <c:ptCount val="9"/>
                <c:pt idx="0">
                  <c:v>0.01</c:v>
                </c:pt>
                <c:pt idx="1">
                  <c:v/>
                </c:pt>
                <c:pt idx="2">
                  <c:v>0.06</c:v>
                </c:pt>
                <c:pt idx="3">
                  <c:v/>
                </c:pt>
                <c:pt idx="4">
                  <c:v/>
                </c:pt>
                <c:pt idx="5">
                  <c:v/>
                </c:pt>
                <c:pt idx="6">
                  <c:v/>
                </c:pt>
                <c:pt idx="7">
                  <c:v>0.01</c:v>
                </c:pt>
                <c:pt idx="8">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Sheet1!$C$2:$C$10</c:f>
              <c:numCache>
                <c:formatCode>General</c:formatCode>
                <c:ptCount val="9"/>
                <c:pt idx="0">
                  <c:v>0.05</c:v>
                </c:pt>
                <c:pt idx="1">
                  <c:v/>
                </c:pt>
                <c:pt idx="2">
                  <c:v>0.68</c:v>
                </c:pt>
                <c:pt idx="3">
                  <c:v/>
                </c:pt>
                <c:pt idx="4">
                  <c:v/>
                </c:pt>
                <c:pt idx="5">
                  <c:v/>
                </c:pt>
                <c:pt idx="6">
                  <c:v/>
                </c:pt>
                <c:pt idx="7">
                  <c:v/>
                </c:pt>
                <c:pt idx="8">
                  <c:v>0.59</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Sheet1!$D$2:$D$10</c:f>
              <c:numCache>
                <c:formatCode>General</c:formatCode>
                <c:ptCount val="9"/>
                <c:pt idx="0">
                  <c:v/>
                </c:pt>
                <c:pt idx="1">
                  <c:v/>
                </c:pt>
                <c:pt idx="2">
                  <c:v/>
                </c:pt>
                <c:pt idx="3">
                  <c:v/>
                </c:pt>
                <c:pt idx="4">
                  <c:v/>
                </c:pt>
                <c:pt idx="5">
                  <c:v>0.04</c:v>
                </c:pt>
                <c:pt idx="6">
                  <c:v>0.01</c:v>
                </c:pt>
                <c:pt idx="7">
                  <c:v/>
                </c:pt>
                <c:pt idx="8">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BUNDLE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Sheet1!$E$2:$E$10</c:f>
              <c:numCache>
                <c:formatCode>General</c:formatCode>
                <c:ptCount val="9"/>
                <c:pt idx="0">
                  <c:v>0.61</c:v>
                </c:pt>
                <c:pt idx="1">
                  <c:v>0.61</c:v>
                </c:pt>
                <c:pt idx="2">
                  <c:v>0.04</c:v>
                </c:pt>
                <c:pt idx="3">
                  <c:v>0.78</c:v>
                </c:pt>
                <c:pt idx="4">
                  <c:v>1.0</c:v>
                </c:pt>
                <c:pt idx="5">
                  <c:v>0.55</c:v>
                </c:pt>
                <c:pt idx="6">
                  <c:v>0.67</c:v>
                </c:pt>
                <c:pt idx="7">
                  <c:v>0.45</c:v>
                </c:pt>
                <c:pt idx="8">
                  <c:v>0.13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Sheet1!$F$2:$F$10</c:f>
              <c:numCache>
                <c:formatCode>General</c:formatCode>
                <c:ptCount val="9"/>
                <c:pt idx="0">
                  <c:v>0.33</c:v>
                </c:pt>
                <c:pt idx="1">
                  <c:v>0.32</c:v>
                </c:pt>
                <c:pt idx="2">
                  <c:v>0.21</c:v>
                </c:pt>
                <c:pt idx="3">
                  <c:v>0.17</c:v>
                </c:pt>
                <c:pt idx="4">
                  <c:v/>
                </c:pt>
                <c:pt idx="5">
                  <c:v>0.41</c:v>
                </c:pt>
                <c:pt idx="6">
                  <c:v>0.32</c:v>
                </c:pt>
                <c:pt idx="7">
                  <c:v>0.55</c:v>
                </c:pt>
                <c:pt idx="8">
                  <c:v>0.28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FREE CONTENT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Activia</c:v>
                </c:pt>
                <c:pt idx="1">
                  <c:v>Actimel</c:v>
                </c:pt>
                <c:pt idx="2">
                  <c:v>Danone</c:v>
                </c:pt>
                <c:pt idx="3">
                  <c:v>Danacol</c:v>
                </c:pt>
                <c:pt idx="4">
                  <c:v>Alpro</c:v>
                </c:pt>
                <c:pt idx="5">
                  <c:v>Oikos</c:v>
                </c:pt>
                <c:pt idx="6">
                  <c:v>Yopro</c:v>
                </c:pt>
                <c:pt idx="7">
                  <c:v>Danonino</c:v>
                </c:pt>
                <c:pt idx="8">
                  <c:v>Danone Griego</c:v>
                </c:pt>
              </c:strCache>
            </c:strRef>
          </c:cat>
          <c:val>
            <c:numRef>
              <c:f>Sheet1!$G$2:$G$10</c:f>
              <c:numCache>
                <c:formatCode>General</c:formatCode>
                <c:ptCount val="9"/>
                <c:pt idx="0">
                  <c:v/>
                </c:pt>
                <c:pt idx="1">
                  <c:v>0.06</c:v>
                </c:pt>
                <c:pt idx="2">
                  <c:v/>
                </c:pt>
                <c:pt idx="3">
                  <c:v>0.05</c:v>
                </c:pt>
                <c:pt idx="4">
                  <c:v/>
                </c:pt>
                <c:pt idx="5">
                  <c:v/>
                </c:pt>
                <c:pt idx="6">
                  <c:v/>
                </c:pt>
                <c:pt idx="7">
                  <c:v/>
                </c:pt>
                <c:pt idx="8">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Sheet1!$B$2:$B$6</c:f>
              <c:numCache>
                <c:formatCode>General</c:formatCode>
                <c:ptCount val="5"/>
                <c:pt idx="0">
                  <c:v>0.32</c:v>
                </c:pt>
                <c:pt idx="1">
                  <c:v>0.81</c:v>
                </c:pt>
                <c:pt idx="2">
                  <c:v/>
                </c:pt>
                <c:pt idx="3">
                  <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Sheet1!$C$2:$C$6</c:f>
              <c:numCache>
                <c:formatCode>General</c:formatCode>
                <c:ptCount val="5"/>
                <c:pt idx="0">
                  <c:v>0.01</c:v>
                </c:pt>
                <c:pt idx="1">
                  <c:v/>
                </c:pt>
                <c:pt idx="2">
                  <c:v>0.03</c:v>
                </c:pt>
                <c:pt idx="3">
                  <c:v>0.24</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Sheet1!$D$2:$D$6</c:f>
              <c:numCache>
                <c:formatCode>General</c:formatCode>
                <c:ptCount val="5"/>
                <c:pt idx="0">
                  <c:v>0.67</c:v>
                </c:pt>
                <c:pt idx="1">
                  <c:v>0.04</c:v>
                </c:pt>
                <c:pt idx="2">
                  <c:v>0.97</c:v>
                </c:pt>
                <c:pt idx="3">
                  <c:v>0.53</c:v>
                </c:pt>
                <c:pt idx="4">
                  <c:v>0.91</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Sheet1!$E$2:$E$6</c:f>
              <c:numCache>
                <c:formatCode>General</c:formatCode>
                <c:ptCount val="5"/>
                <c:pt idx="0">
                  <c:v/>
                </c:pt>
                <c:pt idx="1">
                  <c:v>0.15</c:v>
                </c:pt>
                <c:pt idx="2">
                  <c:v/>
                </c:pt>
                <c:pt idx="3">
                  <c:v/>
                </c:pt>
                <c:pt idx="4">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Sheet1!$F$2:$F$6</c:f>
              <c:numCache>
                <c:formatCode>General</c:formatCode>
                <c:ptCount val="5"/>
                <c:pt idx="0">
                  <c:v/>
                </c:pt>
                <c:pt idx="1">
                  <c:v/>
                </c:pt>
                <c:pt idx="2">
                  <c:v/>
                </c:pt>
                <c:pt idx="3">
                  <c:v>0.22</c:v>
                </c:pt>
                <c:pt idx="4">
                  <c:v>0.09</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Yopro</c:v>
                </c:pt>
                <c:pt idx="1">
                  <c:v>Danone</c:v>
                </c:pt>
                <c:pt idx="2">
                  <c:v>Private Label</c:v>
                </c:pt>
                <c:pt idx="3">
                  <c:v>Lindahls Pro+</c:v>
                </c:pt>
                <c:pt idx="4">
                  <c:v>El Pastoret</c:v>
                </c:pt>
              </c:strCache>
            </c:strRef>
          </c:cat>
          <c:val>
            <c:numRef>
              <c:f>Sheet1!$G$2:$G$6</c:f>
              <c:numCache>
                <c:formatCode>General</c:formatCode>
                <c:ptCount val="5"/>
                <c:pt idx="0">
                  <c:v/>
                </c:pt>
                <c:pt idx="1">
                  <c:v/>
                </c:pt>
                <c:pt idx="2">
                  <c:v/>
                </c:pt>
                <c:pt idx="3">
                  <c:v>0.01</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0.34</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Sheet1!$C$2:$C$2</c:f>
              <c:numCache>
                <c:formatCode>General</c:formatCode>
                <c:ptCount val="1"/>
                <c:pt idx="0">
                  <c:v>0.66</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Sheet1!$B$2:$B$4</c:f>
              <c:numCache>
                <c:formatCode>General</c:formatCode>
                <c:ptCount val="3"/>
                <c:pt idx="0">
                  <c:v>0.66</c:v>
                </c:pt>
                <c:pt idx="1">
                  <c:v>0.37</c:v>
                </c:pt>
                <c:pt idx="2">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Sheet1!$C$2:$C$4</c:f>
              <c:numCache>
                <c:formatCode>General</c:formatCode>
                <c:ptCount val="3"/>
                <c:pt idx="0">
                  <c:v>0.34</c:v>
                </c:pt>
                <c:pt idx="1">
                  <c:v>0.04</c:v>
                </c:pt>
                <c:pt idx="2">
                  <c:v>0.57</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Sheet1!$D$2:$D$4</c:f>
              <c:numCache>
                <c:formatCode>General</c:formatCode>
                <c:ptCount val="3"/>
                <c:pt idx="0">
                  <c:v/>
                </c:pt>
                <c:pt idx="1">
                  <c:v>0.58</c:v>
                </c:pt>
                <c:pt idx="2">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NO TYPE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Yopro</c:v>
                </c:pt>
                <c:pt idx="1">
                  <c:v>Danone</c:v>
                </c:pt>
                <c:pt idx="2">
                  <c:v>Lindahls Pro+</c:v>
                </c:pt>
              </c:strCache>
            </c:strRef>
          </c:cat>
          <c:val>
            <c:numRef>
              <c:f>Sheet1!$E$2:$E$4</c:f>
              <c:numCache>
                <c:formatCode>General</c:formatCode>
                <c:ptCount val="3"/>
                <c:pt idx="0">
                  <c:v/>
                </c:pt>
                <c:pt idx="1">
                  <c:v/>
                </c:pt>
                <c:pt idx="2">
                  <c:v>0.43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0.23</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Sheet1!$C$2:$C$2</c:f>
              <c:numCache>
                <c:formatCode>General</c:formatCode>
                <c:ptCount val="1"/>
                <c:pt idx="0">
                  <c:v>0.77</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Sheet1!$B$2:$B$2</c:f>
              <c:numCache>
                <c:formatCode>General</c:formatCode>
                <c:ptCount val="1"/>
                <c:pt idx="0">
                  <c:v>0.2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Sheet1!$C$2:$C$2</c:f>
              <c:numCache>
                <c:formatCode>General</c:formatCode>
                <c:ptCount val="1"/>
                <c:pt idx="0">
                  <c:v>0.8</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Sheet1!$B$2:$B$2</c:f>
              <c:numCache>
                <c:formatCode>General</c:formatCode>
                <c:ptCount val="1"/>
                <c:pt idx="0">
                  <c:v>0.15</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Sheet1!$C$2:$C$2</c:f>
              <c:numCache>
                <c:formatCode>General</c:formatCode>
                <c:ptCount val="1"/>
                <c:pt idx="0">
                  <c:v>0.85</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Sheet1!$B$2:$B$3</c:f>
              <c:numCache>
                <c:formatCode>General</c:formatCode>
                <c:ptCount val="2"/>
                <c:pt idx="0">
                  <c:v>0.81</c:v>
                </c:pt>
                <c:pt idx="1">
                  <c:v>0.68</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Sheet1!$C$2:$C$3</c:f>
              <c:numCache>
                <c:formatCode>General</c:formatCode>
                <c:ptCount val="2"/>
                <c:pt idx="0">
                  <c:v/>
                </c:pt>
                <c:pt idx="1">
                  <c:v>0.32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Sheet1!$B$2:$B$2</c:f>
              <c:numCache>
                <c:formatCode>General</c:formatCode>
                <c:ptCount val="1"/>
                <c:pt idx="0">
                  <c:v>0.22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Sheet1!$C$2:$C$2</c:f>
              <c:numCache>
                <c:formatCode>General</c:formatCode>
                <c:ptCount val="1"/>
                <c:pt idx="0">
                  <c:v>0.75</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Sheet1!$C$2:$C$2</c:f>
              <c:numCache>
                <c:formatCode>General</c:formatCode>
                <c:ptCount val="1"/>
                <c:pt idx="0">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Sheet1!$B$2:$B$11</c:f>
              <c:numCache>
                <c:formatCode>General</c:formatCode>
                <c:ptCount val="10"/>
                <c:pt idx="0">
                  <c:v>0.12</c:v>
                </c:pt>
                <c:pt idx="1">
                  <c:v>0.81</c:v>
                </c:pt>
                <c:pt idx="2">
                  <c:v/>
                </c:pt>
                <c:pt idx="3">
                  <c:v/>
                </c:pt>
                <c:pt idx="4">
                  <c:v/>
                </c:pt>
                <c:pt idx="5">
                  <c:v/>
                </c:pt>
                <c:pt idx="6">
                  <c:v/>
                </c:pt>
                <c:pt idx="7">
                  <c:v/>
                </c:pt>
                <c:pt idx="8">
                  <c:v>0.8</c:v>
                </c:pt>
                <c:pt idx="9">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Sheet1!$C$2:$C$11</c:f>
              <c:numCache>
                <c:formatCode>General</c:formatCode>
                <c:ptCount val="10"/>
                <c:pt idx="0">
                  <c:v>0.52</c:v>
                </c:pt>
                <c:pt idx="1">
                  <c:v>0.1</c:v>
                </c:pt>
                <c:pt idx="2">
                  <c:v>0.41</c:v>
                </c:pt>
                <c:pt idx="3">
                  <c:v>0.66</c:v>
                </c:pt>
                <c:pt idx="4">
                  <c:v>0.67</c:v>
                </c:pt>
                <c:pt idx="5">
                  <c:v>0.24</c:v>
                </c:pt>
                <c:pt idx="6">
                  <c:v>0.66</c:v>
                </c:pt>
                <c:pt idx="7">
                  <c:v>1.0</c:v>
                </c:pt>
                <c:pt idx="8">
                  <c:v>0.07</c:v>
                </c:pt>
                <c:pt idx="9">
                  <c:v>1.0</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Sheet1!$D$2:$D$11</c:f>
              <c:numCache>
                <c:formatCode>General</c:formatCode>
                <c:ptCount val="10"/>
                <c:pt idx="0">
                  <c:v>0.36</c:v>
                </c:pt>
                <c:pt idx="1">
                  <c:v>0.01</c:v>
                </c:pt>
                <c:pt idx="2">
                  <c:v>0.33</c:v>
                </c:pt>
                <c:pt idx="3">
                  <c:v>0.34</c:v>
                </c:pt>
                <c:pt idx="4">
                  <c:v>0.21</c:v>
                </c:pt>
                <c:pt idx="5">
                  <c:v>0.76</c:v>
                </c:pt>
                <c:pt idx="6">
                  <c:v>0.34</c:v>
                </c:pt>
                <c:pt idx="7">
                  <c:v/>
                </c:pt>
                <c:pt idx="8">
                  <c:v>0.04</c:v>
                </c:pt>
                <c:pt idx="9">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Sheet1!$E$2:$E$11</c:f>
              <c:numCache>
                <c:formatCode>General</c:formatCode>
                <c:ptCount val="10"/>
                <c:pt idx="0">
                  <c:v/>
                </c:pt>
                <c:pt idx="1">
                  <c:v>0.06</c:v>
                </c:pt>
                <c:pt idx="2">
                  <c:v>0.03</c:v>
                </c:pt>
                <c:pt idx="3">
                  <c:v/>
                </c:pt>
                <c:pt idx="4">
                  <c:v/>
                </c:pt>
                <c:pt idx="5">
                  <c:v/>
                </c:pt>
                <c:pt idx="6">
                  <c:v/>
                </c:pt>
                <c:pt idx="7">
                  <c:v/>
                </c:pt>
                <c:pt idx="8">
                  <c:v>0.09</c:v>
                </c:pt>
                <c:pt idx="9">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NO TYPE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Sheet1!$F$2:$F$11</c:f>
              <c:numCache>
                <c:formatCode>General</c:formatCode>
                <c:ptCount val="10"/>
                <c:pt idx="0">
                  <c:v/>
                </c:pt>
                <c:pt idx="1">
                  <c:v>0.01</c:v>
                </c:pt>
                <c:pt idx="2">
                  <c:v/>
                </c:pt>
                <c:pt idx="3">
                  <c:v/>
                </c:pt>
                <c:pt idx="4">
                  <c:v/>
                </c:pt>
                <c:pt idx="5">
                  <c:v/>
                </c:pt>
                <c:pt idx="6">
                  <c:v/>
                </c:pt>
                <c:pt idx="7">
                  <c:v/>
                </c:pt>
                <c:pt idx="8">
                  <c:v/>
                </c:pt>
                <c:pt idx="9">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FREE CONTENT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Activia</c:v>
                </c:pt>
                <c:pt idx="1">
                  <c:v>Danone</c:v>
                </c:pt>
                <c:pt idx="2">
                  <c:v>Actimel</c:v>
                </c:pt>
                <c:pt idx="3">
                  <c:v>Alpro</c:v>
                </c:pt>
                <c:pt idx="4">
                  <c:v>Danacol</c:v>
                </c:pt>
                <c:pt idx="5">
                  <c:v>Oikos</c:v>
                </c:pt>
                <c:pt idx="6">
                  <c:v>Yopro</c:v>
                </c:pt>
                <c:pt idx="7">
                  <c:v>Danonino</c:v>
                </c:pt>
                <c:pt idx="8">
                  <c:v>Danone Griego</c:v>
                </c:pt>
                <c:pt idx="9">
                  <c:v>Vitalinea</c:v>
                </c:pt>
              </c:strCache>
            </c:strRef>
          </c:cat>
          <c:val>
            <c:numRef>
              <c:f>Sheet1!$G$2:$G$11</c:f>
              <c:numCache>
                <c:formatCode>General</c:formatCode>
                <c:ptCount val="10"/>
                <c:pt idx="0">
                  <c:v/>
                </c:pt>
                <c:pt idx="1">
                  <c:v/>
                </c:pt>
                <c:pt idx="2">
                  <c:v>0.22</c:v>
                </c:pt>
                <c:pt idx="3">
                  <c:v/>
                </c:pt>
                <c:pt idx="4">
                  <c:v>0.11</c:v>
                </c:pt>
                <c:pt idx="5">
                  <c:v/>
                </c:pt>
                <c:pt idx="6">
                  <c:v/>
                </c:pt>
                <c:pt idx="7">
                  <c:v/>
                </c:pt>
                <c:pt idx="8">
                  <c:v/>
                </c:pt>
                <c:pt idx="9">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0.57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Sheet1!$C$2:$C$2</c:f>
              <c:numCache>
                <c:formatCode>General</c:formatCode>
                <c:ptCount val="1"/>
                <c:pt idx="0">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Sheet1!$D$2:$D$2</c:f>
              <c:numCache>
                <c:formatCode>General</c:formatCode>
                <c:ptCount val="1"/>
                <c:pt idx="0">
                  <c:v>0.06</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Sheet1!$E$2:$E$2</c:f>
              <c:numCache>
                <c:formatCode>General</c:formatCode>
                <c:ptCount val="1"/>
                <c:pt idx="0">
                  <c:v>0.01</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Sheet1!$F$2:$F$2</c:f>
              <c:numCache>
                <c:formatCode>General</c:formatCode>
                <c:ptCount val="1"/>
                <c:pt idx="0">
                  <c:v>0.36</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Sheet1!$B$2:$B$3</c:f>
              <c:numCache>
                <c:formatCode>General</c:formatCode>
                <c:ptCount val="2"/>
                <c:pt idx="0">
                  <c:v>0.73</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FREE CONTENT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Sheet1!$C$2:$C$3</c:f>
              <c:numCache>
                <c:formatCode>General</c:formatCode>
                <c:ptCount val="2"/>
                <c:pt idx="0">
                  <c:v>0.06</c:v>
                </c:pt>
                <c:pt idx="1">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Sheet1!$D$2:$D$3</c:f>
              <c:numCache>
                <c:formatCode>General</c:formatCode>
                <c:ptCount val="2"/>
                <c:pt idx="0">
                  <c:v/>
                </c:pt>
                <c:pt idx="1">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Sheet1!$E$2:$E$3</c:f>
              <c:numCache>
                <c:formatCode>General</c:formatCode>
                <c:ptCount val="2"/>
                <c:pt idx="0">
                  <c:v>0.22</c:v>
                </c:pt>
                <c:pt idx="1">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COUPON</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Sheet1!$F$2:$F$3</c:f>
              <c:numCache>
                <c:formatCode>General</c:formatCode>
                <c:ptCount val="2"/>
                <c:pt idx="0">
                  <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Sheet1!$B$2:$B$9</c:f>
              <c:numCache>
                <c:formatCode>General</c:formatCode>
                <c:ptCount val="8"/>
                <c:pt idx="0">
                  <c:v>0.58</c:v>
                </c:pt>
                <c:pt idx="1">
                  <c:v>0.03</c:v>
                </c:pt>
                <c:pt idx="2">
                  <c:v>0.03</c:v>
                </c:pt>
                <c:pt idx="3">
                  <c:v>0.92</c:v>
                </c:pt>
                <c:pt idx="4">
                  <c:v>0.53</c:v>
                </c:pt>
                <c:pt idx="5">
                  <c:v>1.0</c:v>
                </c:pt>
                <c:pt idx="6">
                  <c:v>1.0</c:v>
                </c:pt>
                <c:pt idx="7">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Sheet1!$C$2:$C$9</c:f>
              <c:numCache>
                <c:formatCode>General</c:formatCode>
                <c:ptCount val="8"/>
                <c:pt idx="0">
                  <c:v>0.33</c:v>
                </c:pt>
                <c:pt idx="1">
                  <c:v>0.07</c:v>
                </c:pt>
                <c:pt idx="2">
                  <c:v/>
                </c:pt>
                <c:pt idx="3">
                  <c:v/>
                </c:pt>
                <c:pt idx="4">
                  <c:v>0.47</c:v>
                </c:pt>
                <c:pt idx="5">
                  <c:v/>
                </c:pt>
                <c:pt idx="6">
                  <c:v/>
                </c:pt>
                <c:pt idx="7">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Sheet1!$D$2:$D$9</c:f>
              <c:numCache>
                <c:formatCode>General</c:formatCode>
                <c:ptCount val="8"/>
                <c:pt idx="0">
                  <c:v>0.09</c:v>
                </c:pt>
                <c:pt idx="1">
                  <c:v/>
                </c:pt>
                <c:pt idx="2">
                  <c:v>0.97</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Sheet1!$E$2:$E$9</c:f>
              <c:numCache>
                <c:formatCode>General</c:formatCode>
                <c:ptCount val="8"/>
                <c:pt idx="0">
                  <c:v/>
                </c:pt>
                <c:pt idx="1">
                  <c:v>0.06</c:v>
                </c:pt>
                <c:pt idx="2">
                  <c:v/>
                </c:pt>
                <c:pt idx="3">
                  <c:v>0.08</c:v>
                </c:pt>
                <c:pt idx="4">
                  <c:v/>
                </c:pt>
                <c:pt idx="5">
                  <c:v/>
                </c:pt>
                <c:pt idx="6">
                  <c:v/>
                </c:pt>
                <c:pt idx="7">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Sheet1!$F$2:$F$9</c:f>
              <c:numCache>
                <c:formatCode>General</c:formatCode>
                <c:ptCount val="8"/>
                <c:pt idx="0">
                  <c:v/>
                </c:pt>
                <c:pt idx="1">
                  <c:v>0.82</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Cantero Letur Eco</c:v>
                </c:pt>
                <c:pt idx="7">
                  <c:v>Kaiku</c:v>
                </c:pt>
              </c:strCache>
            </c:strRef>
          </c:cat>
          <c:val>
            <c:numRef>
              <c:f>Sheet1!$G$2:$G$9</c:f>
              <c:numCache>
                <c:formatCode>General</c:formatCode>
                <c:ptCount val="8"/>
                <c:pt idx="0">
                  <c:v/>
                </c:pt>
                <c:pt idx="1">
                  <c:v>0.01</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Sheet1!$B$2:$B$5</c:f>
              <c:numCache>
                <c:formatCode>General</c:formatCode>
                <c:ptCount val="4"/>
                <c:pt idx="0">
                  <c:v>0.57</c:v>
                </c:pt>
                <c:pt idx="1">
                  <c:v>0.1</c:v>
                </c:pt>
                <c:pt idx="2">
                  <c:v>0.39</c:v>
                </c:pt>
                <c:pt idx="3">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Sheet1!$C$2:$C$5</c:f>
              <c:numCache>
                <c:formatCode>General</c:formatCode>
                <c:ptCount val="4"/>
                <c:pt idx="0">
                  <c:v>0.39</c:v>
                </c:pt>
                <c:pt idx="1">
                  <c:v>0.21</c:v>
                </c:pt>
                <c:pt idx="2">
                  <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Sheet1!$D$2:$D$5</c:f>
              <c:numCache>
                <c:formatCode>General</c:formatCode>
                <c:ptCount val="4"/>
                <c:pt idx="0">
                  <c:v>0.04</c:v>
                </c:pt>
                <c:pt idx="1">
                  <c:v/>
                </c:pt>
                <c:pt idx="2">
                  <c:v>0.54</c:v>
                </c:pt>
                <c:pt idx="3">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Sheet1!$E$2:$E$5</c:f>
              <c:numCache>
                <c:formatCode>General</c:formatCode>
                <c:ptCount val="4"/>
                <c:pt idx="0">
                  <c:v/>
                </c:pt>
                <c:pt idx="1">
                  <c:v>0.03</c:v>
                </c:pt>
                <c:pt idx="2">
                  <c:v>0.07</c:v>
                </c:pt>
                <c:pt idx="3">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Sheet1!$F$2:$F$5</c:f>
              <c:numCache>
                <c:formatCode>General</c:formatCode>
                <c:ptCount val="4"/>
                <c:pt idx="0">
                  <c:v/>
                </c:pt>
                <c:pt idx="1">
                  <c:v>0.66</c:v>
                </c:pt>
                <c:pt idx="2">
                  <c:v/>
                </c:pt>
                <c:pt idx="3">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Sheet1!$B$2:$B$2</c:f>
              <c:numCache>
                <c:formatCode>General</c:formatCode>
                <c:ptCount val="1"/>
                <c:pt idx="0">
                  <c:v>0.58</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Sheet1!$C$2:$C$2</c:f>
              <c:numCache>
                <c:formatCode>General</c:formatCode>
                <c:ptCount val="1"/>
                <c:pt idx="0">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FREE CONTENT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Sheet1!$D$2:$D$2</c:f>
              <c:numCache>
                <c:formatCode>General</c:formatCode>
                <c:ptCount val="1"/>
                <c:pt idx="0">
                  <c:v>0.08</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Sheet1!$E$2:$E$2</c:f>
              <c:numCache>
                <c:formatCode>General</c:formatCode>
                <c:ptCount val="1"/>
                <c:pt idx="0">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Sheet1!$F$2:$F$2</c:f>
              <c:numCache>
                <c:formatCode>General</c:formatCode>
                <c:ptCount val="1"/>
                <c:pt idx="0">
                  <c:v>0.33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Sheet1!$B$2:$B$6</c:f>
              <c:numCache>
                <c:formatCode>General</c:formatCode>
                <c:ptCount val="5"/>
                <c:pt idx="0">
                  <c:v>0.05</c:v>
                </c:pt>
                <c:pt idx="1">
                  <c:v/>
                </c:pt>
                <c:pt idx="2">
                  <c:v/>
                </c:pt>
                <c:pt idx="3">
                  <c:v>1.0</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Sheet1!$C$2:$C$6</c:f>
              <c:numCache>
                <c:formatCode>General</c:formatCode>
                <c:ptCount val="5"/>
                <c:pt idx="0">
                  <c:v>0.94</c:v>
                </c:pt>
                <c:pt idx="1">
                  <c:v>0.36</c:v>
                </c:pt>
                <c:pt idx="2">
                  <c:v>0.34</c:v>
                </c:pt>
                <c:pt idx="3">
                  <c:v/>
                </c:pt>
                <c:pt idx="4">
                  <c:v>1.0</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NO TYPE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Sheet1!$D$2:$D$6</c:f>
              <c:numCache>
                <c:formatCode>General</c:formatCode>
                <c:ptCount val="5"/>
                <c:pt idx="0">
                  <c:v/>
                </c:pt>
                <c:pt idx="1">
                  <c:v/>
                </c:pt>
                <c:pt idx="2">
                  <c:v/>
                </c:pt>
                <c:pt idx="3">
                  <c:v/>
                </c:pt>
                <c:pt idx="4">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Sheet1!$E$2:$E$6</c:f>
              <c:numCache>
                <c:formatCode>General</c:formatCode>
                <c:ptCount val="5"/>
                <c:pt idx="0">
                  <c:v/>
                </c:pt>
                <c:pt idx="1">
                  <c:v>0.64</c:v>
                </c:pt>
                <c:pt idx="2">
                  <c:v/>
                </c:pt>
                <c:pt idx="3">
                  <c:v/>
                </c:pt>
                <c:pt idx="4">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Sheet1!$F$2:$F$6</c:f>
              <c:numCache>
                <c:formatCode>General</c:formatCode>
                <c:ptCount val="5"/>
                <c:pt idx="0">
                  <c:v/>
                </c:pt>
                <c:pt idx="1">
                  <c:v/>
                </c:pt>
                <c:pt idx="2">
                  <c:v>0.66</c:v>
                </c:pt>
                <c:pt idx="3">
                  <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Sheet1!$B$2:$B$7</c:f>
              <c:numCache>
                <c:formatCode>General</c:formatCode>
                <c:ptCount val="6"/>
                <c:pt idx="0">
                  <c:v/>
                </c:pt>
                <c:pt idx="1">
                  <c:v>0.35</c:v>
                </c:pt>
                <c:pt idx="2">
                  <c:v/>
                </c:pt>
                <c:pt idx="3">
                  <c:v>0.63</c:v>
                </c:pt>
                <c:pt idx="4">
                  <c:v/>
                </c:pt>
                <c:pt idx="5">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Sheet1!$C$2:$C$7</c:f>
              <c:numCache>
                <c:formatCode>General</c:formatCode>
                <c:ptCount val="6"/>
                <c:pt idx="0">
                  <c:v>0.38</c:v>
                </c:pt>
                <c:pt idx="1">
                  <c:v>0.58</c:v>
                </c:pt>
                <c:pt idx="2">
                  <c:v/>
                </c:pt>
                <c:pt idx="3">
                  <c:v>0.37</c:v>
                </c:pt>
                <c:pt idx="4">
                  <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Sheet1!$D$2:$D$7</c:f>
              <c:numCache>
                <c:formatCode>General</c:formatCode>
                <c:ptCount val="6"/>
                <c:pt idx="0">
                  <c:v>0.62</c:v>
                </c:pt>
                <c:pt idx="1">
                  <c:v/>
                </c:pt>
                <c:pt idx="2">
                  <c:v>1.0</c:v>
                </c:pt>
                <c:pt idx="3">
                  <c:v/>
                </c:pt>
                <c:pt idx="4">
                  <c:v>1.0</c:v>
                </c:pt>
                <c:pt idx="5">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Sheet1!$E$2:$E$7</c:f>
              <c:numCache>
                <c:formatCode>General</c:formatCode>
                <c:ptCount val="6"/>
                <c:pt idx="0">
                  <c:v/>
                </c:pt>
                <c:pt idx="1">
                  <c:v>0.07</c:v>
                </c:pt>
                <c:pt idx="2">
                  <c:v/>
                </c:pt>
                <c:pt idx="3">
                  <c:v/>
                </c:pt>
                <c:pt idx="4">
                  <c:v/>
                </c:pt>
                <c:pt idx="5">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Private Label</c:v>
                </c:pt>
                <c:pt idx="1">
                  <c:v>Vitalinea</c:v>
                </c:pt>
                <c:pt idx="2">
                  <c:v>Kaiku</c:v>
                </c:pt>
                <c:pt idx="3">
                  <c:v>Densia</c:v>
                </c:pt>
                <c:pt idx="4">
                  <c:v>Sveltesse</c:v>
                </c:pt>
                <c:pt idx="5">
                  <c:v>Danone</c:v>
                </c:pt>
              </c:strCache>
            </c:strRef>
          </c:cat>
          <c:val>
            <c:numRef>
              <c:f>Sheet1!$B$2:$B$7</c:f>
              <c:numCache>
                <c:formatCode>General</c:formatCode>
                <c:ptCount val="6"/>
                <c:pt idx="0">
                  <c:v>1.0</c:v>
                </c:pt>
                <c:pt idx="1">
                  <c:v/>
                </c:pt>
                <c:pt idx="2">
                  <c:v>1.0</c:v>
                </c:pt>
                <c:pt idx="3">
                  <c:v/>
                </c:pt>
                <c:pt idx="4">
                  <c:v>0.66</c:v>
                </c:pt>
                <c:pt idx="5">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Private Label</c:v>
                </c:pt>
                <c:pt idx="1">
                  <c:v>Vitalinea</c:v>
                </c:pt>
                <c:pt idx="2">
                  <c:v>Kaiku</c:v>
                </c:pt>
                <c:pt idx="3">
                  <c:v>Densia</c:v>
                </c:pt>
                <c:pt idx="4">
                  <c:v>Sveltesse</c:v>
                </c:pt>
                <c:pt idx="5">
                  <c:v>Danone</c:v>
                </c:pt>
              </c:strCache>
            </c:strRef>
          </c:cat>
          <c:val>
            <c:numRef>
              <c:f>Sheet1!$C$2:$C$7</c:f>
              <c:numCache>
                <c:formatCode>General</c:formatCode>
                <c:ptCount val="6"/>
                <c:pt idx="0">
                  <c:v/>
                </c:pt>
                <c:pt idx="1">
                  <c:v>1.0</c:v>
                </c:pt>
                <c:pt idx="2">
                  <c:v/>
                </c:pt>
                <c:pt idx="3">
                  <c:v>1.0</c:v>
                </c:pt>
                <c:pt idx="4">
                  <c:v/>
                </c:pt>
                <c:pt idx="5">
                  <c:v>0.01</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Private Label</c:v>
                </c:pt>
                <c:pt idx="1">
                  <c:v>Vitalinea</c:v>
                </c:pt>
                <c:pt idx="2">
                  <c:v>Kaiku</c:v>
                </c:pt>
                <c:pt idx="3">
                  <c:v>Densia</c:v>
                </c:pt>
                <c:pt idx="4">
                  <c:v>Sveltesse</c:v>
                </c:pt>
                <c:pt idx="5">
                  <c:v>Danone</c:v>
                </c:pt>
              </c:strCache>
            </c:strRef>
          </c:cat>
          <c:val>
            <c:numRef>
              <c:f>Sheet1!$D$2:$D$7</c:f>
              <c:numCache>
                <c:formatCode>General</c:formatCode>
                <c:ptCount val="6"/>
                <c:pt idx="0">
                  <c:v/>
                </c:pt>
                <c:pt idx="1">
                  <c:v/>
                </c:pt>
                <c:pt idx="2">
                  <c:v/>
                </c:pt>
                <c:pt idx="3">
                  <c:v/>
                </c:pt>
                <c:pt idx="4">
                  <c:v>0.34</c:v>
                </c:pt>
                <c:pt idx="5">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Private Label</c:v>
                </c:pt>
                <c:pt idx="1">
                  <c:v>Vitalinea</c:v>
                </c:pt>
                <c:pt idx="2">
                  <c:v>Kaiku</c:v>
                </c:pt>
                <c:pt idx="3">
                  <c:v>Densia</c:v>
                </c:pt>
                <c:pt idx="4">
                  <c:v>Sveltesse</c:v>
                </c:pt>
                <c:pt idx="5">
                  <c:v>Danone</c:v>
                </c:pt>
              </c:strCache>
            </c:strRef>
          </c:cat>
          <c:val>
            <c:numRef>
              <c:f>Sheet1!$E$2:$E$7</c:f>
              <c:numCache>
                <c:formatCode>General</c:formatCode>
                <c:ptCount val="6"/>
                <c:pt idx="0">
                  <c:v/>
                </c:pt>
                <c:pt idx="1">
                  <c:v/>
                </c:pt>
                <c:pt idx="2">
                  <c:v/>
                </c:pt>
                <c:pt idx="3">
                  <c:v/>
                </c:pt>
                <c:pt idx="4">
                  <c:v/>
                </c:pt>
                <c:pt idx="5">
                  <c:v>0.99</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0.62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Sheet1!$C$2:$C$2</c:f>
              <c:numCache>
                <c:formatCode>General</c:formatCode>
                <c:ptCount val="1"/>
                <c:pt idx="0">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Sheet1!$D$2:$D$2</c:f>
              <c:numCache>
                <c:formatCode>General</c:formatCode>
                <c:ptCount val="1"/>
                <c:pt idx="0">
                  <c:v>0.05</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Sheet1!$E$2:$E$2</c:f>
              <c:numCache>
                <c:formatCode>General</c:formatCode>
                <c:ptCount val="1"/>
                <c:pt idx="0">
                  <c:v>0.01</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Sheet1!$F$2:$F$2</c:f>
              <c:numCache>
                <c:formatCode>General</c:formatCode>
                <c:ptCount val="1"/>
                <c:pt idx="0">
                  <c:v>0.33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Danacol</c:v>
                </c:pt>
                <c:pt idx="1">
                  <c:v>Activia</c:v>
                </c:pt>
                <c:pt idx="2">
                  <c:v>Danone</c:v>
                </c:pt>
                <c:pt idx="3">
                  <c:v>Alpro</c:v>
                </c:pt>
                <c:pt idx="4">
                  <c:v>Actimel</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Sheet1!$B$2:$B$3</c:f>
              <c:numCache>
                <c:formatCode>General</c:formatCode>
                <c:ptCount val="2"/>
                <c:pt idx="0">
                  <c:v>0.78</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FREE CONTENT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Sheet1!$C$2:$C$3</c:f>
              <c:numCache>
                <c:formatCode>General</c:formatCode>
                <c:ptCount val="2"/>
                <c:pt idx="0">
                  <c:v>0.05</c:v>
                </c:pt>
                <c:pt idx="1">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Sheet1!$D$2:$D$3</c:f>
              <c:numCache>
                <c:formatCode>General</c:formatCode>
                <c:ptCount val="2"/>
                <c:pt idx="0">
                  <c:v>0.17</c:v>
                </c:pt>
                <c:pt idx="1">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COUPON</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Danacol</c:v>
                </c:pt>
                <c:pt idx="1">
                  <c:v>Kaiku</c:v>
                </c:pt>
              </c:strCache>
            </c:strRef>
          </c:cat>
          <c:val>
            <c:numRef>
              <c:f>Sheet1!$E$2:$E$3</c:f>
              <c:numCache>
                <c:formatCode>General</c:formatCode>
                <c:ptCount val="2"/>
                <c:pt idx="0">
                  <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PRICE</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Cantero Letur Eco</c:v>
                </c:pt>
                <c:pt idx="6">
                  <c:v>La Fageda</c:v>
                </c:pt>
                <c:pt idx="7">
                  <c:v>Kaiku</c:v>
                </c:pt>
              </c:strCache>
            </c:strRef>
          </c:cat>
          <c:val>
            <c:numRef>
              <c:f>Sheet1!$B$2:$B$9</c:f>
              <c:numCache>
                <c:formatCode>General</c:formatCode>
                <c:ptCount val="8"/>
                <c:pt idx="0">
                  <c:v>0.29</c:v>
                </c:pt>
                <c:pt idx="1">
                  <c:v>0.08</c:v>
                </c:pt>
                <c:pt idx="2">
                  <c:v/>
                </c:pt>
                <c:pt idx="3">
                  <c:v>0.47</c:v>
                </c:pt>
                <c:pt idx="4">
                  <c:v/>
                </c:pt>
                <c:pt idx="5">
                  <c:v/>
                </c:pt>
                <c:pt idx="6">
                  <c:v/>
                </c:pt>
                <c:pt idx="7">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Cantero Letur Eco</c:v>
                </c:pt>
                <c:pt idx="6">
                  <c:v>La Fageda</c:v>
                </c:pt>
                <c:pt idx="7">
                  <c:v>Kaiku</c:v>
                </c:pt>
              </c:strCache>
            </c:strRef>
          </c:cat>
          <c:val>
            <c:numRef>
              <c:f>Sheet1!$C$2:$C$9</c:f>
              <c:numCache>
                <c:formatCode>General</c:formatCode>
                <c:ptCount val="8"/>
                <c:pt idx="0">
                  <c:v>0.07</c:v>
                </c:pt>
                <c:pt idx="1">
                  <c:v>0.01</c:v>
                </c:pt>
                <c:pt idx="2">
                  <c:v>0.97</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Cantero Letur Eco</c:v>
                </c:pt>
                <c:pt idx="6">
                  <c:v>La Fageda</c:v>
                </c:pt>
                <c:pt idx="7">
                  <c:v>Kaiku</c:v>
                </c:pt>
              </c:strCache>
            </c:strRef>
          </c:cat>
          <c:val>
            <c:numRef>
              <c:f>Sheet1!$D$2:$D$9</c:f>
              <c:numCache>
                <c:formatCode>General</c:formatCode>
                <c:ptCount val="8"/>
                <c:pt idx="0">
                  <c:v>0.64</c:v>
                </c:pt>
                <c:pt idx="1">
                  <c:v>0.05</c:v>
                </c:pt>
                <c:pt idx="2">
                  <c:v>0.03</c:v>
                </c:pt>
                <c:pt idx="3">
                  <c:v>0.53</c:v>
                </c:pt>
                <c:pt idx="4">
                  <c:v>0.92</c:v>
                </c:pt>
                <c:pt idx="5">
                  <c:v>1.0</c:v>
                </c:pt>
                <c:pt idx="6">
                  <c:v>1.0</c:v>
                </c:pt>
                <c:pt idx="7">
                  <c:v>1.0</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Cantero Letur Eco</c:v>
                </c:pt>
                <c:pt idx="6">
                  <c:v>La Fageda</c:v>
                </c:pt>
                <c:pt idx="7">
                  <c:v>Kaiku</c:v>
                </c:pt>
              </c:strCache>
            </c:strRef>
          </c:cat>
          <c:val>
            <c:numRef>
              <c:f>Sheet1!$E$2:$E$9</c:f>
              <c:numCache>
                <c:formatCode>General</c:formatCode>
                <c:ptCount val="8"/>
                <c:pt idx="0">
                  <c:v/>
                </c:pt>
                <c:pt idx="1">
                  <c:v>0.06</c:v>
                </c:pt>
                <c:pt idx="2">
                  <c:v/>
                </c:pt>
                <c:pt idx="3">
                  <c:v/>
                </c:pt>
                <c:pt idx="4">
                  <c:v>0.08</c:v>
                </c:pt>
                <c:pt idx="5">
                  <c:v/>
                </c:pt>
                <c:pt idx="6">
                  <c:v/>
                </c:pt>
                <c:pt idx="7">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Cantero Letur Eco</c:v>
                </c:pt>
                <c:pt idx="6">
                  <c:v>La Fageda</c:v>
                </c:pt>
                <c:pt idx="7">
                  <c:v>Kaiku</c:v>
                </c:pt>
              </c:strCache>
            </c:strRef>
          </c:cat>
          <c:val>
            <c:numRef>
              <c:f>Sheet1!$F$2:$F$9</c:f>
              <c:numCache>
                <c:formatCode>General</c:formatCode>
                <c:ptCount val="8"/>
                <c:pt idx="0">
                  <c:v/>
                </c:pt>
                <c:pt idx="1">
                  <c:v>0.81</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Sheet1!$B$2:$B$5</c:f>
              <c:numCache>
                <c:formatCode>General</c:formatCode>
                <c:ptCount val="4"/>
                <c:pt idx="0">
                  <c:v>0.41</c:v>
                </c:pt>
                <c:pt idx="1">
                  <c:v>0.28</c:v>
                </c:pt>
                <c:pt idx="2">
                  <c:v/>
                </c:pt>
                <c:pt idx="3">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Sheet1!$C$2:$C$5</c:f>
              <c:numCache>
                <c:formatCode>General</c:formatCode>
                <c:ptCount val="4"/>
                <c:pt idx="0">
                  <c:v>0.04</c:v>
                </c:pt>
                <c:pt idx="1">
                  <c:v/>
                </c:pt>
                <c:pt idx="2">
                  <c:v>0.54</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Sheet1!$D$2:$D$5</c:f>
              <c:numCache>
                <c:formatCode>General</c:formatCode>
                <c:ptCount val="4"/>
                <c:pt idx="0">
                  <c:v>0.55</c:v>
                </c:pt>
                <c:pt idx="1">
                  <c:v>0.13</c:v>
                </c:pt>
                <c:pt idx="2">
                  <c:v>0.39</c:v>
                </c:pt>
                <c:pt idx="3">
                  <c:v>1.0</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Sheet1!$E$2:$E$5</c:f>
              <c:numCache>
                <c:formatCode>General</c:formatCode>
                <c:ptCount val="4"/>
                <c:pt idx="0">
                  <c:v/>
                </c:pt>
                <c:pt idx="1">
                  <c:v>0.59</c:v>
                </c:pt>
                <c:pt idx="2">
                  <c:v/>
                </c:pt>
                <c:pt idx="3">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Sheet1!$F$2:$F$5</c:f>
              <c:numCache>
                <c:formatCode>General</c:formatCode>
                <c:ptCount val="4"/>
                <c:pt idx="0">
                  <c:v/>
                </c:pt>
                <c:pt idx="1">
                  <c:v/>
                </c:pt>
                <c:pt idx="2">
                  <c:v>0.07</c:v>
                </c:pt>
                <c:pt idx="3">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Sheet1!$B$2:$B$2</c:f>
              <c:numCache>
                <c:formatCode>General</c:formatCode>
                <c:ptCount val="1"/>
                <c:pt idx="0">
                  <c:v>0.61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Sheet1!$C$2:$C$2</c:f>
              <c:numCache>
                <c:formatCode>General</c:formatCode>
                <c:ptCount val="1"/>
                <c:pt idx="0">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FREE CONTENT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Sheet1!$D$2:$D$2</c:f>
              <c:numCache>
                <c:formatCode>General</c:formatCode>
                <c:ptCount val="1"/>
                <c:pt idx="0">
                  <c:v>0.06</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Sheet1!$E$2:$E$2</c:f>
              <c:numCache>
                <c:formatCode>General</c:formatCode>
                <c:ptCount val="1"/>
                <c:pt idx="0">
                  <c:v>0.32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Sheet1!$B$2:$B$6</c:f>
              <c:numCache>
                <c:formatCode>General</c:formatCode>
                <c:ptCount val="5"/>
                <c:pt idx="0">
                  <c:v>0.94</c:v>
                </c:pt>
                <c:pt idx="1">
                  <c:v>0.36</c:v>
                </c:pt>
                <c:pt idx="2">
                  <c:v>0.36</c:v>
                </c:pt>
                <c:pt idx="3">
                  <c:v/>
                </c:pt>
                <c:pt idx="4">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Sheet1!$C$2:$C$6</c:f>
              <c:numCache>
                <c:formatCode>General</c:formatCode>
                <c:ptCount val="5"/>
                <c:pt idx="0">
                  <c:v>0.06</c:v>
                </c:pt>
                <c:pt idx="1">
                  <c:v/>
                </c:pt>
                <c:pt idx="2">
                  <c:v/>
                </c:pt>
                <c:pt idx="3">
                  <c:v>1.0</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Sheet1!$D$2:$D$6</c:f>
              <c:numCache>
                <c:formatCode>General</c:formatCode>
                <c:ptCount val="5"/>
                <c:pt idx="0">
                  <c:v/>
                </c:pt>
                <c:pt idx="1">
                  <c:v>0.64</c:v>
                </c:pt>
                <c:pt idx="2">
                  <c:v/>
                </c:pt>
                <c:pt idx="3">
                  <c:v/>
                </c:pt>
                <c:pt idx="4">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Nestle</c:v>
                </c:pt>
                <c:pt idx="1">
                  <c:v>El Pastoret</c:v>
                </c:pt>
                <c:pt idx="2">
                  <c:v>Activia</c:v>
                </c:pt>
                <c:pt idx="3">
                  <c:v>Kaiku</c:v>
                </c:pt>
                <c:pt idx="4">
                  <c:v>El Barranquillo</c:v>
                </c:pt>
              </c:strCache>
            </c:strRef>
          </c:cat>
          <c:val>
            <c:numRef>
              <c:f>Sheet1!$E$2:$E$6</c:f>
              <c:numCache>
                <c:formatCode>General</c:formatCode>
                <c:ptCount val="5"/>
                <c:pt idx="0">
                  <c:v/>
                </c:pt>
                <c:pt idx="1">
                  <c:v/>
                </c:pt>
                <c:pt idx="2">
                  <c:v>0.64</c:v>
                </c:pt>
                <c:pt idx="3">
                  <c:v/>
                </c:pt>
                <c:pt idx="4">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Sheet1!$B$2:$B$7</c:f>
              <c:numCache>
                <c:formatCode>General</c:formatCode>
                <c:ptCount val="6"/>
                <c:pt idx="0">
                  <c:v>0.45</c:v>
                </c:pt>
                <c:pt idx="1">
                  <c:v>0.63</c:v>
                </c:pt>
                <c:pt idx="2">
                  <c:v/>
                </c:pt>
                <c:pt idx="3">
                  <c:v>0.37</c:v>
                </c:pt>
                <c:pt idx="4">
                  <c:v/>
                </c:pt>
                <c:pt idx="5">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Sheet1!$C$2:$C$7</c:f>
              <c:numCache>
                <c:formatCode>General</c:formatCode>
                <c:ptCount val="6"/>
                <c:pt idx="0">
                  <c:v>0.01</c:v>
                </c:pt>
                <c:pt idx="1">
                  <c:v/>
                </c:pt>
                <c:pt idx="2">
                  <c:v/>
                </c:pt>
                <c:pt idx="3">
                  <c:v/>
                </c:pt>
                <c:pt idx="4">
                  <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Sheet1!$D$2:$D$7</c:f>
              <c:numCache>
                <c:formatCode>General</c:formatCode>
                <c:ptCount val="6"/>
                <c:pt idx="0">
                  <c:v/>
                </c:pt>
                <c:pt idx="1">
                  <c:v>0.37</c:v>
                </c:pt>
                <c:pt idx="2">
                  <c:v/>
                </c:pt>
                <c:pt idx="3">
                  <c:v>0.63</c:v>
                </c:pt>
                <c:pt idx="4">
                  <c:v>1.0</c:v>
                </c:pt>
                <c:pt idx="5">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Sheet1!$E$2:$E$7</c:f>
              <c:numCache>
                <c:formatCode>General</c:formatCode>
                <c:ptCount val="6"/>
                <c:pt idx="0">
                  <c:v>0.55</c:v>
                </c:pt>
                <c:pt idx="1">
                  <c:v/>
                </c:pt>
                <c:pt idx="2">
                  <c:v>1.0</c:v>
                </c:pt>
                <c:pt idx="3">
                  <c:v/>
                </c:pt>
                <c:pt idx="4">
                  <c:v/>
                </c:pt>
                <c:pt idx="5">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Private Label</c:v>
                </c:pt>
                <c:pt idx="1">
                  <c:v>Vitalinea</c:v>
                </c:pt>
                <c:pt idx="2">
                  <c:v>Densia</c:v>
                </c:pt>
                <c:pt idx="3">
                  <c:v>Sveltesse</c:v>
                </c:pt>
                <c:pt idx="4">
                  <c:v>Danone</c:v>
                </c:pt>
              </c:strCache>
            </c:strRef>
          </c:cat>
          <c:val>
            <c:numRef>
              <c:f>Sheet1!$B$2:$B$6</c:f>
              <c:numCache>
                <c:formatCode>General</c:formatCode>
                <c:ptCount val="5"/>
                <c:pt idx="0">
                  <c:v>1.0</c:v>
                </c:pt>
                <c:pt idx="1">
                  <c:v/>
                </c:pt>
                <c:pt idx="2">
                  <c:v/>
                </c:pt>
                <c:pt idx="3">
                  <c:v>0.66</c:v>
                </c:pt>
                <c:pt idx="4">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Private Label</c:v>
                </c:pt>
                <c:pt idx="1">
                  <c:v>Vitalinea</c:v>
                </c:pt>
                <c:pt idx="2">
                  <c:v>Densia</c:v>
                </c:pt>
                <c:pt idx="3">
                  <c:v>Sveltesse</c:v>
                </c:pt>
                <c:pt idx="4">
                  <c:v>Danone</c:v>
                </c:pt>
              </c:strCache>
            </c:strRef>
          </c:cat>
          <c:val>
            <c:numRef>
              <c:f>Sheet1!$C$2:$C$6</c:f>
              <c:numCache>
                <c:formatCode>General</c:formatCode>
                <c:ptCount val="5"/>
                <c:pt idx="0">
                  <c:v/>
                </c:pt>
                <c:pt idx="1">
                  <c:v>1.0</c:v>
                </c:pt>
                <c:pt idx="2">
                  <c:v>1.0</c:v>
                </c:pt>
                <c:pt idx="3">
                  <c:v/>
                </c:pt>
                <c:pt idx="4">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Private Label</c:v>
                </c:pt>
                <c:pt idx="1">
                  <c:v>Vitalinea</c:v>
                </c:pt>
                <c:pt idx="2">
                  <c:v>Densia</c:v>
                </c:pt>
                <c:pt idx="3">
                  <c:v>Sveltesse</c:v>
                </c:pt>
                <c:pt idx="4">
                  <c:v>Danone</c:v>
                </c:pt>
              </c:strCache>
            </c:strRef>
          </c:cat>
          <c:val>
            <c:numRef>
              <c:f>Sheet1!$D$2:$D$6</c:f>
              <c:numCache>
                <c:formatCode>General</c:formatCode>
                <c:ptCount val="5"/>
                <c:pt idx="0">
                  <c:v/>
                </c:pt>
                <c:pt idx="1">
                  <c:v/>
                </c:pt>
                <c:pt idx="2">
                  <c:v/>
                </c:pt>
                <c:pt idx="3">
                  <c:v>0.34</c:v>
                </c:pt>
                <c:pt idx="4">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Private Label</c:v>
                </c:pt>
                <c:pt idx="1">
                  <c:v>Vitalinea</c:v>
                </c:pt>
                <c:pt idx="2">
                  <c:v>Densia</c:v>
                </c:pt>
                <c:pt idx="3">
                  <c:v>Sveltesse</c:v>
                </c:pt>
                <c:pt idx="4">
                  <c:v>Danone</c:v>
                </c:pt>
              </c:strCache>
            </c:strRef>
          </c:cat>
          <c:val>
            <c:numRef>
              <c:f>Sheet1!$E$2:$E$6</c:f>
              <c:numCache>
                <c:formatCode>General</c:formatCode>
                <c:ptCount val="5"/>
                <c:pt idx="0">
                  <c:v/>
                </c:pt>
                <c:pt idx="1">
                  <c:v/>
                </c:pt>
                <c:pt idx="2">
                  <c:v/>
                </c:pt>
                <c:pt idx="3">
                  <c:v/>
                </c:pt>
                <c:pt idx="4">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0.37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Sheet1!$C$2:$C$2</c:f>
              <c:numCache>
                <c:formatCode>General</c:formatCode>
                <c:ptCount val="1"/>
                <c:pt idx="0">
                  <c:v>0.12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Sheet1!$D$2:$D$2</c:f>
              <c:numCache>
                <c:formatCode>General</c:formatCode>
                <c:ptCount val="1"/>
                <c:pt idx="0">
                  <c:v>0.52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Sheet1!$B$2:$B$2</c:f>
              <c:numCache>
                <c:formatCode>General</c:formatCode>
                <c:ptCount val="1"/>
                <c:pt idx="0">
                  <c:v>0.21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FREE CONTENT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Sheet1!$C$2:$C$2</c:f>
              <c:numCache>
                <c:formatCode>General</c:formatCode>
                <c:ptCount val="1"/>
                <c:pt idx="0">
                  <c:v>0.11</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Sheet1!$D$2:$D$2</c:f>
              <c:numCache>
                <c:formatCode>General</c:formatCode>
                <c:ptCount val="1"/>
                <c:pt idx="0">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Sheet1!$E$2:$E$2</c:f>
              <c:numCache>
                <c:formatCode>General</c:formatCode>
                <c:ptCount val="1"/>
                <c:pt idx="0">
                  <c:v>0.67</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Sheet1!$B$2:$B$3</c:f>
              <c:numCache>
                <c:formatCode>General</c:formatCode>
                <c:ptCount val="2"/>
                <c:pt idx="0">
                  <c:v>0.18</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Sheet1!$C$2:$C$3</c:f>
              <c:numCache>
                <c:formatCode>General</c:formatCode>
                <c:ptCount val="2"/>
                <c:pt idx="0">
                  <c:v>0.55</c:v>
                </c:pt>
                <c:pt idx="1">
                  <c:v>0.07</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Sheet1!$D$2:$D$3</c:f>
              <c:numCache>
                <c:formatCode>General</c:formatCode>
                <c:ptCount val="2"/>
                <c:pt idx="0">
                  <c:v>0.27</c:v>
                </c:pt>
                <c:pt idx="1">
                  <c:v>0.01</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Sheet1!$E$2:$E$3</c:f>
              <c:numCache>
                <c:formatCode>General</c:formatCode>
                <c:ptCount val="2"/>
                <c:pt idx="0">
                  <c:v/>
                </c:pt>
                <c:pt idx="1">
                  <c:v>0.84</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NO TYPE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Sheet1!$F$2:$F$3</c:f>
              <c:numCache>
                <c:formatCode>General</c:formatCode>
                <c:ptCount val="2"/>
                <c:pt idx="0">
                  <c:v/>
                </c:pt>
                <c:pt idx="1">
                  <c:v>0.01</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STRAIGHT DISCOUNT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Sheet1!$G$2:$G$3</c:f>
              <c:numCache>
                <c:formatCode>General</c:formatCode>
                <c:ptCount val="2"/>
                <c:pt idx="0">
                  <c:v/>
                </c:pt>
                <c:pt idx="1">
                  <c:v>0.07</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Activia</c:v>
                </c:pt>
                <c:pt idx="1">
                  <c:v>Actimel</c:v>
                </c:pt>
                <c:pt idx="2">
                  <c:v>Danacol</c:v>
                </c:pt>
              </c:strCache>
            </c:strRef>
          </c:cat>
          <c:val>
            <c:numRef>
              <c:f>Sheet1!$B$2:$B$4</c:f>
              <c:numCache>
                <c:formatCode>General</c:formatCode>
                <c:ptCount val="3"/>
                <c:pt idx="0">
                  <c:v>0.22</c:v>
                </c:pt>
                <c:pt idx="1">
                  <c:v>0.22</c:v>
                </c:pt>
                <c:pt idx="2">
                  <c:v>0.2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Activia</c:v>
                </c:pt>
                <c:pt idx="1">
                  <c:v>Actimel</c:v>
                </c:pt>
                <c:pt idx="2">
                  <c:v>Danacol</c:v>
                </c:pt>
              </c:strCache>
            </c:strRef>
          </c:cat>
          <c:val>
            <c:numRef>
              <c:f>Sheet1!$C$2:$C$4</c:f>
              <c:numCache>
                <c:formatCode>General</c:formatCode>
                <c:ptCount val="3"/>
                <c:pt idx="0">
                  <c:v>0.78</c:v>
                </c:pt>
                <c:pt idx="1">
                  <c:v>0.75</c:v>
                </c:pt>
                <c:pt idx="2">
                  <c:v>0.8</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Sheet1!$B$2:$B$3</c:f>
              <c:numCache>
                <c:formatCode>General</c:formatCode>
                <c:ptCount val="2"/>
                <c:pt idx="0">
                  <c:v>0.76</c:v>
                </c:pt>
                <c:pt idx="1">
                  <c:v>0.04</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Sheet1!$C$2:$C$3</c:f>
              <c:numCache>
                <c:formatCode>General</c:formatCode>
                <c:ptCount val="2"/>
                <c:pt idx="0">
                  <c:v>0.24</c:v>
                </c:pt>
                <c:pt idx="1">
                  <c:v>0.07</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Sheet1!$D$2:$D$3</c:f>
              <c:numCache>
                <c:formatCode>General</c:formatCode>
                <c:ptCount val="2"/>
                <c:pt idx="0">
                  <c:v/>
                </c:pt>
                <c:pt idx="1">
                  <c:v>0.8</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Sheet1!$E$2:$E$3</c:f>
              <c:numCache>
                <c:formatCode>General</c:formatCode>
                <c:ptCount val="2"/>
                <c:pt idx="0">
                  <c:v/>
                </c:pt>
                <c:pt idx="1">
                  <c:v>0.09</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Sheet1!$B$2:$B$2</c:f>
              <c:numCache>
                <c:formatCode>General</c:formatCode>
                <c:ptCount val="1"/>
                <c:pt idx="0">
                  <c:v>0.33</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FREE CONTENT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Sheet1!$C$2:$C$2</c:f>
              <c:numCache>
                <c:formatCode>General</c:formatCode>
                <c:ptCount val="1"/>
                <c:pt idx="0">
                  <c:v>0.22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Sheet1!$D$2:$D$2</c:f>
              <c:numCache>
                <c:formatCode>General</c:formatCode>
                <c:ptCount val="1"/>
                <c:pt idx="0">
                  <c:v>0.03</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Sheet1!$E$2:$E$2</c:f>
              <c:numCache>
                <c:formatCode>General</c:formatCode>
                <c:ptCount val="1"/>
                <c:pt idx="0">
                  <c:v>0.41</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Nestle</c:v>
                </c:pt>
                <c:pt idx="1">
                  <c:v>Activia</c:v>
                </c:pt>
              </c:strCache>
            </c:strRef>
          </c:cat>
          <c:val>
            <c:numRef>
              <c:f>Sheet1!$B$2:$B$3</c:f>
              <c:numCache>
                <c:formatCode>General</c:formatCode>
                <c:ptCount val="2"/>
                <c:pt idx="0">
                  <c:v>0.97</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Nestle</c:v>
                </c:pt>
                <c:pt idx="1">
                  <c:v>Activia</c:v>
                </c:pt>
              </c:strCache>
            </c:strRef>
          </c:cat>
          <c:val>
            <c:numRef>
              <c:f>Sheet1!$C$2:$C$3</c:f>
              <c:numCache>
                <c:formatCode>General</c:formatCode>
                <c:ptCount val="2"/>
                <c:pt idx="0">
                  <c:v>0.02</c:v>
                </c:pt>
                <c:pt idx="1">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NO TYPE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Nestle</c:v>
                </c:pt>
                <c:pt idx="1">
                  <c:v>Activia</c:v>
                </c:pt>
              </c:strCache>
            </c:strRef>
          </c:cat>
          <c:val>
            <c:numRef>
              <c:f>Sheet1!$D$2:$D$3</c:f>
              <c:numCache>
                <c:formatCode>General</c:formatCode>
                <c:ptCount val="2"/>
                <c:pt idx="0">
                  <c:v>0.01</c:v>
                </c:pt>
                <c:pt idx="1">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Nestle</c:v>
                </c:pt>
                <c:pt idx="1">
                  <c:v>Activia</c:v>
                </c:pt>
              </c:strCache>
            </c:strRef>
          </c:cat>
          <c:val>
            <c:numRef>
              <c:f>Sheet1!$E$2:$E$3</c:f>
              <c:numCache>
                <c:formatCode>General</c:formatCode>
                <c:ptCount val="2"/>
                <c:pt idx="0">
                  <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Danonino</c:v>
                </c:pt>
                <c:pt idx="1">
                  <c:v>Smarties</c:v>
                </c:pt>
              </c:strCache>
            </c:strRef>
          </c:cat>
          <c:val>
            <c:numRef>
              <c:f>Sheet1!$B$2:$B$3</c:f>
              <c:numCache>
                <c:formatCode>General</c:formatCode>
                <c:ptCount val="2"/>
                <c:pt idx="0">
                  <c:v>1.0</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Danonino</c:v>
                </c:pt>
                <c:pt idx="1">
                  <c:v>Smarties</c:v>
                </c:pt>
              </c:strCache>
            </c:strRef>
          </c:cat>
          <c:val>
            <c:numRef>
              <c:f>Sheet1!$C$2:$C$3</c:f>
              <c:numCache>
                <c:formatCode>General</c:formatCode>
                <c:ptCount val="2"/>
                <c:pt idx="0">
                  <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Private Label</c:v>
                </c:pt>
                <c:pt idx="1">
                  <c:v>Vitalinea</c:v>
                </c:pt>
                <c:pt idx="2">
                  <c:v>Kaiku</c:v>
                </c:pt>
                <c:pt idx="3">
                  <c:v>Densia</c:v>
                </c:pt>
              </c:strCache>
            </c:strRef>
          </c:cat>
          <c:val>
            <c:numRef>
              <c:f>Sheet1!$B$2:$B$5</c:f>
              <c:numCache>
                <c:formatCode>General</c:formatCode>
                <c:ptCount val="4"/>
                <c:pt idx="0">
                  <c:v>1.0</c:v>
                </c:pt>
                <c:pt idx="1">
                  <c:v/>
                </c:pt>
                <c:pt idx="2">
                  <c:v>1.0</c:v>
                </c:pt>
                <c:pt idx="3">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Private Label</c:v>
                </c:pt>
                <c:pt idx="1">
                  <c:v>Vitalinea</c:v>
                </c:pt>
                <c:pt idx="2">
                  <c:v>Kaiku</c:v>
                </c:pt>
                <c:pt idx="3">
                  <c:v>Densia</c:v>
                </c:pt>
              </c:strCache>
            </c:strRef>
          </c:cat>
          <c:val>
            <c:numRef>
              <c:f>Sheet1!$C$2:$C$5</c:f>
              <c:numCache>
                <c:formatCode>General</c:formatCode>
                <c:ptCount val="4"/>
                <c:pt idx="0">
                  <c:v/>
                </c:pt>
                <c:pt idx="1">
                  <c:v>1.0</c:v>
                </c:pt>
                <c:pt idx="2">
                  <c:v/>
                </c:pt>
                <c:pt idx="3">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Activia</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Actimel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Sheet1!$B$2:$B$2</c:f>
              <c:numCache>
                <c:formatCode>General</c:formatCode>
                <c:ptCount val="1"/>
                <c:pt idx="0">
                  <c:v>0.15</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Sheet1!$C$2:$C$2</c:f>
              <c:numCache>
                <c:formatCode>General</c:formatCode>
                <c:ptCount val="1"/>
                <c:pt idx="0">
                  <c:v>0.85</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c:v>
                </c:pt>
                <c:pt idx="1">
                  <c:v>Oikos</c:v>
                </c:pt>
                <c:pt idx="2">
                  <c:v>Danonino</c:v>
                </c:pt>
                <c:pt idx="3">
                  <c:v>Danone Griego</c:v>
                </c:pt>
              </c:strCache>
            </c:strRef>
          </c:cat>
          <c:val>
            <c:numRef>
              <c:f>Sheet1!$B$2:$B$5</c:f>
              <c:numCache>
                <c:formatCode>General</c:formatCode>
                <c:ptCount val="4"/>
                <c:pt idx="0">
                  <c:v>0.15</c:v>
                </c:pt>
                <c:pt idx="1">
                  <c:v/>
                </c:pt>
                <c:pt idx="2">
                  <c:v/>
                </c:pt>
                <c:pt idx="3">
                  <c:v>0.32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Danone</c:v>
                </c:pt>
                <c:pt idx="1">
                  <c:v>Oikos</c:v>
                </c:pt>
                <c:pt idx="2">
                  <c:v>Danonino</c:v>
                </c:pt>
                <c:pt idx="3">
                  <c:v>Danone Griego</c:v>
                </c:pt>
              </c:strCache>
            </c:strRef>
          </c:cat>
          <c:val>
            <c:numRef>
              <c:f>Sheet1!$C$2:$C$5</c:f>
              <c:numCache>
                <c:formatCode>General</c:formatCode>
                <c:ptCount val="4"/>
                <c:pt idx="0">
                  <c:v>0.85</c:v>
                </c:pt>
                <c:pt idx="1">
                  <c:v>0.81</c:v>
                </c:pt>
                <c:pt idx="2">
                  <c:v>1.0</c:v>
                </c:pt>
                <c:pt idx="3">
                  <c:v>0.68</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Sheet1!$B$2:$B$3</c:f>
              <c:numCache>
                <c:formatCode>General</c:formatCode>
                <c:ptCount val="2"/>
                <c:pt idx="0">
                  <c:v>0.81</c:v>
                </c:pt>
                <c:pt idx="1">
                  <c:v>0.68</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Sheet1!$C$2:$C$3</c:f>
              <c:numCache>
                <c:formatCode>General</c:formatCode>
                <c:ptCount val="2"/>
                <c:pt idx="0">
                  <c:v/>
                </c:pt>
                <c:pt idx="1">
                  <c:v>0.32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Sheet1!$B$2:$B$4</c:f>
              <c:numCache>
                <c:formatCode>General</c:formatCode>
                <c:ptCount val="3"/>
                <c:pt idx="0">
                  <c:v>0.01</c:v>
                </c:pt>
                <c:pt idx="1">
                  <c:v>0.08</c:v>
                </c:pt>
                <c:pt idx="2">
                  <c:v>0.23</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Sheet1!$C$2:$C$4</c:f>
              <c:numCache>
                <c:formatCode>General</c:formatCode>
                <c:ptCount val="3"/>
                <c:pt idx="0">
                  <c:v>0.02</c:v>
                </c:pt>
                <c:pt idx="1">
                  <c:v/>
                </c:pt>
                <c:pt idx="2">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Sheet1!$D$2:$D$4</c:f>
              <c:numCache>
                <c:formatCode>General</c:formatCode>
                <c:ptCount val="3"/>
                <c:pt idx="0">
                  <c:v>0.98</c:v>
                </c:pt>
                <c:pt idx="1">
                  <c:v>0.65</c:v>
                </c:pt>
                <c:pt idx="2">
                  <c:v>0.77</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Sheet1!$E$2:$E$4</c:f>
              <c:numCache>
                <c:formatCode>General</c:formatCode>
                <c:ptCount val="3"/>
                <c:pt idx="0">
                  <c:v/>
                </c:pt>
                <c:pt idx="1">
                  <c:v>0.28</c:v>
                </c:pt>
                <c:pt idx="2">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PRICE</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Sheet1!$B$2:$B$9</c:f>
              <c:numCache>
                <c:formatCode>General</c:formatCode>
                <c:ptCount val="8"/>
                <c:pt idx="0">
                  <c:v>0.41</c:v>
                </c:pt>
                <c:pt idx="1">
                  <c:v>0.08</c:v>
                </c:pt>
                <c:pt idx="2">
                  <c:v/>
                </c:pt>
                <c:pt idx="3">
                  <c:v/>
                </c:pt>
                <c:pt idx="4">
                  <c:v>0.48</c:v>
                </c:pt>
                <c:pt idx="5">
                  <c:v/>
                </c:pt>
                <c:pt idx="6">
                  <c:v/>
                </c:pt>
                <c:pt idx="7">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Sheet1!$C$2:$C$9</c:f>
              <c:numCache>
                <c:formatCode>General</c:formatCode>
                <c:ptCount val="8"/>
                <c:pt idx="0">
                  <c:v>0.48</c:v>
                </c:pt>
                <c:pt idx="1">
                  <c:v/>
                </c:pt>
                <c:pt idx="2">
                  <c:v>0.03</c:v>
                </c:pt>
                <c:pt idx="3">
                  <c:v>0.92</c:v>
                </c:pt>
                <c:pt idx="4">
                  <c:v>0.52</c:v>
                </c:pt>
                <c:pt idx="5">
                  <c:v>1.0</c:v>
                </c:pt>
                <c:pt idx="6">
                  <c:v>1.0</c:v>
                </c:pt>
                <c:pt idx="7">
                  <c:v>1.0</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Sheet1!$D$2:$D$9</c:f>
              <c:numCache>
                <c:formatCode>General</c:formatCode>
                <c:ptCount val="8"/>
                <c:pt idx="0">
                  <c:v>0.11</c:v>
                </c:pt>
                <c:pt idx="1">
                  <c:v/>
                </c:pt>
                <c:pt idx="2">
                  <c:v>0.97</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NO TYPE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Sheet1!$E$2:$E$9</c:f>
              <c:numCache>
                <c:formatCode>General</c:formatCode>
                <c:ptCount val="8"/>
                <c:pt idx="0">
                  <c:v/>
                </c:pt>
                <c:pt idx="1">
                  <c:v>0.01</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Sheet1!$F$2:$F$9</c:f>
              <c:numCache>
                <c:formatCode>General</c:formatCode>
                <c:ptCount val="8"/>
                <c:pt idx="0">
                  <c:v/>
                </c:pt>
                <c:pt idx="1">
                  <c:v>0.05</c:v>
                </c:pt>
                <c:pt idx="2">
                  <c:v/>
                </c:pt>
                <c:pt idx="3">
                  <c:v>0.08</c:v>
                </c:pt>
                <c:pt idx="4">
                  <c:v/>
                </c:pt>
                <c:pt idx="5">
                  <c:v/>
                </c:pt>
                <c:pt idx="6">
                  <c:v/>
                </c:pt>
                <c:pt idx="7">
                  <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SPECIAL PACK</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Danone Original</c:v>
                </c:pt>
                <c:pt idx="4">
                  <c:v>Casa Xanceda</c:v>
                </c:pt>
                <c:pt idx="5">
                  <c:v>La Fageda</c:v>
                </c:pt>
                <c:pt idx="6">
                  <c:v>Kaiku</c:v>
                </c:pt>
                <c:pt idx="7">
                  <c:v>Cantero Letur Eco</c:v>
                </c:pt>
              </c:strCache>
            </c:strRef>
          </c:cat>
          <c:val>
            <c:numRef>
              <c:f>Sheet1!$G$2:$G$9</c:f>
              <c:numCache>
                <c:formatCode>General</c:formatCode>
                <c:ptCount val="8"/>
                <c:pt idx="0">
                  <c:v/>
                </c:pt>
                <c:pt idx="1">
                  <c:v>0.86</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Sheet1!$B$2:$B$5</c:f>
              <c:numCache>
                <c:formatCode>General</c:formatCode>
                <c:ptCount val="4"/>
                <c:pt idx="0">
                  <c:v>0.57</c:v>
                </c:pt>
                <c:pt idx="1">
                  <c:v>0.1</c:v>
                </c:pt>
                <c:pt idx="2">
                  <c:v>0.39</c:v>
                </c:pt>
                <c:pt idx="3">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Sheet1!$C$2:$C$5</c:f>
              <c:numCache>
                <c:formatCode>General</c:formatCode>
                <c:ptCount val="4"/>
                <c:pt idx="0">
                  <c:v>0.39</c:v>
                </c:pt>
                <c:pt idx="1">
                  <c:v>0.21</c:v>
                </c:pt>
                <c:pt idx="2">
                  <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Sheet1!$D$2:$D$5</c:f>
              <c:numCache>
                <c:formatCode>General</c:formatCode>
                <c:ptCount val="4"/>
                <c:pt idx="0">
                  <c:v>0.04</c:v>
                </c:pt>
                <c:pt idx="1">
                  <c:v/>
                </c:pt>
                <c:pt idx="2">
                  <c:v>0.54</c:v>
                </c:pt>
                <c:pt idx="3">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Sheet1!$E$2:$E$5</c:f>
              <c:numCache>
                <c:formatCode>General</c:formatCode>
                <c:ptCount val="4"/>
                <c:pt idx="0">
                  <c:v/>
                </c:pt>
                <c:pt idx="1">
                  <c:v>0.03</c:v>
                </c:pt>
                <c:pt idx="2">
                  <c:v>0.07</c:v>
                </c:pt>
                <c:pt idx="3">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Sheet1!$F$2:$F$5</c:f>
              <c:numCache>
                <c:formatCode>General</c:formatCode>
                <c:ptCount val="4"/>
                <c:pt idx="0">
                  <c:v/>
                </c:pt>
                <c:pt idx="1">
                  <c:v>0.66</c:v>
                </c:pt>
                <c:pt idx="2">
                  <c:v/>
                </c:pt>
                <c:pt idx="3">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0.36</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Sheet1!$C$2:$C$2</c:f>
              <c:numCache>
                <c:formatCode>General</c:formatCode>
                <c:ptCount val="1"/>
                <c:pt idx="0">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Sheet1!$D$2:$D$2</c:f>
              <c:numCache>
                <c:formatCode>General</c:formatCode>
                <c:ptCount val="1"/>
                <c:pt idx="0">
                  <c:v>0.63</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Sheet1!$B$2:$B$7</c:f>
              <c:numCache>
                <c:formatCode>General</c:formatCode>
                <c:ptCount val="6"/>
                <c:pt idx="0">
                  <c:v>0.48</c:v>
                </c:pt>
                <c:pt idx="1">
                  <c:v>0.58</c:v>
                </c:pt>
                <c:pt idx="2">
                  <c:v/>
                </c:pt>
                <c:pt idx="3">
                  <c:v>0.37</c:v>
                </c:pt>
                <c:pt idx="4">
                  <c:v/>
                </c:pt>
                <c:pt idx="5">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Sheet1!$C$2:$C$7</c:f>
              <c:numCache>
                <c:formatCode>General</c:formatCode>
                <c:ptCount val="6"/>
                <c:pt idx="0">
                  <c:v>0.52</c:v>
                </c:pt>
                <c:pt idx="1">
                  <c:v/>
                </c:pt>
                <c:pt idx="2">
                  <c:v>1.0</c:v>
                </c:pt>
                <c:pt idx="3">
                  <c:v/>
                </c:pt>
                <c:pt idx="4">
                  <c:v>1.0</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Sheet1!$D$2:$D$7</c:f>
              <c:numCache>
                <c:formatCode>General</c:formatCode>
                <c:ptCount val="6"/>
                <c:pt idx="0">
                  <c:v>0.01</c:v>
                </c:pt>
                <c:pt idx="1">
                  <c:v>0.35</c:v>
                </c:pt>
                <c:pt idx="2">
                  <c:v/>
                </c:pt>
                <c:pt idx="3">
                  <c:v>0.63</c:v>
                </c:pt>
                <c:pt idx="4">
                  <c:v/>
                </c:pt>
                <c:pt idx="5">
                  <c:v>1.0</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Danone</c:v>
                </c:pt>
                <c:pt idx="5">
                  <c:v>Nestle</c:v>
                </c:pt>
              </c:strCache>
            </c:strRef>
          </c:cat>
          <c:val>
            <c:numRef>
              <c:f>Sheet1!$E$2:$E$7</c:f>
              <c:numCache>
                <c:formatCode>General</c:formatCode>
                <c:ptCount val="6"/>
                <c:pt idx="0">
                  <c:v/>
                </c:pt>
                <c:pt idx="1">
                  <c:v>0.07</c:v>
                </c:pt>
                <c:pt idx="2">
                  <c:v/>
                </c:pt>
                <c:pt idx="3">
                  <c:v/>
                </c:pt>
                <c:pt idx="4">
                  <c:v/>
                </c:pt>
                <c:pt idx="5">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Private Label</c:v>
                </c:pt>
                <c:pt idx="1">
                  <c:v>Vitalinea</c:v>
                </c:pt>
                <c:pt idx="2">
                  <c:v>Kaiku</c:v>
                </c:pt>
                <c:pt idx="3">
                  <c:v>Danone</c:v>
                </c:pt>
              </c:strCache>
            </c:strRef>
          </c:cat>
          <c:val>
            <c:numRef>
              <c:f>Sheet1!$B$2:$B$5</c:f>
              <c:numCache>
                <c:formatCode>General</c:formatCode>
                <c:ptCount val="4"/>
                <c:pt idx="0">
                  <c:v>1.0</c:v>
                </c:pt>
                <c:pt idx="1">
                  <c:v/>
                </c:pt>
                <c:pt idx="2">
                  <c:v>1.0</c:v>
                </c:pt>
                <c:pt idx="3">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Private Label</c:v>
                </c:pt>
                <c:pt idx="1">
                  <c:v>Vitalinea</c:v>
                </c:pt>
                <c:pt idx="2">
                  <c:v>Kaiku</c:v>
                </c:pt>
                <c:pt idx="3">
                  <c:v>Danone</c:v>
                </c:pt>
              </c:strCache>
            </c:strRef>
          </c:cat>
          <c:val>
            <c:numRef>
              <c:f>Sheet1!$C$2:$C$5</c:f>
              <c:numCache>
                <c:formatCode>General</c:formatCode>
                <c:ptCount val="4"/>
                <c:pt idx="0">
                  <c:v/>
                </c:pt>
                <c:pt idx="1">
                  <c:v>1.0</c:v>
                </c:pt>
                <c:pt idx="2">
                  <c:v/>
                </c:pt>
                <c:pt idx="3">
                  <c:v>0.01</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Private Label</c:v>
                </c:pt>
                <c:pt idx="1">
                  <c:v>Vitalinea</c:v>
                </c:pt>
                <c:pt idx="2">
                  <c:v>Kaiku</c:v>
                </c:pt>
                <c:pt idx="3">
                  <c:v>Danone</c:v>
                </c:pt>
              </c:strCache>
            </c:strRef>
          </c:cat>
          <c:val>
            <c:numRef>
              <c:f>Sheet1!$D$2:$D$5</c:f>
              <c:numCache>
                <c:formatCode>General</c:formatCode>
                <c:ptCount val="4"/>
                <c:pt idx="0">
                  <c:v/>
                </c:pt>
                <c:pt idx="1">
                  <c:v/>
                </c:pt>
                <c:pt idx="2">
                  <c:v/>
                </c:pt>
                <c:pt idx="3">
                  <c:v>0.99</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Sheet1!$B$2:$B$4</c:f>
              <c:numCache>
                <c:formatCode>General</c:formatCode>
                <c:ptCount val="3"/>
                <c:pt idx="0">
                  <c:v/>
                </c:pt>
                <c:pt idx="1">
                  <c:v>0.09</c:v>
                </c:pt>
                <c:pt idx="2">
                  <c:v>0.23</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Sheet1!$C$2:$C$4</c:f>
              <c:numCache>
                <c:formatCode>General</c:formatCode>
                <c:ptCount val="3"/>
                <c:pt idx="0">
                  <c:v>0.01</c:v>
                </c:pt>
                <c:pt idx="1">
                  <c:v/>
                </c:pt>
                <c:pt idx="2">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Sheet1!$D$2:$D$4</c:f>
              <c:numCache>
                <c:formatCode>General</c:formatCode>
                <c:ptCount val="3"/>
                <c:pt idx="0">
                  <c:v>0.98</c:v>
                </c:pt>
                <c:pt idx="1">
                  <c:v>0.67</c:v>
                </c:pt>
                <c:pt idx="2">
                  <c:v>0.77</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Danone</c:v>
                </c:pt>
                <c:pt idx="2">
                  <c:v>Nestle</c:v>
                </c:pt>
              </c:strCache>
            </c:strRef>
          </c:cat>
          <c:val>
            <c:numRef>
              <c:f>Sheet1!$E$2:$E$4</c:f>
              <c:numCache>
                <c:formatCode>General</c:formatCode>
                <c:ptCount val="3"/>
                <c:pt idx="0">
                  <c:v/>
                </c:pt>
                <c:pt idx="1">
                  <c:v>0.24</c:v>
                </c:pt>
                <c:pt idx="2">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La Fageda</c:v>
                </c:pt>
                <c:pt idx="6">
                  <c:v>Cantero Letur Eco</c:v>
                </c:pt>
                <c:pt idx="7">
                  <c:v>Kaiku</c:v>
                </c:pt>
              </c:strCache>
            </c:strRef>
          </c:cat>
          <c:val>
            <c:numRef>
              <c:f>Sheet1!$B$2:$B$9</c:f>
              <c:numCache>
                <c:formatCode>General</c:formatCode>
                <c:ptCount val="8"/>
                <c:pt idx="0">
                  <c:v>0.56</c:v>
                </c:pt>
                <c:pt idx="1">
                  <c:v/>
                </c:pt>
                <c:pt idx="2">
                  <c:v>0.03</c:v>
                </c:pt>
                <c:pt idx="3">
                  <c:v>0.52</c:v>
                </c:pt>
                <c:pt idx="4">
                  <c:v>0.92</c:v>
                </c:pt>
                <c:pt idx="5">
                  <c:v>1.0</c:v>
                </c:pt>
                <c:pt idx="6">
                  <c:v>1.0</c:v>
                </c:pt>
                <c:pt idx="7">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La Fageda</c:v>
                </c:pt>
                <c:pt idx="6">
                  <c:v>Cantero Letur Eco</c:v>
                </c:pt>
                <c:pt idx="7">
                  <c:v>Kaiku</c:v>
                </c:pt>
              </c:strCache>
            </c:strRef>
          </c:cat>
          <c:val>
            <c:numRef>
              <c:f>Sheet1!$C$2:$C$9</c:f>
              <c:numCache>
                <c:formatCode>General</c:formatCode>
                <c:ptCount val="8"/>
                <c:pt idx="0">
                  <c:v>0.35</c:v>
                </c:pt>
                <c:pt idx="1">
                  <c:v>0.09</c:v>
                </c:pt>
                <c:pt idx="2">
                  <c:v/>
                </c:pt>
                <c:pt idx="3">
                  <c:v>0.48</c:v>
                </c:pt>
                <c:pt idx="4">
                  <c:v/>
                </c:pt>
                <c:pt idx="5">
                  <c:v/>
                </c:pt>
                <c:pt idx="6">
                  <c:v/>
                </c:pt>
                <c:pt idx="7">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La Fageda</c:v>
                </c:pt>
                <c:pt idx="6">
                  <c:v>Cantero Letur Eco</c:v>
                </c:pt>
                <c:pt idx="7">
                  <c:v>Kaiku</c:v>
                </c:pt>
              </c:strCache>
            </c:strRef>
          </c:cat>
          <c:val>
            <c:numRef>
              <c:f>Sheet1!$D$2:$D$9</c:f>
              <c:numCache>
                <c:formatCode>General</c:formatCode>
                <c:ptCount val="8"/>
                <c:pt idx="0">
                  <c:v>0.09</c:v>
                </c:pt>
                <c:pt idx="1">
                  <c:v/>
                </c:pt>
                <c:pt idx="2">
                  <c:v>0.97</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La Fageda</c:v>
                </c:pt>
                <c:pt idx="6">
                  <c:v>Cantero Letur Eco</c:v>
                </c:pt>
                <c:pt idx="7">
                  <c:v>Kaiku</c:v>
                </c:pt>
              </c:strCache>
            </c:strRef>
          </c:cat>
          <c:val>
            <c:numRef>
              <c:f>Sheet1!$E$2:$E$9</c:f>
              <c:numCache>
                <c:formatCode>General</c:formatCode>
                <c:ptCount val="8"/>
                <c:pt idx="0">
                  <c:v/>
                </c:pt>
                <c:pt idx="1">
                  <c:v>0.05</c:v>
                </c:pt>
                <c:pt idx="2">
                  <c:v/>
                </c:pt>
                <c:pt idx="3">
                  <c:v/>
                </c:pt>
                <c:pt idx="4">
                  <c:v>0.08</c:v>
                </c:pt>
                <c:pt idx="5">
                  <c:v/>
                </c:pt>
                <c:pt idx="6">
                  <c:v/>
                </c:pt>
                <c:pt idx="7">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PACK</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Private Label</c:v>
                </c:pt>
                <c:pt idx="1">
                  <c:v>Danone</c:v>
                </c:pt>
                <c:pt idx="2">
                  <c:v>El Pastoret</c:v>
                </c:pt>
                <c:pt idx="3">
                  <c:v>Casa Xanceda</c:v>
                </c:pt>
                <c:pt idx="4">
                  <c:v>Danone Original</c:v>
                </c:pt>
                <c:pt idx="5">
                  <c:v>La Fageda</c:v>
                </c:pt>
                <c:pt idx="6">
                  <c:v>Cantero Letur Eco</c:v>
                </c:pt>
                <c:pt idx="7">
                  <c:v>Kaiku</c:v>
                </c:pt>
              </c:strCache>
            </c:strRef>
          </c:cat>
          <c:val>
            <c:numRef>
              <c:f>Sheet1!$F$2:$F$9</c:f>
              <c:numCache>
                <c:formatCode>General</c:formatCode>
                <c:ptCount val="8"/>
                <c:pt idx="0">
                  <c:v/>
                </c:pt>
                <c:pt idx="1">
                  <c:v>0.87</c:v>
                </c:pt>
                <c:pt idx="2">
                  <c:v/>
                </c:pt>
                <c:pt idx="3">
                  <c:v/>
                </c:pt>
                <c:pt idx="4">
                  <c:v/>
                </c:pt>
                <c:pt idx="5">
                  <c:v/>
                </c:pt>
                <c:pt idx="6">
                  <c:v/>
                </c:pt>
                <c:pt idx="7">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Sheet1!$B$2:$B$5</c:f>
              <c:numCache>
                <c:formatCode>General</c:formatCode>
                <c:ptCount val="4"/>
                <c:pt idx="0">
                  <c:v>0.41</c:v>
                </c:pt>
                <c:pt idx="1">
                  <c:v>0.28</c:v>
                </c:pt>
                <c:pt idx="2">
                  <c:v/>
                </c:pt>
                <c:pt idx="3">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Sheet1!$C$2:$C$5</c:f>
              <c:numCache>
                <c:formatCode>General</c:formatCode>
                <c:ptCount val="4"/>
                <c:pt idx="0">
                  <c:v>0.04</c:v>
                </c:pt>
                <c:pt idx="1">
                  <c:v/>
                </c:pt>
                <c:pt idx="2">
                  <c:v>0.54</c:v>
                </c:pt>
                <c:pt idx="3">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Sheet1!$D$2:$D$5</c:f>
              <c:numCache>
                <c:formatCode>General</c:formatCode>
                <c:ptCount val="4"/>
                <c:pt idx="0">
                  <c:v>0.55</c:v>
                </c:pt>
                <c:pt idx="1">
                  <c:v>0.13</c:v>
                </c:pt>
                <c:pt idx="2">
                  <c:v>0.39</c:v>
                </c:pt>
                <c:pt idx="3">
                  <c:v>1.0</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Sheet1!$E$2:$E$5</c:f>
              <c:numCache>
                <c:formatCode>General</c:formatCode>
                <c:ptCount val="4"/>
                <c:pt idx="0">
                  <c:v/>
                </c:pt>
                <c:pt idx="1">
                  <c:v>0.59</c:v>
                </c:pt>
                <c:pt idx="2">
                  <c:v/>
                </c:pt>
                <c:pt idx="3">
                  <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SPECIAL PRICE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Oikos</c:v>
                </c:pt>
                <c:pt idx="1">
                  <c:v>Danone Griego</c:v>
                </c:pt>
                <c:pt idx="2">
                  <c:v>Nestle</c:v>
                </c:pt>
                <c:pt idx="3">
                  <c:v>Kaiku</c:v>
                </c:pt>
              </c:strCache>
            </c:strRef>
          </c:cat>
          <c:val>
            <c:numRef>
              <c:f>Sheet1!$F$2:$F$5</c:f>
              <c:numCache>
                <c:formatCode>General</c:formatCode>
                <c:ptCount val="4"/>
                <c:pt idx="0">
                  <c:v/>
                </c:pt>
                <c:pt idx="1">
                  <c:v/>
                </c:pt>
                <c:pt idx="2">
                  <c:v>0.07</c:v>
                </c:pt>
                <c:pt idx="3">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0.42</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Sheet1!$C$2:$C$2</c:f>
              <c:numCache>
                <c:formatCode>General</c:formatCode>
                <c:ptCount val="1"/>
                <c:pt idx="0">
                  <c:v>0.01</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Sheet1!$D$2:$D$2</c:f>
              <c:numCache>
                <c:formatCode>General</c:formatCode>
                <c:ptCount val="1"/>
                <c:pt idx="0">
                  <c:v>0.57</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Sheet1!$B$2:$B$7</c:f>
              <c:numCache>
                <c:formatCode>General</c:formatCode>
                <c:ptCount val="6"/>
                <c:pt idx="0">
                  <c:v>0.01</c:v>
                </c:pt>
                <c:pt idx="1">
                  <c:v>0.37</c:v>
                </c:pt>
                <c:pt idx="2">
                  <c:v/>
                </c:pt>
                <c:pt idx="3">
                  <c:v>0.63</c:v>
                </c:pt>
                <c:pt idx="4">
                  <c:v>1.0</c:v>
                </c:pt>
                <c:pt idx="5">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Sheet1!$C$2:$C$7</c:f>
              <c:numCache>
                <c:formatCode>General</c:formatCode>
                <c:ptCount val="6"/>
                <c:pt idx="0">
                  <c:v>0.7</c:v>
                </c:pt>
                <c:pt idx="1">
                  <c:v>0.63</c:v>
                </c:pt>
                <c:pt idx="2">
                  <c:v/>
                </c:pt>
                <c:pt idx="3">
                  <c:v>0.37</c:v>
                </c:pt>
                <c:pt idx="4">
                  <c:v/>
                </c:pt>
                <c:pt idx="5">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STRAIGHT DISCOUNT</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Danonino</c:v>
                </c:pt>
                <c:pt idx="1">
                  <c:v>Smarties</c:v>
                </c:pt>
                <c:pt idx="2">
                  <c:v>Danone Super Mario</c:v>
                </c:pt>
                <c:pt idx="3">
                  <c:v>Milkybar</c:v>
                </c:pt>
                <c:pt idx="4">
                  <c:v>Nestle</c:v>
                </c:pt>
                <c:pt idx="5">
                  <c:v>Danone</c:v>
                </c:pt>
              </c:strCache>
            </c:strRef>
          </c:cat>
          <c:val>
            <c:numRef>
              <c:f>Sheet1!$D$2:$D$7</c:f>
              <c:numCache>
                <c:formatCode>General</c:formatCode>
                <c:ptCount val="6"/>
                <c:pt idx="0">
                  <c:v>0.29</c:v>
                </c:pt>
                <c:pt idx="1">
                  <c:v/>
                </c:pt>
                <c:pt idx="2">
                  <c:v>1.0</c:v>
                </c:pt>
                <c:pt idx="3">
                  <c:v/>
                </c:pt>
                <c:pt idx="4">
                  <c:v/>
                </c:pt>
                <c:pt idx="5">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Vitalinea</c:v>
                </c:pt>
                <c:pt idx="2">
                  <c:v>Danone</c:v>
                </c:pt>
              </c:strCache>
            </c:strRef>
          </c:cat>
          <c:val>
            <c:numRef>
              <c:f>Sheet1!$B$2:$B$4</c:f>
              <c:numCache>
                <c:formatCode>General</c:formatCode>
                <c:ptCount val="3"/>
                <c:pt idx="0">
                  <c:v>1.0</c:v>
                </c:pt>
                <c:pt idx="1">
                  <c:v/>
                </c:pt>
                <c:pt idx="2">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Vitalinea</c:v>
                </c:pt>
                <c:pt idx="2">
                  <c:v>Danone</c:v>
                </c:pt>
              </c:strCache>
            </c:strRef>
          </c:cat>
          <c:val>
            <c:numRef>
              <c:f>Sheet1!$C$2:$C$4</c:f>
              <c:numCache>
                <c:formatCode>General</c:formatCode>
                <c:ptCount val="3"/>
                <c:pt idx="0">
                  <c:v/>
                </c:pt>
                <c:pt idx="1">
                  <c:v>1.0</c:v>
                </c:pt>
                <c:pt idx="2">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Private Label</c:v>
                </c:pt>
                <c:pt idx="1">
                  <c:v>Vitalinea</c:v>
                </c:pt>
                <c:pt idx="2">
                  <c:v>Danone</c:v>
                </c:pt>
              </c:strCache>
            </c:strRef>
          </c:cat>
          <c:val>
            <c:numRef>
              <c:f>Sheet1!$D$2:$D$4</c:f>
              <c:numCache>
                <c:formatCode>General</c:formatCode>
                <c:ptCount val="3"/>
                <c:pt idx="0">
                  <c:v/>
                </c:pt>
                <c:pt idx="1">
                  <c:v/>
                </c:pt>
                <c:pt idx="2">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Sheet1!$B$2:$B$3</c:f>
              <c:numCache>
                <c:formatCode>General</c:formatCode>
                <c:ptCount val="2"/>
                <c:pt idx="0">
                  <c:v>0.96</c:v>
                </c:pt>
                <c:pt idx="1">
                  <c:v>0.51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Sheet1!$C$2:$C$3</c:f>
              <c:numCache>
                <c:formatCode>General</c:formatCode>
                <c:ptCount val="2"/>
                <c:pt idx="0">
                  <c:v>0.03</c:v>
                </c:pt>
                <c:pt idx="1">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COUPON</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Sheet1!$D$2:$D$3</c:f>
              <c:numCache>
                <c:formatCode>General</c:formatCode>
                <c:ptCount val="2"/>
                <c:pt idx="0">
                  <c:v>0.01</c:v>
                </c:pt>
                <c:pt idx="1">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STRAIGHT DISCOUNT</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Sheet1!$E$2:$E$3</c:f>
              <c:numCache>
                <c:formatCode>General</c:formatCode>
                <c:ptCount val="2"/>
                <c:pt idx="0">
                  <c:v/>
                </c:pt>
                <c:pt idx="1">
                  <c:v>0.49</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SPECIAL PRICE</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Sheet1!$B$2:$B$3</c:f>
              <c:numCache>
                <c:formatCode>General</c:formatCode>
                <c:ptCount val="2"/>
                <c:pt idx="0">
                  <c:v>0.75</c:v>
                </c:pt>
                <c:pt idx="1">
                  <c:v>0.07</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COUPON</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Sheet1!$C$2:$C$3</c:f>
              <c:numCache>
                <c:formatCode>General</c:formatCode>
                <c:ptCount val="2"/>
                <c:pt idx="0">
                  <c:v>0.25</c:v>
                </c:pt>
                <c:pt idx="1">
                  <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BUNDLE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Sheet1!$D$2:$D$3</c:f>
              <c:numCache>
                <c:formatCode>General</c:formatCode>
                <c:ptCount val="2"/>
                <c:pt idx="0">
                  <c:v/>
                </c:pt>
                <c:pt idx="1">
                  <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Sheet1!$E$2:$E$3</c:f>
              <c:numCache>
                <c:formatCode>General</c:formatCode>
                <c:ptCount val="2"/>
                <c:pt idx="0">
                  <c:v/>
                </c:pt>
                <c:pt idx="1">
                  <c:v>0.85</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NO TYPE</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Sheet1!$F$2:$F$3</c:f>
              <c:numCache>
                <c:formatCode>General</c:formatCode>
                <c:ptCount val="2"/>
                <c:pt idx="0">
                  <c:v/>
                </c:pt>
                <c:pt idx="1">
                  <c:v>0.01</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STRAIGHT DISCOUNT</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Private Label</c:v>
                </c:pt>
                <c:pt idx="1">
                  <c:v>Danone</c:v>
                </c:pt>
              </c:strCache>
            </c:strRef>
          </c:cat>
          <c:val>
            <c:numRef>
              <c:f>Sheet1!$G$2:$G$3</c:f>
              <c:numCache>
                <c:formatCode>General</c:formatCode>
                <c:ptCount val="2"/>
                <c:pt idx="0">
                  <c:v/>
                </c:pt>
                <c:pt idx="1">
                  <c:v>0.07</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Sheet1!$B$2:$B$3</c:f>
              <c:numCache>
                <c:formatCode>General</c:formatCode>
                <c:ptCount val="2"/>
                <c:pt idx="0">
                  <c:v>0.76</c:v>
                </c:pt>
                <c:pt idx="1">
                  <c:v>0.04</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Sheet1!$C$2:$C$3</c:f>
              <c:numCache>
                <c:formatCode>General</c:formatCode>
                <c:ptCount val="2"/>
                <c:pt idx="0">
                  <c:v>0.24</c:v>
                </c:pt>
                <c:pt idx="1">
                  <c:v>0.07</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PACK</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Sheet1!$D$2:$D$3</c:f>
              <c:numCache>
                <c:formatCode>General</c:formatCode>
                <c:ptCount val="2"/>
                <c:pt idx="0">
                  <c:v/>
                </c:pt>
                <c:pt idx="1">
                  <c:v>0.8</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PRICE</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c:v>
                </c:pt>
                <c:pt idx="1">
                  <c:v>Danone Griego</c:v>
                </c:pt>
              </c:strCache>
            </c:strRef>
          </c:cat>
          <c:val>
            <c:numRef>
              <c:f>Sheet1!$E$2:$E$3</c:f>
              <c:numCache>
                <c:formatCode>General</c:formatCode>
                <c:ptCount val="2"/>
                <c:pt idx="0">
                  <c:v/>
                </c:pt>
                <c:pt idx="1">
                  <c:v>0.09</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Danonino</c:v>
                </c:pt>
                <c:pt idx="1">
                  <c:v>Smarties</c:v>
                </c:pt>
                <c:pt idx="2">
                  <c:v>Danone</c:v>
                </c:pt>
              </c:strCache>
            </c:strRef>
          </c:cat>
          <c:val>
            <c:numRef>
              <c:f>Sheet1!$B$2:$B$4</c:f>
              <c:numCache>
                <c:formatCode>General</c:formatCode>
                <c:ptCount val="3"/>
                <c:pt idx="0">
                  <c:v>1.0</c:v>
                </c:pt>
                <c:pt idx="1">
                  <c:v/>
                </c:pt>
                <c:pt idx="2">
                  <c:v>1.0</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SPECIAL PRICE</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Danonino</c:v>
                </c:pt>
                <c:pt idx="1">
                  <c:v>Smarties</c:v>
                </c:pt>
                <c:pt idx="2">
                  <c:v>Danone</c:v>
                </c:pt>
              </c:strCache>
            </c:strRef>
          </c:cat>
          <c:val>
            <c:numRef>
              <c:f>Sheet1!$C$2:$C$4</c:f>
              <c:numCache>
                <c:formatCode>General</c:formatCode>
                <c:ptCount val="3"/>
                <c:pt idx="0">
                  <c:v/>
                </c:pt>
                <c:pt idx="1">
                  <c:v>1.0</c:v>
                </c:pt>
                <c:pt idx="2">
                  <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BUNDLE PACK</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c:v>
                </c:pt>
                <c:pt idx="1">
                  <c:v>Danone</c:v>
                </c:pt>
              </c:strCache>
            </c:strRef>
          </c:cat>
          <c:val>
            <c:numRef>
              <c:f>Sheet1!$B$2:$B$3</c:f>
              <c:numCache>
                <c:formatCode>General</c:formatCode>
                <c:ptCount val="2"/>
                <c:pt idx="0">
                  <c:v>0.33</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STRAIGHT DISCOUNT</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c:v>
                </c:pt>
                <c:pt idx="1">
                  <c:v>Danone</c:v>
                </c:pt>
              </c:strCache>
            </c:strRef>
          </c:cat>
          <c:val>
            <c:numRef>
              <c:f>Sheet1!$C$2:$C$3</c:f>
              <c:numCache>
                <c:formatCode>General</c:formatCode>
                <c:ptCount val="2"/>
                <c:pt idx="0">
                  <c:v>0.67</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Vitalinea</c:v>
                </c:pt>
                <c:pt idx="1">
                  <c:v>Kaiku</c:v>
                </c:pt>
              </c:strCache>
            </c:strRef>
          </c:cat>
          <c:val>
            <c:numRef>
              <c:f>Sheet1!$B$2:$B$3</c:f>
              <c:numCache>
                <c:formatCode>General</c:formatCode>
                <c:ptCount val="2"/>
                <c:pt idx="0">
                  <c:v>1.0</c:v>
                </c:pt>
                <c:pt idx="1">
                  <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Vitalinea</c:v>
                </c:pt>
                <c:pt idx="1">
                  <c:v>Kaiku</c:v>
                </c:pt>
              </c:strCache>
            </c:strRef>
          </c:cat>
          <c:val>
            <c:numRef>
              <c:f>Sheet1!$C$2:$C$3</c:f>
              <c:numCache>
                <c:formatCode>General</c:formatCode>
                <c:ptCount val="2"/>
                <c:pt idx="0">
                  <c:v/>
                </c:pt>
                <c:pt idx="1">
                  <c:v>1.0</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style val="3"/>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STRAIGHT DISCOUNT</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Danone</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withinLinear" id="15">
  <a:schemeClr val="accent2"/>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withinLinear" id="15">
  <a:schemeClr val="accent2"/>
</cs:colorStyle>
</file>

<file path=ppt/charts/colors16.xml><?xml version="1.0" encoding="utf-8"?>
<cs:colorStyle xmlns:cs="http://schemas.microsoft.com/office/drawing/2012/chartStyle" xmlns:a="http://schemas.openxmlformats.org/drawingml/2006/main" meth="withinLinear" id="15">
  <a:schemeClr val="accent2"/>
</cs:colorStyle>
</file>

<file path=ppt/charts/colors17.xml><?xml version="1.0" encoding="utf-8"?>
<cs:colorStyle xmlns:cs="http://schemas.microsoft.com/office/drawing/2012/chartStyle" xmlns:a="http://schemas.openxmlformats.org/drawingml/2006/main" meth="withinLinear" id="15">
  <a:schemeClr val="accent2"/>
</cs:colorStyle>
</file>

<file path=ppt/charts/colors18.xml><?xml version="1.0" encoding="utf-8"?>
<cs:colorStyle xmlns:cs="http://schemas.microsoft.com/office/drawing/2012/chartStyle" xmlns:a="http://schemas.openxmlformats.org/drawingml/2006/main" meth="withinLinear" id="15">
  <a:schemeClr val="accent2"/>
</cs:colorStyle>
</file>

<file path=ppt/charts/colors19.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20.xml><?xml version="1.0" encoding="utf-8"?>
<cs:colorStyle xmlns:cs="http://schemas.microsoft.com/office/drawing/2012/chartStyle" xmlns:a="http://schemas.openxmlformats.org/drawingml/2006/main" meth="withinLinear" id="15">
  <a:schemeClr val="accent2"/>
</cs:colorStyle>
</file>

<file path=ppt/charts/colors21.xml><?xml version="1.0" encoding="utf-8"?>
<cs:colorStyle xmlns:cs="http://schemas.microsoft.com/office/drawing/2012/chartStyle" xmlns:a="http://schemas.openxmlformats.org/drawingml/2006/main" meth="withinLinear" id="15">
  <a:schemeClr val="accent2"/>
</cs:colorStyle>
</file>

<file path=ppt/charts/colors22.xml><?xml version="1.0" encoding="utf-8"?>
<cs:colorStyle xmlns:cs="http://schemas.microsoft.com/office/drawing/2012/chartStyle" xmlns:a="http://schemas.openxmlformats.org/drawingml/2006/main" meth="withinLinear" id="15">
  <a:schemeClr val="accent2"/>
</cs:colorStyle>
</file>

<file path=ppt/charts/colors23.xml><?xml version="1.0" encoding="utf-8"?>
<cs:colorStyle xmlns:cs="http://schemas.microsoft.com/office/drawing/2012/chartStyle" xmlns:a="http://schemas.openxmlformats.org/drawingml/2006/main" meth="withinLinear" id="15">
  <a:schemeClr val="accent2"/>
</cs:colorStyle>
</file>

<file path=ppt/charts/colors24.xml><?xml version="1.0" encoding="utf-8"?>
<cs:colorStyle xmlns:cs="http://schemas.microsoft.com/office/drawing/2012/chartStyle" xmlns:a="http://schemas.openxmlformats.org/drawingml/2006/main" meth="withinLinear" id="15">
  <a:schemeClr val="accent2"/>
</cs:colorStyle>
</file>

<file path=ppt/charts/colors25.xml><?xml version="1.0" encoding="utf-8"?>
<cs:colorStyle xmlns:cs="http://schemas.microsoft.com/office/drawing/2012/chartStyle" xmlns:a="http://schemas.openxmlformats.org/drawingml/2006/main" meth="withinLinear" id="15">
  <a:schemeClr val="accent2"/>
</cs:colorStyle>
</file>

<file path=ppt/charts/colors26.xml><?xml version="1.0" encoding="utf-8"?>
<cs:colorStyle xmlns:cs="http://schemas.microsoft.com/office/drawing/2012/chartStyle" xmlns:a="http://schemas.openxmlformats.org/drawingml/2006/main" meth="withinLinear" id="15">
  <a:schemeClr val="accent2"/>
</cs:colorStyle>
</file>

<file path=ppt/charts/colors27.xml><?xml version="1.0" encoding="utf-8"?>
<cs:colorStyle xmlns:cs="http://schemas.microsoft.com/office/drawing/2012/chartStyle" xmlns:a="http://schemas.openxmlformats.org/drawingml/2006/main" meth="withinLinear" id="15">
  <a:schemeClr val="accent2"/>
</cs:colorStyle>
</file>

<file path=ppt/charts/colors28.xml><?xml version="1.0" encoding="utf-8"?>
<cs:colorStyle xmlns:cs="http://schemas.microsoft.com/office/drawing/2012/chartStyle" xmlns:a="http://schemas.openxmlformats.org/drawingml/2006/main" meth="withinLinear" id="15">
  <a:schemeClr val="accent2"/>
</cs:colorStyle>
</file>

<file path=ppt/charts/colors29.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30.xml><?xml version="1.0" encoding="utf-8"?>
<cs:colorStyle xmlns:cs="http://schemas.microsoft.com/office/drawing/2012/chartStyle" xmlns:a="http://schemas.openxmlformats.org/drawingml/2006/main" meth="withinLinear" id="15">
  <a:schemeClr val="accent2"/>
</cs:colorStyle>
</file>

<file path=ppt/charts/colors31.xml><?xml version="1.0" encoding="utf-8"?>
<cs:colorStyle xmlns:cs="http://schemas.microsoft.com/office/drawing/2012/chartStyle" xmlns:a="http://schemas.openxmlformats.org/drawingml/2006/main" meth="withinLinear" id="15">
  <a:schemeClr val="accent2"/>
</cs:colorStyle>
</file>

<file path=ppt/charts/colors32.xml><?xml version="1.0" encoding="utf-8"?>
<cs:colorStyle xmlns:cs="http://schemas.microsoft.com/office/drawing/2012/chartStyle" xmlns:a="http://schemas.openxmlformats.org/drawingml/2006/main" meth="withinLinear" id="15">
  <a:schemeClr val="accent2"/>
</cs:colorStyle>
</file>

<file path=ppt/charts/colors33.xml><?xml version="1.0" encoding="utf-8"?>
<cs:colorStyle xmlns:cs="http://schemas.microsoft.com/office/drawing/2012/chartStyle" xmlns:a="http://schemas.openxmlformats.org/drawingml/2006/main" meth="withinLinear" id="15">
  <a:schemeClr val="accent2"/>
</cs:colorStyle>
</file>

<file path=ppt/charts/colors34.xml><?xml version="1.0" encoding="utf-8"?>
<cs:colorStyle xmlns:cs="http://schemas.microsoft.com/office/drawing/2012/chartStyle" xmlns:a="http://schemas.openxmlformats.org/drawingml/2006/main" meth="withinLinear" id="15">
  <a:schemeClr val="accent2"/>
</cs:colorStyle>
</file>

<file path=ppt/charts/colors35.xml><?xml version="1.0" encoding="utf-8"?>
<cs:colorStyle xmlns:cs="http://schemas.microsoft.com/office/drawing/2012/chartStyle" xmlns:a="http://schemas.openxmlformats.org/drawingml/2006/main" meth="withinLinear" id="15">
  <a:schemeClr val="accent2"/>
</cs:colorStyle>
</file>

<file path=ppt/charts/colors36.xml><?xml version="1.0" encoding="utf-8"?>
<cs:colorStyle xmlns:cs="http://schemas.microsoft.com/office/drawing/2012/chartStyle" xmlns:a="http://schemas.openxmlformats.org/drawingml/2006/main" meth="withinLinear" id="15">
  <a:schemeClr val="accent2"/>
</cs:colorStyle>
</file>

<file path=ppt/charts/colors37.xml><?xml version="1.0" encoding="utf-8"?>
<cs:colorStyle xmlns:cs="http://schemas.microsoft.com/office/drawing/2012/chartStyle" xmlns:a="http://schemas.openxmlformats.org/drawingml/2006/main" meth="withinLinear" id="15">
  <a:schemeClr val="accent2"/>
</cs:colorStyle>
</file>

<file path=ppt/charts/colors38.xml><?xml version="1.0" encoding="utf-8"?>
<cs:colorStyle xmlns:cs="http://schemas.microsoft.com/office/drawing/2012/chartStyle" xmlns:a="http://schemas.openxmlformats.org/drawingml/2006/main" meth="withinLinear" id="15">
  <a:schemeClr val="accent2"/>
</cs:colorStyle>
</file>

<file path=ppt/charts/colors39.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40.xml><?xml version="1.0" encoding="utf-8"?>
<cs:colorStyle xmlns:cs="http://schemas.microsoft.com/office/drawing/2012/chartStyle" xmlns:a="http://schemas.openxmlformats.org/drawingml/2006/main" meth="withinLinear" id="15">
  <a:schemeClr val="accent2"/>
</cs:colorStyle>
</file>

<file path=ppt/charts/colors41.xml><?xml version="1.0" encoding="utf-8"?>
<cs:colorStyle xmlns:cs="http://schemas.microsoft.com/office/drawing/2012/chartStyle" xmlns:a="http://schemas.openxmlformats.org/drawingml/2006/main" meth="withinLinear" id="15">
  <a:schemeClr val="accent2"/>
</cs:colorStyle>
</file>

<file path=ppt/charts/colors42.xml><?xml version="1.0" encoding="utf-8"?>
<cs:colorStyle xmlns:cs="http://schemas.microsoft.com/office/drawing/2012/chartStyle" xmlns:a="http://schemas.openxmlformats.org/drawingml/2006/main" meth="withinLinear" id="15">
  <a:schemeClr val="accent2"/>
</cs:colorStyle>
</file>

<file path=ppt/charts/colors43.xml><?xml version="1.0" encoding="utf-8"?>
<cs:colorStyle xmlns:cs="http://schemas.microsoft.com/office/drawing/2012/chartStyle" xmlns:a="http://schemas.openxmlformats.org/drawingml/2006/main" meth="withinLinear" id="15">
  <a:schemeClr val="accent2"/>
</cs:colorStyle>
</file>

<file path=ppt/charts/colors44.xml><?xml version="1.0" encoding="utf-8"?>
<cs:colorStyle xmlns:cs="http://schemas.microsoft.com/office/drawing/2012/chartStyle" xmlns:a="http://schemas.openxmlformats.org/drawingml/2006/main" meth="withinLinear" id="15">
  <a:schemeClr val="accent2"/>
</cs:colorStyle>
</file>

<file path=ppt/charts/colors45.xml><?xml version="1.0" encoding="utf-8"?>
<cs:colorStyle xmlns:cs="http://schemas.microsoft.com/office/drawing/2012/chartStyle" xmlns:a="http://schemas.openxmlformats.org/drawingml/2006/main" meth="withinLinear" id="15">
  <a:schemeClr val="accent2"/>
</cs:colorStyle>
</file>

<file path=ppt/charts/colors46.xml><?xml version="1.0" encoding="utf-8"?>
<cs:colorStyle xmlns:cs="http://schemas.microsoft.com/office/drawing/2012/chartStyle" xmlns:a="http://schemas.openxmlformats.org/drawingml/2006/main" meth="withinLinear" id="15">
  <a:schemeClr val="accent2"/>
</cs:colorStyle>
</file>

<file path=ppt/charts/colors47.xml><?xml version="1.0" encoding="utf-8"?>
<cs:colorStyle xmlns:cs="http://schemas.microsoft.com/office/drawing/2012/chartStyle" xmlns:a="http://schemas.openxmlformats.org/drawingml/2006/main" meth="withinLinear" id="15">
  <a:schemeClr val="accent2"/>
</cs:colorStyle>
</file>

<file path=ppt/charts/colors48.xml><?xml version="1.0" encoding="utf-8"?>
<cs:colorStyle xmlns:cs="http://schemas.microsoft.com/office/drawing/2012/chartStyle" xmlns:a="http://schemas.openxmlformats.org/drawingml/2006/main" meth="withinLinear" id="15">
  <a:schemeClr val="accent2"/>
</cs:colorStyle>
</file>

<file path=ppt/charts/colors49.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50.xml><?xml version="1.0" encoding="utf-8"?>
<cs:colorStyle xmlns:cs="http://schemas.microsoft.com/office/drawing/2012/chartStyle" xmlns:a="http://schemas.openxmlformats.org/drawingml/2006/main" meth="withinLinear" id="15">
  <a:schemeClr val="accent2"/>
</cs:colorStyle>
</file>

<file path=ppt/charts/colors51.xml><?xml version="1.0" encoding="utf-8"?>
<cs:colorStyle xmlns:cs="http://schemas.microsoft.com/office/drawing/2012/chartStyle" xmlns:a="http://schemas.openxmlformats.org/drawingml/2006/main" meth="withinLinear" id="15">
  <a:schemeClr val="accent2"/>
</cs:colorStyle>
</file>

<file path=ppt/charts/colors52.xml><?xml version="1.0" encoding="utf-8"?>
<cs:colorStyle xmlns:cs="http://schemas.microsoft.com/office/drawing/2012/chartStyle" xmlns:a="http://schemas.openxmlformats.org/drawingml/2006/main" meth="withinLinear" id="15">
  <a:schemeClr val="accent2"/>
</cs:colorStyle>
</file>

<file path=ppt/charts/colors53.xml><?xml version="1.0" encoding="utf-8"?>
<cs:colorStyle xmlns:cs="http://schemas.microsoft.com/office/drawing/2012/chartStyle" xmlns:a="http://schemas.openxmlformats.org/drawingml/2006/main" meth="withinLinear" id="15">
  <a:schemeClr val="accent2"/>
</cs:colorStyle>
</file>

<file path=ppt/charts/colors54.xml><?xml version="1.0" encoding="utf-8"?>
<cs:colorStyle xmlns:cs="http://schemas.microsoft.com/office/drawing/2012/chartStyle" xmlns:a="http://schemas.openxmlformats.org/drawingml/2006/main" meth="withinLinear" id="15">
  <a:schemeClr val="accent2"/>
</cs:colorStyle>
</file>

<file path=ppt/charts/colors55.xml><?xml version="1.0" encoding="utf-8"?>
<cs:colorStyle xmlns:cs="http://schemas.microsoft.com/office/drawing/2012/chartStyle" xmlns:a="http://schemas.openxmlformats.org/drawingml/2006/main" meth="withinLinear" id="15">
  <a:schemeClr val="accent2"/>
</cs:colorStyle>
</file>

<file path=ppt/charts/colors56.xml><?xml version="1.0" encoding="utf-8"?>
<cs:colorStyle xmlns:cs="http://schemas.microsoft.com/office/drawing/2012/chartStyle" xmlns:a="http://schemas.openxmlformats.org/drawingml/2006/main" meth="withinLinear" id="15">
  <a:schemeClr val="accent2"/>
</cs:colorStyle>
</file>

<file path=ppt/charts/colors57.xml><?xml version="1.0" encoding="utf-8"?>
<cs:colorStyle xmlns:cs="http://schemas.microsoft.com/office/drawing/2012/chartStyle" xmlns:a="http://schemas.openxmlformats.org/drawingml/2006/main" meth="withinLinear" id="15">
  <a:schemeClr val="accent2"/>
</cs:colorStyle>
</file>

<file path=ppt/charts/colors58.xml><?xml version="1.0" encoding="utf-8"?>
<cs:colorStyle xmlns:cs="http://schemas.microsoft.com/office/drawing/2012/chartStyle" xmlns:a="http://schemas.openxmlformats.org/drawingml/2006/main" meth="withinLinear" id="15">
  <a:schemeClr val="accent2"/>
</cs:colorStyle>
</file>

<file path=ppt/charts/colors59.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60.xml><?xml version="1.0" encoding="utf-8"?>
<cs:colorStyle xmlns:cs="http://schemas.microsoft.com/office/drawing/2012/chartStyle" xmlns:a="http://schemas.openxmlformats.org/drawingml/2006/main" meth="withinLinear" id="15">
  <a:schemeClr val="accent2"/>
</cs:colorStyle>
</file>

<file path=ppt/charts/colors61.xml><?xml version="1.0" encoding="utf-8"?>
<cs:colorStyle xmlns:cs="http://schemas.microsoft.com/office/drawing/2012/chartStyle" xmlns:a="http://schemas.openxmlformats.org/drawingml/2006/main" meth="withinLinear" id="15">
  <a:schemeClr val="accent2"/>
</cs:colorStyle>
</file>

<file path=ppt/charts/colors62.xml><?xml version="1.0" encoding="utf-8"?>
<cs:colorStyle xmlns:cs="http://schemas.microsoft.com/office/drawing/2012/chartStyle" xmlns:a="http://schemas.openxmlformats.org/drawingml/2006/main" meth="withinLinear" id="15">
  <a:schemeClr val="accent2"/>
</cs:colorStyle>
</file>

<file path=ppt/charts/colors63.xml><?xml version="1.0" encoding="utf-8"?>
<cs:colorStyle xmlns:cs="http://schemas.microsoft.com/office/drawing/2012/chartStyle" xmlns:a="http://schemas.openxmlformats.org/drawingml/2006/main" meth="withinLinear" id="15">
  <a:schemeClr val="accent2"/>
</cs:colorStyle>
</file>

<file path=ppt/charts/colors64.xml><?xml version="1.0" encoding="utf-8"?>
<cs:colorStyle xmlns:cs="http://schemas.microsoft.com/office/drawing/2012/chartStyle" xmlns:a="http://schemas.openxmlformats.org/drawingml/2006/main" meth="withinLinear" id="15">
  <a:schemeClr val="accent2"/>
</cs:colorStyle>
</file>

<file path=ppt/charts/colors65.xml><?xml version="1.0" encoding="utf-8"?>
<cs:colorStyle xmlns:cs="http://schemas.microsoft.com/office/drawing/2012/chartStyle" xmlns:a="http://schemas.openxmlformats.org/drawingml/2006/main" meth="withinLinear" id="15">
  <a:schemeClr val="accent2"/>
</cs:colorStyle>
</file>

<file path=ppt/charts/colors66.xml><?xml version="1.0" encoding="utf-8"?>
<cs:colorStyle xmlns:cs="http://schemas.microsoft.com/office/drawing/2012/chartStyle" xmlns:a="http://schemas.openxmlformats.org/drawingml/2006/main" meth="withinLinear" id="15">
  <a:schemeClr val="accent2"/>
</cs:colorStyle>
</file>

<file path=ppt/charts/colors67.xml><?xml version="1.0" encoding="utf-8"?>
<cs:colorStyle xmlns:cs="http://schemas.microsoft.com/office/drawing/2012/chartStyle" xmlns:a="http://schemas.openxmlformats.org/drawingml/2006/main" meth="withinLinear" id="15">
  <a:schemeClr val="accent2"/>
</cs:colorStyle>
</file>

<file path=ppt/charts/colors68.xml><?xml version="1.0" encoding="utf-8"?>
<cs:colorStyle xmlns:cs="http://schemas.microsoft.com/office/drawing/2012/chartStyle" xmlns:a="http://schemas.openxmlformats.org/drawingml/2006/main" meth="withinLinear" id="15">
  <a:schemeClr val="accent2"/>
</cs:colorStyle>
</file>

<file path=ppt/charts/colors69.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70.xml><?xml version="1.0" encoding="utf-8"?>
<cs:colorStyle xmlns:cs="http://schemas.microsoft.com/office/drawing/2012/chartStyle" xmlns:a="http://schemas.openxmlformats.org/drawingml/2006/main" meth="withinLinear" id="15">
  <a:schemeClr val="accent2"/>
</cs:colorStyle>
</file>

<file path=ppt/charts/colors71.xml><?xml version="1.0" encoding="utf-8"?>
<cs:colorStyle xmlns:cs="http://schemas.microsoft.com/office/drawing/2012/chartStyle" xmlns:a="http://schemas.openxmlformats.org/drawingml/2006/main" meth="withinLinear" id="15">
  <a:schemeClr val="accent2"/>
</cs:colorStyle>
</file>

<file path=ppt/charts/colors72.xml><?xml version="1.0" encoding="utf-8"?>
<cs:colorStyle xmlns:cs="http://schemas.microsoft.com/office/drawing/2012/chartStyle" xmlns:a="http://schemas.openxmlformats.org/drawingml/2006/main" meth="withinLinear" id="15">
  <a:schemeClr val="accent2"/>
</cs:colorStyle>
</file>

<file path=ppt/charts/colors73.xml><?xml version="1.0" encoding="utf-8"?>
<cs:colorStyle xmlns:cs="http://schemas.microsoft.com/office/drawing/2012/chartStyle" xmlns:a="http://schemas.openxmlformats.org/drawingml/2006/main" meth="withinLinear" id="15">
  <a:schemeClr val="accent2"/>
</cs:colorStyle>
</file>

<file path=ppt/charts/colors74.xml><?xml version="1.0" encoding="utf-8"?>
<cs:colorStyle xmlns:cs="http://schemas.microsoft.com/office/drawing/2012/chartStyle" xmlns:a="http://schemas.openxmlformats.org/drawingml/2006/main" meth="withinLinear" id="15">
  <a:schemeClr val="accent2"/>
</cs:colorStyle>
</file>

<file path=ppt/charts/colors75.xml><?xml version="1.0" encoding="utf-8"?>
<cs:colorStyle xmlns:cs="http://schemas.microsoft.com/office/drawing/2012/chartStyle" xmlns:a="http://schemas.openxmlformats.org/drawingml/2006/main" meth="withinLinear" id="15">
  <a:schemeClr val="accent2"/>
</cs:colorStyle>
</file>

<file path=ppt/charts/colors76.xml><?xml version="1.0" encoding="utf-8"?>
<cs:colorStyle xmlns:cs="http://schemas.microsoft.com/office/drawing/2012/chartStyle" xmlns:a="http://schemas.openxmlformats.org/drawingml/2006/main" meth="withinLinear" id="15">
  <a:schemeClr val="accent2"/>
</cs:colorStyle>
</file>

<file path=ppt/charts/colors77.xml><?xml version="1.0" encoding="utf-8"?>
<cs:colorStyle xmlns:cs="http://schemas.microsoft.com/office/drawing/2012/chartStyle" xmlns:a="http://schemas.openxmlformats.org/drawingml/2006/main" meth="withinLinear" id="15">
  <a:schemeClr val="accent2"/>
</cs:colorStyle>
</file>

<file path=ppt/charts/colors78.xml><?xml version="1.0" encoding="utf-8"?>
<cs:colorStyle xmlns:cs="http://schemas.microsoft.com/office/drawing/2012/chartStyle" xmlns:a="http://schemas.openxmlformats.org/drawingml/2006/main" meth="withinLinear" id="15">
  <a:schemeClr val="accent2"/>
</cs:colorStyle>
</file>

<file path=ppt/charts/colors79.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80.xml><?xml version="1.0" encoding="utf-8"?>
<cs:colorStyle xmlns:cs="http://schemas.microsoft.com/office/drawing/2012/chartStyle" xmlns:a="http://schemas.openxmlformats.org/drawingml/2006/main" meth="withinLinear" id="15">
  <a:schemeClr val="accent2"/>
</cs:colorStyle>
</file>

<file path=ppt/charts/colors81.xml><?xml version="1.0" encoding="utf-8"?>
<cs:colorStyle xmlns:cs="http://schemas.microsoft.com/office/drawing/2012/chartStyle" xmlns:a="http://schemas.openxmlformats.org/drawingml/2006/main" meth="withinLinear" id="15">
  <a:schemeClr val="accent2"/>
</cs:colorStyle>
</file>

<file path=ppt/charts/colors82.xml><?xml version="1.0" encoding="utf-8"?>
<cs:colorStyle xmlns:cs="http://schemas.microsoft.com/office/drawing/2012/chartStyle" xmlns:a="http://schemas.openxmlformats.org/drawingml/2006/main" meth="withinLinear" id="15">
  <a:schemeClr val="accent2"/>
</cs:colorStyle>
</file>

<file path=ppt/charts/colors83.xml><?xml version="1.0" encoding="utf-8"?>
<cs:colorStyle xmlns:cs="http://schemas.microsoft.com/office/drawing/2012/chartStyle" xmlns:a="http://schemas.openxmlformats.org/drawingml/2006/main" meth="withinLinear" id="15">
  <a:schemeClr val="accent2"/>
</cs:colorStyle>
</file>

<file path=ppt/charts/colors84.xml><?xml version="1.0" encoding="utf-8"?>
<cs:colorStyle xmlns:cs="http://schemas.microsoft.com/office/drawing/2012/chartStyle" xmlns:a="http://schemas.openxmlformats.org/drawingml/2006/main" meth="withinLinear" id="15">
  <a:schemeClr val="accent2"/>
</cs:colorStyle>
</file>

<file path=ppt/charts/colors85.xml><?xml version="1.0" encoding="utf-8"?>
<cs:colorStyle xmlns:cs="http://schemas.microsoft.com/office/drawing/2012/chartStyle" xmlns:a="http://schemas.openxmlformats.org/drawingml/2006/main" meth="withinLinear" id="15">
  <a:schemeClr val="accent2"/>
</cs:colorStyle>
</file>

<file path=ppt/charts/colors86.xml><?xml version="1.0" encoding="utf-8"?>
<cs:colorStyle xmlns:cs="http://schemas.microsoft.com/office/drawing/2012/chartStyle" xmlns:a="http://schemas.openxmlformats.org/drawingml/2006/main" meth="withinLinear" id="15">
  <a:schemeClr val="accent2"/>
</cs:colorStyle>
</file>

<file path=ppt/charts/colors87.xml><?xml version="1.0" encoding="utf-8"?>
<cs:colorStyle xmlns:cs="http://schemas.microsoft.com/office/drawing/2012/chartStyle" xmlns:a="http://schemas.openxmlformats.org/drawingml/2006/main" meth="withinLinear" id="15">
  <a:schemeClr val="accent2"/>
</cs:colorStyle>
</file>

<file path=ppt/charts/colors88.xml><?xml version="1.0" encoding="utf-8"?>
<cs:colorStyle xmlns:cs="http://schemas.microsoft.com/office/drawing/2012/chartStyle" xmlns:a="http://schemas.openxmlformats.org/drawingml/2006/main" meth="withinLinear" id="15">
  <a:schemeClr val="accent2"/>
</cs:colorStyle>
</file>

<file path=ppt/charts/colors89.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colors90.xml><?xml version="1.0" encoding="utf-8"?>
<cs:colorStyle xmlns:cs="http://schemas.microsoft.com/office/drawing/2012/chartStyle" xmlns:a="http://schemas.openxmlformats.org/drawingml/2006/main" meth="withinLinear" id="15">
  <a:schemeClr val="accent2"/>
</cs:colorStyle>
</file>

<file path=ppt/charts/colors9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E782C-E550-452E-9FE3-91B8E17AF226}" type="datetimeFigureOut">
              <a:rPr lang="en-AE" smtClean="0"/>
              <a:t>27/07/2025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683E8-0D0A-4C02-8331-429BD4A453B1}" type="slidenum">
              <a:rPr lang="en-AE" smtClean="0"/>
              <a:t>‹#›</a:t>
            </a:fld>
            <a:endParaRPr lang="en-AE"/>
          </a:p>
        </p:txBody>
      </p:sp>
    </p:spTree>
    <p:extLst>
      <p:ext uri="{BB962C8B-B14F-4D97-AF65-F5344CB8AC3E}">
        <p14:creationId xmlns:p14="http://schemas.microsoft.com/office/powerpoint/2010/main" val="1571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6367651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280142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606049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5468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2158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0193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7601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15524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4950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6640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46204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816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524438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0304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93229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7717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37479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89406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329215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710450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88597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7490364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54970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049293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7/27/2025</a:t>
            </a:fld>
            <a:endParaRPr lang="en-US"/>
          </a:p>
        </p:txBody>
      </p:sp>
    </p:spTree>
    <p:extLst>
      <p:ext uri="{BB962C8B-B14F-4D97-AF65-F5344CB8AC3E}">
        <p14:creationId xmlns:p14="http://schemas.microsoft.com/office/powerpoint/2010/main" val="1848249703"/>
      </p:ext>
    </p:extLst>
  </p:cSld>
  <p:clrMap bg1="lt1" tx1="dk1" bg2="lt2" tx2="dk2" accent1="accent1" accent2="accent2" accent3="accent3" accent4="accent4" accent5="accent5" accent6="accent6" hlink="hlink" folHlink="folHlink"/>
  <p:sldLayoutIdLst>
    <p:sldLayoutId id="2147483895"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54" r:id="rId23"/>
    <p:sldLayoutId id="214748395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notesSlide" Target="../notesSlides/notesSlide8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notesSlide" Target="../notesSlides/notesSlide8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8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notesSlide" Target="../notesSlides/notesSlide8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notesSlide" Target="../notesSlides/notesSlide8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notesSlide" Target="../notesSlides/notesSlide8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notesSlide" Target="../notesSlides/notesSlide8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notesSlide" Target="../notesSlides/notesSlide8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notesSlide" Target="../notesSlides/notesSlide9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9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7"/>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54583">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54583">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54583">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54583">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54583">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54583">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54583">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54583">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54583">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Yogurt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9005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Functionals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438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Every Day Nutrition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2479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Sojasun</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060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4517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Functionals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26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Every Day Nutrition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2546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Sojasun</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9499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5390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Functionals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5576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4"/>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45589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455892">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45589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455892">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45589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455892">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45589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Every Day Nutrition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6728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7"/>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54583">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54583">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54583">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54583">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54583">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54583">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54583">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54583">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54583">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Yogurt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918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4796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7833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Functionals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9804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Every Day Nutrition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9984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1442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08405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24456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Sojasun</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136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3456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Sojasun</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6963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7"/>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54583">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54583">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54583">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54583">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54583">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54583">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54583">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54583">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54583">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Yogurt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36064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65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0566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Lindahls 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4018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2121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Bifidus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2680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Cholesterol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25162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61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3772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Immunity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7234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Kefir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993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Yogurt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8050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30601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Bifidus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21329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Cholesterol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4219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98906">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98906">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98906">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98906">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98906">
                <a:tc>
                  <a:txBody>
                    <a:bodyPr/>
                    <a:lstStyle/>
                    <a:p>
                      <a:pPr algn="l">
                        <a:defRPr sz="900">
                          <a:latin typeface="Nexa Bold"/>
                        </a:defRPr>
                      </a:pPr>
                      <a:r>
                        <a:rPr sz="900">
                          <a:latin typeface="Nexa Bold"/>
                        </a:rPr>
                        <a:t>Casa Xanceda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98906">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98906">
                <a:tc>
                  <a:txBody>
                    <a:bodyPr/>
                    <a:lstStyle/>
                    <a:p>
                      <a:pPr algn="l">
                        <a:defRPr sz="900">
                          <a:latin typeface="Nexa Bold"/>
                        </a:defRPr>
                      </a:pPr>
                      <a:r>
                        <a:rPr sz="900">
                          <a:latin typeface="Nexa Bold"/>
                        </a:rPr>
                        <a:t>Cantero Letur Eco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98906">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41833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35418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Immunity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73318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Barranquillo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Kefir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46466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Danone Super Mario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Milkybar</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98009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Densia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Sveltesse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99005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Bifidus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0884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Yogurt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72785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Cholesterol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5720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98906">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98906">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98906">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98906">
                <a:tc>
                  <a:txBody>
                    <a:bodyPr/>
                    <a:lstStyle/>
                    <a:p>
                      <a:pPr algn="l">
                        <a:defRPr sz="900">
                          <a:latin typeface="Nexa Bold"/>
                        </a:defRPr>
                      </a:pPr>
                      <a:r>
                        <a:rPr sz="900">
                          <a:latin typeface="Nexa Bold"/>
                        </a:rPr>
                        <a:t>Casa Xanceda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98906">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98906">
                <a:tc>
                  <a:txBody>
                    <a:bodyPr/>
                    <a:lstStyle/>
                    <a:p>
                      <a:pPr algn="l">
                        <a:defRPr sz="900">
                          <a:latin typeface="Nexa Bold"/>
                        </a:defRPr>
                      </a:pPr>
                      <a:r>
                        <a:rPr sz="900">
                          <a:latin typeface="Nexa Bold"/>
                        </a:rPr>
                        <a:t>Cantero Letur Eco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98906">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98906">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40441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30103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Immunity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78538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El Barranquillo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Kefir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4718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Danone Super Mario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Milkybar</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12755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6382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638250">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638250">
                <a:tc>
                  <a:txBody>
                    <a:bodyPr/>
                    <a:lstStyle/>
                    <a:p>
                      <a:pPr algn="l">
                        <a:defRPr sz="900">
                          <a:latin typeface="Nexa Bold"/>
                        </a:defRPr>
                      </a:pPr>
                      <a:r>
                        <a:rPr sz="900">
                          <a:latin typeface="Nexa Bold"/>
                        </a:rPr>
                        <a:t>Densia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638250">
                <a:tc>
                  <a:txBody>
                    <a:bodyPr/>
                    <a:lstStyle/>
                    <a:p>
                      <a:pPr algn="l">
                        <a:defRPr sz="900">
                          <a:latin typeface="Nexa Bold"/>
                        </a:defRPr>
                      </a:pPr>
                      <a:r>
                        <a:rPr sz="900">
                          <a:latin typeface="Nexa Bold"/>
                        </a:rPr>
                        <a:t>Sveltesse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638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93647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Bifidus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0183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Cholesterol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0149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1243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Functionals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53964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00915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Immunity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5493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Kefir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10563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67097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Densia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96214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Activia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Bifidus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01306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Danacol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Cholesterol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7574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45065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Actimel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Immunity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85434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Spoon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5453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Every Day Nutrition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33439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Spoon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33538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Drink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27004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Spoon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06372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Drink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0868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98906">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98906">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98906">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98906">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98906">
                <a:tc>
                  <a:txBody>
                    <a:bodyPr/>
                    <a:lstStyle/>
                    <a:p>
                      <a:pPr algn="l">
                        <a:defRPr sz="900">
                          <a:latin typeface="Nexa Bold"/>
                        </a:defRPr>
                      </a:pPr>
                      <a:r>
                        <a:rPr sz="900">
                          <a:latin typeface="Nexa Bold"/>
                        </a:rPr>
                        <a:t>Casa Xanceda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98906">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98906">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98906">
                <a:tc>
                  <a:txBody>
                    <a:bodyPr/>
                    <a:lstStyle/>
                    <a:p>
                      <a:pPr algn="l">
                        <a:defRPr sz="900">
                          <a:latin typeface="Nexa Bold"/>
                        </a:defRPr>
                      </a:pPr>
                      <a:r>
                        <a:rPr sz="900">
                          <a:latin typeface="Nexa Bold"/>
                        </a:rPr>
                        <a:t>Cantero Letur Eco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Spoon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36596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Spoon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9451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Drink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41289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Danone Super Mario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Milkybar</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Spoon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18840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Spoon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20346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Drink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371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Alpro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Plant Based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35686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98906">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98906">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98906">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98906">
                <a:tc>
                  <a:txBody>
                    <a:bodyPr/>
                    <a:lstStyle/>
                    <a:p>
                      <a:pPr algn="l">
                        <a:defRPr sz="900">
                          <a:latin typeface="Nexa Bold"/>
                        </a:defRPr>
                      </a:pPr>
                      <a:r>
                        <a:rPr sz="900">
                          <a:latin typeface="Nexa Bold"/>
                        </a:rPr>
                        <a:t>Casa Xanceda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98906">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98906">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98906">
                <a:tc>
                  <a:txBody>
                    <a:bodyPr/>
                    <a:lstStyle/>
                    <a:p>
                      <a:pPr algn="l">
                        <a:defRPr sz="900">
                          <a:latin typeface="Nexa Bold"/>
                        </a:defRPr>
                      </a:pPr>
                      <a:r>
                        <a:rPr sz="900">
                          <a:latin typeface="Nexa Bold"/>
                        </a:rPr>
                        <a:t>Cantero Letur Eco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98906">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Spoon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1971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48"/>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797812">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797812">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797812">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797812">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Spoon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03168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Drink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97489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53187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531875">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531875">
                <a:tc>
                  <a:txBody>
                    <a:bodyPr/>
                    <a:lstStyle/>
                    <a:p>
                      <a:pPr algn="l">
                        <a:defRPr sz="900">
                          <a:latin typeface="Nexa Bold"/>
                        </a:defRPr>
                      </a:pPr>
                      <a:r>
                        <a:rPr sz="900">
                          <a:latin typeface="Nexa Bold"/>
                        </a:rPr>
                        <a:t>Danone Super Mario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531875">
                <a:tc>
                  <a:txBody>
                    <a:bodyPr/>
                    <a:lstStyle/>
                    <a:p>
                      <a:pPr algn="l">
                        <a:defRPr sz="900">
                          <a:latin typeface="Nexa Bold"/>
                        </a:defRPr>
                      </a:pPr>
                      <a:r>
                        <a:rPr sz="900">
                          <a:latin typeface="Nexa Bold"/>
                        </a:rPr>
                        <a:t>Milkybar</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531875">
                <a:tc>
                  <a:txBody>
                    <a:bodyPr/>
                    <a:lstStyle/>
                    <a:p>
                      <a:pPr algn="l">
                        <a:defRPr sz="900">
                          <a:latin typeface="Nexa Bold"/>
                        </a:defRPr>
                      </a:pPr>
                      <a:r>
                        <a:rPr sz="900">
                          <a:latin typeface="Nexa Bold"/>
                        </a:rPr>
                        <a:t>Nestle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53187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Spoon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429439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Spoon | Carrefour Hyper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7332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Drink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6902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Spoon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293621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Greek Spoon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10506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Drink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821827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063750">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1063750">
                <a:tc>
                  <a:txBody>
                    <a:bodyPr/>
                    <a:lstStyle/>
                    <a:p>
                      <a:pPr algn="l">
                        <a:defRPr sz="900">
                          <a:latin typeface="Nexa Bold"/>
                        </a:defRPr>
                      </a:pPr>
                      <a:r>
                        <a:rPr sz="900">
                          <a:latin typeface="Nexa Bold"/>
                        </a:rPr>
                        <a:t>Smarties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0637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Kids Spoon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390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Yopro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Protein | Ahorramas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697980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15956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15956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Light Spoon | Carrefour Super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996467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0">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pPr>
              <a:defRPr sz="1200">
                <a:latin typeface="Nexa Bold (Headings)"/>
              </a:defRPr>
            </a:pPr>
            <a:r>
              <a:t>% Promo sales by Promo Type | Essential Spoon | Mercadona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2595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DC54F4-FA62-467D-956C-561D8E4CAD18}">
  <ds:schemaRefs>
    <ds:schemaRef ds:uri="474cf4e4-8a51-432b-9e1b-0ea607ac38ff"/>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0ad93b7f-b0cd-4c46-aaaf-ff14495948cf"/>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7551193-7C66-436D-8ABA-4B99F0776D1A}">
  <ds:schemaRefs>
    <ds:schemaRef ds:uri="http://schemas.microsoft.com/sharepoint/v3/contenttype/forms"/>
  </ds:schemaRefs>
</ds:datastoreItem>
</file>

<file path=customXml/itemProps3.xml><?xml version="1.0" encoding="utf-8"?>
<ds:datastoreItem xmlns:ds="http://schemas.openxmlformats.org/officeDocument/2006/customXml" ds:itemID="{B4CCBFC5-8914-480B-85D5-05E1FE2691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TotalTime>
  <Words>4919</Words>
  <Application>Microsoft Office PowerPoint</Application>
  <PresentationFormat>On-screen Show (16:9)</PresentationFormat>
  <Paragraphs>1461</Paragraphs>
  <Slides>91</Slides>
  <Notes>91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0" baseType="lpstr">
      <vt:lpstr>Aptos</vt:lpstr>
      <vt:lpstr>Arial</vt:lpstr>
      <vt:lpstr>Nexa</vt:lpstr>
      <vt:lpstr>Nexa Bold</vt:lpstr>
      <vt:lpstr>Nexa Book</vt:lpstr>
      <vt:lpstr>Nexa Book Italic</vt:lpstr>
      <vt:lpstr>Open Sans</vt:lpstr>
      <vt:lpstr>PricingOne Light Template Oct 2024</vt:lpstr>
      <vt:lpstr>think-cell Slide</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 RANASINGHE</dc:creator>
  <cp:lastModifiedBy>Aleaa SALAH</cp:lastModifiedBy>
  <cp:revision>57</cp:revision>
  <dcterms:created xsi:type="dcterms:W3CDTF">2024-07-08T12:46:55Z</dcterms:created>
  <dcterms:modified xsi:type="dcterms:W3CDTF">2025-07-27T11:38:22Z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