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70.xml" ContentType="application/vnd.openxmlformats-officedocument.presentationml.tags+xml"/>
  <Override PartName="/ppt/notesSlides/notesSlide43.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71.xml" ContentType="application/vnd.openxmlformats-officedocument.presentationml.tags+xml"/>
  <Override PartName="/ppt/notesSlides/notesSlide44.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72.xml" ContentType="application/vnd.openxmlformats-officedocument.presentationml.tags+xml"/>
  <Override PartName="/ppt/notesSlides/notesSlide45.xml" ContentType="application/vnd.openxmlformats-officedocument.presentationml.notesSl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73.xml" ContentType="application/vnd.openxmlformats-officedocument.presentationml.tags+xml"/>
  <Override PartName="/ppt/notesSlides/notesSlide46.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74.xml" ContentType="application/vnd.openxmlformats-officedocument.presentationml.tags+xml"/>
  <Override PartName="/ppt/notesSlides/notesSlide47.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75.xml" ContentType="application/vnd.openxmlformats-officedocument.presentationml.tags+xml"/>
  <Override PartName="/ppt/notesSlides/notesSlide48.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76.xml" ContentType="application/vnd.openxmlformats-officedocument.presentationml.tags+xml"/>
  <Override PartName="/ppt/notesSlides/notesSlide49.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77.xml" ContentType="application/vnd.openxmlformats-officedocument.presentationml.tags+xml"/>
  <Override PartName="/ppt/notesSlides/notesSlide50.xml" ContentType="application/vnd.openxmlformats-officedocument.presentationml.notesSlid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78.xml" ContentType="application/vnd.openxmlformats-officedocument.presentationml.tags+xml"/>
  <Override PartName="/ppt/notesSlides/notesSlide51.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79.xml" ContentType="application/vnd.openxmlformats-officedocument.presentationml.tags+xml"/>
  <Override PartName="/ppt/notesSlides/notesSlide52.xml" ContentType="application/vnd.openxmlformats-officedocument.presentationml.notesSlid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80.xml" ContentType="application/vnd.openxmlformats-officedocument.presentationml.tags+xml"/>
  <Override PartName="/ppt/notesSlides/notesSlide53.xml" ContentType="application/vnd.openxmlformats-officedocument.presentationml.notesSlid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81.xml" ContentType="application/vnd.openxmlformats-officedocument.presentationml.tags+xml"/>
  <Override PartName="/ppt/notesSlides/notesSlide54.xml" ContentType="application/vnd.openxmlformats-officedocument.presentationml.notesSlid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82.xml" ContentType="application/vnd.openxmlformats-officedocument.presentationml.tags+xml"/>
  <Override PartName="/ppt/notesSlides/notesSlide55.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83.xml" ContentType="application/vnd.openxmlformats-officedocument.presentationml.tags+xml"/>
  <Override PartName="/ppt/notesSlides/notesSlide56.xml" ContentType="application/vnd.openxmlformats-officedocument.presentationml.notesSlid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84.xml" ContentType="application/vnd.openxmlformats-officedocument.presentationml.tags+xml"/>
  <Override PartName="/ppt/notesSlides/notesSlide57.xml" ContentType="application/vnd.openxmlformats-officedocument.presentationml.notesSlid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85.xml" ContentType="application/vnd.openxmlformats-officedocument.presentationml.tags+xml"/>
  <Override PartName="/ppt/notesSlides/notesSlide58.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86.xml" ContentType="application/vnd.openxmlformats-officedocument.presentationml.tags+xml"/>
  <Override PartName="/ppt/notesSlides/notesSlide59.xml" ContentType="application/vnd.openxmlformats-officedocument.presentationml.notesSlid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87.xml" ContentType="application/vnd.openxmlformats-officedocument.presentationml.tags+xml"/>
  <Override PartName="/ppt/notesSlides/notesSlide60.xml" ContentType="application/vnd.openxmlformats-officedocument.presentationml.notesSlid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88.xml" ContentType="application/vnd.openxmlformats-officedocument.presentationml.tags+xml"/>
  <Override PartName="/ppt/notesSlides/notesSlide61.xml" ContentType="application/vnd.openxmlformats-officedocument.presentationml.notesSlid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89.xml" ContentType="application/vnd.openxmlformats-officedocument.presentationml.tags+xml"/>
  <Override PartName="/ppt/notesSlides/notesSlide62.xml" ContentType="application/vnd.openxmlformats-officedocument.presentationml.notesSlid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90.xml" ContentType="application/vnd.openxmlformats-officedocument.presentationml.tags+xml"/>
  <Override PartName="/ppt/notesSlides/notesSlide63.xml" ContentType="application/vnd.openxmlformats-officedocument.presentationml.notesSlid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91.xml" ContentType="application/vnd.openxmlformats-officedocument.presentationml.tags+xml"/>
  <Override PartName="/ppt/notesSlides/notesSlide64.xml" ContentType="application/vnd.openxmlformats-officedocument.presentationml.notesSlid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tags/tag92.xml" ContentType="application/vnd.openxmlformats-officedocument.presentationml.tags+xml"/>
  <Override PartName="/ppt/notesSlides/notesSlide65.xml" ContentType="application/vnd.openxmlformats-officedocument.presentationml.notesSlid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tags/tag93.xml" ContentType="application/vnd.openxmlformats-officedocument.presentationml.tags+xml"/>
  <Override PartName="/ppt/notesSlides/notesSlide66.xml" ContentType="application/vnd.openxmlformats-officedocument.presentationml.notesSlid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tags/tag94.xml" ContentType="application/vnd.openxmlformats-officedocument.presentationml.tags+xml"/>
  <Override PartName="/ppt/notesSlides/notesSlide67.xml" ContentType="application/vnd.openxmlformats-officedocument.presentationml.notesSlid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tags/tag95.xml" ContentType="application/vnd.openxmlformats-officedocument.presentationml.tags+xml"/>
  <Override PartName="/ppt/notesSlides/notesSlide68.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tags/tag96.xml" ContentType="application/vnd.openxmlformats-officedocument.presentationml.tags+xml"/>
  <Override PartName="/ppt/notesSlides/notesSlide69.xml" ContentType="application/vnd.openxmlformats-officedocument.presentationml.notesSlid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tags/tag97.xml" ContentType="application/vnd.openxmlformats-officedocument.presentationml.tags+xml"/>
  <Override PartName="/ppt/notesSlides/notesSlide70.xml" ContentType="application/vnd.openxmlformats-officedocument.presentationml.notesSlid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tags/tag98.xml" ContentType="application/vnd.openxmlformats-officedocument.presentationml.tags+xml"/>
  <Override PartName="/ppt/notesSlides/notesSlide71.xml" ContentType="application/vnd.openxmlformats-officedocument.presentationml.notesSlid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tags/tag99.xml" ContentType="application/vnd.openxmlformats-officedocument.presentationml.tags+xml"/>
  <Override PartName="/ppt/notesSlides/notesSlide72.xml" ContentType="application/vnd.openxmlformats-officedocument.presentationml.notesSlid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tags/tag100.xml" ContentType="application/vnd.openxmlformats-officedocument.presentationml.tags+xml"/>
  <Override PartName="/ppt/notesSlides/notesSlide73.xml" ContentType="application/vnd.openxmlformats-officedocument.presentationml.notesSlid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tags/tag101.xml" ContentType="application/vnd.openxmlformats-officedocument.presentationml.tags+xml"/>
  <Override PartName="/ppt/notesSlides/notesSlide74.xml" ContentType="application/vnd.openxmlformats-officedocument.presentationml.notesSlid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ppt/tags/tag102.xml" ContentType="application/vnd.openxmlformats-officedocument.presentationml.tags+xml"/>
  <Override PartName="/ppt/notesSlides/notesSlide75.xml" ContentType="application/vnd.openxmlformats-officedocument.presentationml.notesSlide+xml"/>
  <Override PartName="/ppt/charts/chart75.xml" ContentType="application/vnd.openxmlformats-officedocument.drawingml.chart+xml"/>
  <Override PartName="/ppt/charts/style75.xml" ContentType="application/vnd.ms-office.chartstyle+xml"/>
  <Override PartName="/ppt/charts/colors75.xml" ContentType="application/vnd.ms-office.chartcolorstyle+xml"/>
  <Override PartName="/ppt/tags/tag103.xml" ContentType="application/vnd.openxmlformats-officedocument.presentationml.tags+xml"/>
  <Override PartName="/ppt/notesSlides/notesSlide76.xml" ContentType="application/vnd.openxmlformats-officedocument.presentationml.notesSlide+xml"/>
  <Override PartName="/ppt/charts/chart76.xml" ContentType="application/vnd.openxmlformats-officedocument.drawingml.chart+xml"/>
  <Override PartName="/ppt/charts/style76.xml" ContentType="application/vnd.ms-office.chartstyle+xml"/>
  <Override PartName="/ppt/charts/colors76.xml" ContentType="application/vnd.ms-office.chartcolorstyle+xml"/>
  <Override PartName="/ppt/tags/tag104.xml" ContentType="application/vnd.openxmlformats-officedocument.presentationml.tags+xml"/>
  <Override PartName="/ppt/notesSlides/notesSlide77.xml" ContentType="application/vnd.openxmlformats-officedocument.presentationml.notesSlide+xml"/>
  <Override PartName="/ppt/charts/chart77.xml" ContentType="application/vnd.openxmlformats-officedocument.drawingml.chart+xml"/>
  <Override PartName="/ppt/charts/style77.xml" ContentType="application/vnd.ms-office.chartstyle+xml"/>
  <Override PartName="/ppt/charts/colors77.xml" ContentType="application/vnd.ms-office.chartcolorstyle+xml"/>
  <Override PartName="/ppt/tags/tag105.xml" ContentType="application/vnd.openxmlformats-officedocument.presentationml.tags+xml"/>
  <Override PartName="/ppt/notesSlides/notesSlide78.xml" ContentType="application/vnd.openxmlformats-officedocument.presentationml.notesSlide+xml"/>
  <Override PartName="/ppt/charts/chart78.xml" ContentType="application/vnd.openxmlformats-officedocument.drawingml.chart+xml"/>
  <Override PartName="/ppt/charts/style78.xml" ContentType="application/vnd.ms-office.chartstyle+xml"/>
  <Override PartName="/ppt/charts/colors78.xml" ContentType="application/vnd.ms-office.chartcolorstyle+xml"/>
  <Override PartName="/ppt/tags/tag106.xml" ContentType="application/vnd.openxmlformats-officedocument.presentationml.tags+xml"/>
  <Override PartName="/ppt/notesSlides/notesSlide79.xml" ContentType="application/vnd.openxmlformats-officedocument.presentationml.notesSlide+xml"/>
  <Override PartName="/ppt/charts/chart79.xml" ContentType="application/vnd.openxmlformats-officedocument.drawingml.chart+xml"/>
  <Override PartName="/ppt/charts/style79.xml" ContentType="application/vnd.ms-office.chartstyle+xml"/>
  <Override PartName="/ppt/charts/colors79.xml" ContentType="application/vnd.ms-office.chartcolorstyle+xml"/>
  <Override PartName="/ppt/tags/tag107.xml" ContentType="application/vnd.openxmlformats-officedocument.presentationml.tags+xml"/>
  <Override PartName="/ppt/notesSlides/notesSlide80.xml" ContentType="application/vnd.openxmlformats-officedocument.presentationml.notesSlide+xml"/>
  <Override PartName="/ppt/charts/chart80.xml" ContentType="application/vnd.openxmlformats-officedocument.drawingml.chart+xml"/>
  <Override PartName="/ppt/charts/style80.xml" ContentType="application/vnd.ms-office.chartstyle+xml"/>
  <Override PartName="/ppt/charts/colors80.xml" ContentType="application/vnd.ms-office.chartcolorstyle+xml"/>
  <Override PartName="/ppt/tags/tag108.xml" ContentType="application/vnd.openxmlformats-officedocument.presentationml.tags+xml"/>
  <Override PartName="/ppt/notesSlides/notesSlide81.xml" ContentType="application/vnd.openxmlformats-officedocument.presentationml.notesSlide+xml"/>
  <Override PartName="/ppt/charts/chart81.xml" ContentType="application/vnd.openxmlformats-officedocument.drawingml.chart+xml"/>
  <Override PartName="/ppt/charts/style81.xml" ContentType="application/vnd.ms-office.chartstyle+xml"/>
  <Override PartName="/ppt/charts/colors81.xml" ContentType="application/vnd.ms-office.chartcolorstyle+xml"/>
  <Override PartName="/ppt/tags/tag109.xml" ContentType="application/vnd.openxmlformats-officedocument.presentationml.tags+xml"/>
  <Override PartName="/ppt/notesSlides/notesSlide82.xml" ContentType="application/vnd.openxmlformats-officedocument.presentationml.notesSlide+xml"/>
  <Override PartName="/ppt/charts/chart82.xml" ContentType="application/vnd.openxmlformats-officedocument.drawingml.chart+xml"/>
  <Override PartName="/ppt/charts/style82.xml" ContentType="application/vnd.ms-office.chartstyle+xml"/>
  <Override PartName="/ppt/charts/colors82.xml" ContentType="application/vnd.ms-office.chartcolorstyle+xml"/>
  <Override PartName="/ppt/tags/tag110.xml" ContentType="application/vnd.openxmlformats-officedocument.presentationml.tags+xml"/>
  <Override PartName="/ppt/notesSlides/notesSlide83.xml" ContentType="application/vnd.openxmlformats-officedocument.presentationml.notesSlide+xml"/>
  <Override PartName="/ppt/charts/chart83.xml" ContentType="application/vnd.openxmlformats-officedocument.drawingml.chart+xml"/>
  <Override PartName="/ppt/charts/style83.xml" ContentType="application/vnd.ms-office.chartstyle+xml"/>
  <Override PartName="/ppt/charts/colors83.xml" ContentType="application/vnd.ms-office.chartcolorstyle+xml"/>
  <Override PartName="/ppt/tags/tag111.xml" ContentType="application/vnd.openxmlformats-officedocument.presentationml.tags+xml"/>
  <Override PartName="/ppt/notesSlides/notesSlide84.xml" ContentType="application/vnd.openxmlformats-officedocument.presentationml.notesSlide+xml"/>
  <Override PartName="/ppt/charts/chart84.xml" ContentType="application/vnd.openxmlformats-officedocument.drawingml.chart+xml"/>
  <Override PartName="/ppt/charts/style84.xml" ContentType="application/vnd.ms-office.chartstyle+xml"/>
  <Override PartName="/ppt/charts/colors84.xml" ContentType="application/vnd.ms-office.chartcolorstyle+xml"/>
  <Override PartName="/ppt/tags/tag112.xml" ContentType="application/vnd.openxmlformats-officedocument.presentationml.tags+xml"/>
  <Override PartName="/ppt/notesSlides/notesSlide85.xml" ContentType="application/vnd.openxmlformats-officedocument.presentationml.notesSlide+xml"/>
  <Override PartName="/ppt/charts/chart85.xml" ContentType="application/vnd.openxmlformats-officedocument.drawingml.chart+xml"/>
  <Override PartName="/ppt/charts/style85.xml" ContentType="application/vnd.ms-office.chartstyle+xml"/>
  <Override PartName="/ppt/charts/colors85.xml" ContentType="application/vnd.ms-office.chartcolorstyle+xml"/>
  <Override PartName="/ppt/tags/tag113.xml" ContentType="application/vnd.openxmlformats-officedocument.presentationml.tags+xml"/>
  <Override PartName="/ppt/notesSlides/notesSlide86.xml" ContentType="application/vnd.openxmlformats-officedocument.presentationml.notesSlide+xml"/>
  <Override PartName="/ppt/charts/chart86.xml" ContentType="application/vnd.openxmlformats-officedocument.drawingml.chart+xml"/>
  <Override PartName="/ppt/charts/style86.xml" ContentType="application/vnd.ms-office.chartstyle+xml"/>
  <Override PartName="/ppt/charts/colors86.xml" ContentType="application/vnd.ms-office.chartcolorstyle+xml"/>
  <Override PartName="/ppt/tags/tag114.xml" ContentType="application/vnd.openxmlformats-officedocument.presentationml.tags+xml"/>
  <Override PartName="/ppt/notesSlides/notesSlide87.xml" ContentType="application/vnd.openxmlformats-officedocument.presentationml.notesSlide+xml"/>
  <Override PartName="/ppt/charts/chart87.xml" ContentType="application/vnd.openxmlformats-officedocument.drawingml.chart+xml"/>
  <Override PartName="/ppt/charts/style87.xml" ContentType="application/vnd.ms-office.chartstyle+xml"/>
  <Override PartName="/ppt/charts/colors87.xml" ContentType="application/vnd.ms-office.chartcolorstyle+xml"/>
  <Override PartName="/ppt/tags/tag115.xml" ContentType="application/vnd.openxmlformats-officedocument.presentationml.tags+xml"/>
  <Override PartName="/ppt/notesSlides/notesSlide88.xml" ContentType="application/vnd.openxmlformats-officedocument.presentationml.notesSlide+xml"/>
  <Override PartName="/ppt/charts/chart88.xml" ContentType="application/vnd.openxmlformats-officedocument.drawingml.chart+xml"/>
  <Override PartName="/ppt/charts/style88.xml" ContentType="application/vnd.ms-office.chartstyle+xml"/>
  <Override PartName="/ppt/charts/colors88.xml" ContentType="application/vnd.ms-office.chartcolorstyle+xml"/>
  <Override PartName="/ppt/tags/tag116.xml" ContentType="application/vnd.openxmlformats-officedocument.presentationml.tags+xml"/>
  <Override PartName="/ppt/notesSlides/notesSlide89.xml" ContentType="application/vnd.openxmlformats-officedocument.presentationml.notesSlide+xml"/>
  <Override PartName="/ppt/charts/chart89.xml" ContentType="application/vnd.openxmlformats-officedocument.drawingml.chart+xml"/>
  <Override PartName="/ppt/charts/style89.xml" ContentType="application/vnd.ms-office.chartstyle+xml"/>
  <Override PartName="/ppt/charts/colors89.xml" ContentType="application/vnd.ms-office.chartcolorstyle+xml"/>
  <Override PartName="/ppt/tags/tag117.xml" ContentType="application/vnd.openxmlformats-officedocument.presentationml.tags+xml"/>
  <Override PartName="/ppt/notesSlides/notesSlide90.xml" ContentType="application/vnd.openxmlformats-officedocument.presentationml.notesSlide+xml"/>
  <Override PartName="/ppt/charts/chart90.xml" ContentType="application/vnd.openxmlformats-officedocument.drawingml.chart+xml"/>
  <Override PartName="/ppt/charts/style90.xml" ContentType="application/vnd.ms-office.chartstyle+xml"/>
  <Override PartName="/ppt/charts/colors90.xml" ContentType="application/vnd.ms-office.chartcolorstyle+xml"/>
  <Override PartName="/ppt/tags/tag118.xml" ContentType="application/vnd.openxmlformats-officedocument.presentationml.tags+xml"/>
  <Override PartName="/ppt/notesSlides/notesSlide91.xml" ContentType="application/vnd.openxmlformats-officedocument.presentationml.notesSlide+xml"/>
  <Override PartName="/ppt/charts/chart91.xml" ContentType="application/vnd.openxmlformats-officedocument.drawingml.chart+xml"/>
  <Override PartName="/ppt/charts/style91.xml" ContentType="application/vnd.ms-office.chartstyle+xml"/>
  <Override PartName="/ppt/charts/colors9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4"/>
  </p:sldMasterIdLst>
  <p:notesMasterIdLst>
    <p:notesMasterId r:id="rId96"/>
  </p:notesMasterIdLst>
  <p:sldIdLst>
    <p:sldId id="2147475194" r:id="rId5"/>
    <p:sldId id="2147475195" r:id="rId6"/>
    <p:sldId id="2147475196" r:id="rId7"/>
    <p:sldId id="2147475197" r:id="rId8"/>
    <p:sldId id="2147475198" r:id="rId9"/>
    <p:sldId id="2147475199" r:id="rId10"/>
    <p:sldId id="2147475200" r:id="rId11"/>
    <p:sldId id="2147475201" r:id="rId12"/>
    <p:sldId id="2147475202" r:id="rId13"/>
    <p:sldId id="2147475203" r:id="rId14"/>
    <p:sldId id="2147475204" r:id="rId15"/>
    <p:sldId id="2147475205" r:id="rId16"/>
    <p:sldId id="2147475206" r:id="rId17"/>
    <p:sldId id="2147475207" r:id="rId18"/>
    <p:sldId id="2147475208" r:id="rId19"/>
    <p:sldId id="2147475209" r:id="rId20"/>
    <p:sldId id="2147475210" r:id="rId21"/>
    <p:sldId id="2147475211" r:id="rId22"/>
    <p:sldId id="2147475212" r:id="rId23"/>
    <p:sldId id="2147475213" r:id="rId24"/>
    <p:sldId id="2147475214" r:id="rId25"/>
    <p:sldId id="2147475215" r:id="rId26"/>
    <p:sldId id="2147475216" r:id="rId27"/>
    <p:sldId id="2147475217" r:id="rId28"/>
    <p:sldId id="2147475218" r:id="rId29"/>
    <p:sldId id="2147475219" r:id="rId30"/>
    <p:sldId id="2147475220" r:id="rId31"/>
    <p:sldId id="2147475221" r:id="rId32"/>
    <p:sldId id="2147475222" r:id="rId33"/>
    <p:sldId id="2147475223" r:id="rId34"/>
    <p:sldId id="2147475224" r:id="rId35"/>
    <p:sldId id="2147475225" r:id="rId36"/>
    <p:sldId id="2147475226" r:id="rId37"/>
    <p:sldId id="2147475227" r:id="rId38"/>
    <p:sldId id="2147475228" r:id="rId39"/>
    <p:sldId id="2147475229" r:id="rId40"/>
    <p:sldId id="2147475230" r:id="rId41"/>
    <p:sldId id="2147475231" r:id="rId42"/>
    <p:sldId id="2147475232" r:id="rId43"/>
    <p:sldId id="2147475233" r:id="rId44"/>
    <p:sldId id="2147475234" r:id="rId45"/>
    <p:sldId id="2147475235" r:id="rId46"/>
    <p:sldId id="2147475236" r:id="rId47"/>
    <p:sldId id="2147475237" r:id="rId48"/>
    <p:sldId id="2147475238" r:id="rId49"/>
    <p:sldId id="2147475239" r:id="rId50"/>
    <p:sldId id="2147475240" r:id="rId51"/>
    <p:sldId id="2147475241" r:id="rId52"/>
    <p:sldId id="2147475242" r:id="rId53"/>
    <p:sldId id="2147475243" r:id="rId54"/>
    <p:sldId id="2147475244" r:id="rId55"/>
    <p:sldId id="2147475245" r:id="rId56"/>
    <p:sldId id="2147475246" r:id="rId57"/>
    <p:sldId id="2147475247" r:id="rId58"/>
    <p:sldId id="2147475248" r:id="rId59"/>
    <p:sldId id="2147475249" r:id="rId60"/>
    <p:sldId id="2147475250" r:id="rId61"/>
    <p:sldId id="2147475251" r:id="rId62"/>
    <p:sldId id="2147475252" r:id="rId63"/>
    <p:sldId id="2147475253" r:id="rId64"/>
    <p:sldId id="2147475254" r:id="rId65"/>
    <p:sldId id="2147475255" r:id="rId66"/>
    <p:sldId id="2147475256" r:id="rId67"/>
    <p:sldId id="2147475257" r:id="rId68"/>
    <p:sldId id="2147475258" r:id="rId69"/>
    <p:sldId id="2147475259" r:id="rId70"/>
    <p:sldId id="2147475260" r:id="rId71"/>
    <p:sldId id="2147475261" r:id="rId72"/>
    <p:sldId id="2147475262" r:id="rId73"/>
    <p:sldId id="2147475263" r:id="rId74"/>
    <p:sldId id="2147475264" r:id="rId75"/>
    <p:sldId id="2147475265" r:id="rId76"/>
    <p:sldId id="2147475266" r:id="rId77"/>
    <p:sldId id="2147475267" r:id="rId78"/>
    <p:sldId id="2147475268" r:id="rId79"/>
    <p:sldId id="2147475269" r:id="rId80"/>
    <p:sldId id="2147475270" r:id="rId81"/>
    <p:sldId id="2147475271" r:id="rId82"/>
    <p:sldId id="2147475272" r:id="rId83"/>
    <p:sldId id="2147475273" r:id="rId84"/>
    <p:sldId id="2147475274" r:id="rId85"/>
    <p:sldId id="2147475275" r:id="rId86"/>
    <p:sldId id="2147475276" r:id="rId87"/>
    <p:sldId id="2147475277" r:id="rId88"/>
    <p:sldId id="2147475278" r:id="rId89"/>
    <p:sldId id="2147475279" r:id="rId90"/>
    <p:sldId id="2147475280" r:id="rId91"/>
    <p:sldId id="2147475281" r:id="rId92"/>
    <p:sldId id="2147475282" r:id="rId93"/>
    <p:sldId id="2147475283" r:id="rId94"/>
    <p:sldId id="2147475284" r:id="rId9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omo Sales by promo type Category" id="{36D40BB6-9032-4414-B217-2AC375052AB5}">
          <p14:sldIdLst>
            <p14:sldId id="2147475194"/>
            <p14:sldId id="2147475195"/>
            <p14:sldId id="2147475196"/>
            <p14:sldId id="2147475197"/>
            <p14:sldId id="2147475198"/>
          </p14:sldIdLst>
        </p14:section>
        <p14:section name="Promo Sales by promo type Sector" id="{56B43F27-D9D4-4EAE-9E65-E6E4D8EB7CEA}">
          <p14:sldIdLst>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Lst>
        </p14:section>
        <p14:section name="Promo Sales by promo type Segment" id="{C5CFF0EA-56E0-4C68-8FB4-6354D0EE6D4C}">
          <p14:sldIdLst>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Lst>
        </p14:section>
        <p14:section name="Promo Sales by promo type SubSegment" id="{D1DE6FDD-F42C-4A96-9F6A-643BC52BB0B9}">
          <p14:sldIdLst>
            <p14:sldId id="2147475262"/>
            <p14:sldId id="2147475263"/>
            <p14:sldId id="2147475264"/>
            <p14:sldId id="2147475265"/>
            <p14:sldId id="2147475266"/>
            <p14:sldId id="2147475267"/>
            <p14:sldId id="2147475268"/>
            <p14:sldId id="2147475269"/>
            <p14:sldId id="2147475270"/>
            <p14:sldId id="2147475271"/>
            <p14:sldId id="2147475272"/>
            <p14:sldId id="2147475273"/>
            <p14:sldId id="2147475274"/>
            <p14:sldId id="2147475275"/>
            <p14:sldId id="2147475276"/>
            <p14:sldId id="2147475277"/>
            <p14:sldId id="2147475278"/>
            <p14:sldId id="2147475279"/>
            <p14:sldId id="2147475280"/>
            <p14:sldId id="2147475281"/>
            <p14:sldId id="2147475282"/>
            <p14:sldId id="2147475283"/>
            <p14:sldId id="214747528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C2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showGuides="1">
      <p:cViewPr varScale="1">
        <p:scale>
          <a:sx n="91" d="100"/>
          <a:sy n="91" d="100"/>
        </p:scale>
        <p:origin x="810" y="66"/>
      </p:cViewPr>
      <p:guideLst>
        <p:guide orient="horz" pos="940"/>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74.xml"/><Relationship Id="rId1" Type="http://schemas.microsoft.com/office/2011/relationships/chartStyle" Target="style7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75.xml"/><Relationship Id="rId1" Type="http://schemas.microsoft.com/office/2011/relationships/chartStyle" Target="style7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76.xml"/><Relationship Id="rId1" Type="http://schemas.microsoft.com/office/2011/relationships/chartStyle" Target="style7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77.xml"/><Relationship Id="rId1" Type="http://schemas.microsoft.com/office/2011/relationships/chartStyle" Target="style7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78.xml"/><Relationship Id="rId1" Type="http://schemas.microsoft.com/office/2011/relationships/chartStyle" Target="style7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79.xml"/><Relationship Id="rId1" Type="http://schemas.microsoft.com/office/2011/relationships/chartStyle" Target="style7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80.xml"/><Relationship Id="rId1" Type="http://schemas.microsoft.com/office/2011/relationships/chartStyle" Target="style8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81.xml"/><Relationship Id="rId1" Type="http://schemas.microsoft.com/office/2011/relationships/chartStyle" Target="style8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82.xml"/><Relationship Id="rId1" Type="http://schemas.microsoft.com/office/2011/relationships/chartStyle" Target="style8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83.xml"/><Relationship Id="rId1" Type="http://schemas.microsoft.com/office/2011/relationships/chartStyle" Target="style8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84.xml"/><Relationship Id="rId1" Type="http://schemas.microsoft.com/office/2011/relationships/chartStyle" Target="style8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85.xml"/><Relationship Id="rId1" Type="http://schemas.microsoft.com/office/2011/relationships/chartStyle" Target="style8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86.xml"/><Relationship Id="rId1" Type="http://schemas.microsoft.com/office/2011/relationships/chartStyle" Target="style8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87.xml"/><Relationship Id="rId1" Type="http://schemas.microsoft.com/office/2011/relationships/chartStyle" Target="style87.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88.xml"/><Relationship Id="rId1" Type="http://schemas.microsoft.com/office/2011/relationships/chartStyle" Target="style88.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89.xml"/><Relationship Id="rId1" Type="http://schemas.microsoft.com/office/2011/relationships/chartStyle" Target="style8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90.xml"/><Relationship Id="rId1" Type="http://schemas.microsoft.com/office/2011/relationships/chartStyle" Target="style90.xml"/></Relationships>
</file>

<file path=ppt/charts/_rels/chart91.xml.rels><?xml version="1.0" encoding="UTF-8" standalone="yes"?>
<Relationships xmlns="http://schemas.openxmlformats.org/package/2006/relationships"><Relationship Id="rId3" Type="http://schemas.openxmlformats.org/officeDocument/2006/relationships/package" Target="../embeddings/Microsoft_Excel_Worksheet90.xlsx"/><Relationship Id="rId2" Type="http://schemas.microsoft.com/office/2011/relationships/chartColorStyle" Target="colors91.xml"/><Relationship Id="rId1" Type="http://schemas.microsoft.com/office/2011/relationships/chartStyle" Target="style9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
          <c:y val="1.2291100650786641E-3"/>
          <c:w val="1"/>
          <c:h val="0.90989813286252741"/>
        </c:manualLayout>
      </c:layout>
      <c:barChart>
        <c:barDir val="bar"/>
        <c:grouping val="percentStacked"/>
        <c:varyColors val="0"/>
        <c:ser>
          <c:idx val="0"/>
          <c:order val="0"/>
          <c:tx>
            <c:strRef>
              <c:f>Sheet1!$B$1</c:f>
              <c:strCache>
                <c:ptCount val="1"/>
                <c:pt idx="0">
                  <c:v>COUPON</c:v>
                </c:pt>
              </c:strCache>
            </c:strRef>
          </c:tx>
          <c:spPr>
            <a:solidFill>
              <a:srgbClr val="5B9F99"/>
            </a:solidFill>
            <a:ln>
              <a:noFill/>
            </a:ln>
            <a:effectLst/>
          </c:spPr>
          <c:invertIfNegative val="0"/>
          <c:dPt>
            <c:idx val="0"/>
            <c:invertIfNegative val="0"/>
            <c:bubble3D val="0"/>
            <c:extLst>
              <c:ext xmlns:c16="http://schemas.microsoft.com/office/drawing/2014/chart" uri="{C3380CC4-5D6E-409C-BE32-E72D297353CC}">
                <c16:uniqueId val="{00000002-1BDC-41A8-8E1A-11C4BB1FA9A1}"/>
              </c:ext>
            </c:extLst>
          </c:dPt>
          <c:dPt>
            <c:idx val="1"/>
            <c:invertIfNegative val="0"/>
            <c:bubble3D val="0"/>
            <c:extLst>
              <c:ext xmlns:c16="http://schemas.microsoft.com/office/drawing/2014/chart" uri="{C3380CC4-5D6E-409C-BE32-E72D297353CC}">
                <c16:uniqueId val="{00000001-DFC2-47D2-8BF2-C87FCEDB4B1E}"/>
              </c:ext>
            </c:extLst>
          </c:dPt>
          <c:dPt>
            <c:idx val="2"/>
            <c:invertIfNegative val="0"/>
            <c:bubble3D val="0"/>
            <c:extLst>
              <c:ext xmlns:c16="http://schemas.microsoft.com/office/drawing/2014/chart" uri="{C3380CC4-5D6E-409C-BE32-E72D297353CC}">
                <c16:uniqueId val="{00000002-DFC2-47D2-8BF2-C87FCEDB4B1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Sheet1!$B$2:$B$11</c:f>
              <c:numCache>
                <c:formatCode>General</c:formatCode>
                <c:ptCount val="10"/>
                <c:pt idx="0">
                  <c:v>0.09</c:v>
                </c:pt>
                <c:pt idx="1">
                  <c:v>0.05</c:v>
                </c:pt>
                <c:pt idx="2">
                  <c:v>0.04</c:v>
                </c:pt>
                <c:pt idx="3">
                  <c:v>0.6</c:v>
                </c:pt>
                <c:pt idx="4">
                  <c:v>0.97</c:v>
                </c:pt>
                <c:pt idx="5">
                  <c:v>0.2</c:v>
                </c:pt>
                <c:pt idx="6">
                  <c:v>0.22</c:v>
                </c:pt>
                <c:pt idx="7">
                  <c:v>0.8</c:v>
                </c:pt>
                <c:pt idx="8">
                  <c:v>0.55000000000000004</c:v>
                </c:pt>
                <c:pt idx="9">
                  <c:v>0.1</c:v>
                </c:pt>
              </c:numCache>
            </c:numRef>
          </c:val>
          <c:extLst>
            <c:ext xmlns:c16="http://schemas.microsoft.com/office/drawing/2014/chart" uri="{C3380CC4-5D6E-409C-BE32-E72D297353CC}">
              <c16:uniqueId val="{00000000-47BD-42C0-969C-5FE5E95BAB12}"/>
            </c:ext>
          </c:extLst>
        </c:ser>
        <c:ser>
          <c:idx val="1"/>
          <c:order val="1"/>
          <c:tx>
            <c:strRef>
              <c:f>Sheet1!$C$1</c:f>
              <c:strCache>
                <c:ptCount val="1"/>
                <c:pt idx="0">
                  <c:v>BUNDLE PACK</c:v>
                </c:pt>
              </c:strCache>
            </c:strRef>
          </c:tx>
          <c:spPr>
            <a:solidFill>
              <a:srgbClr val="83C7C1"/>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Sheet1!$C$2:$C$11</c:f>
              <c:numCache>
                <c:formatCode>General</c:formatCode>
                <c:ptCount val="10"/>
                <c:pt idx="0">
                  <c:v>0.57999999999999996</c:v>
                </c:pt>
                <c:pt idx="1">
                  <c:v>0.03</c:v>
                </c:pt>
                <c:pt idx="2">
                  <c:v>0.56999999999999995</c:v>
                </c:pt>
                <c:pt idx="3">
                  <c:v>0.38</c:v>
                </c:pt>
                <c:pt idx="4">
                  <c:v>0.03</c:v>
                </c:pt>
                <c:pt idx="5">
                  <c:v>0.1</c:v>
                </c:pt>
                <c:pt idx="6">
                  <c:v>0.03</c:v>
                </c:pt>
                <c:pt idx="7">
                  <c:v>0.03</c:v>
                </c:pt>
                <c:pt idx="8">
                  <c:v>0.03</c:v>
                </c:pt>
                <c:pt idx="9">
                  <c:v>0.92</c:v>
                </c:pt>
              </c:numCache>
            </c:numRef>
          </c:val>
          <c:extLst>
            <c:ext xmlns:c16="http://schemas.microsoft.com/office/drawing/2014/chart" uri="{C3380CC4-5D6E-409C-BE32-E72D297353CC}">
              <c16:uniqueId val="{00000002-47BD-42C0-969C-5FE5E95BAB12}"/>
            </c:ext>
          </c:extLst>
        </c:ser>
        <c:ser>
          <c:idx val="2"/>
          <c:order val="2"/>
          <c:tx>
            <c:strRef>
              <c:f>Sheet1!$D$1</c:f>
              <c:strCache>
                <c:ptCount val="1"/>
                <c:pt idx="0">
                  <c:v>SPECIAL PRICE</c:v>
                </c:pt>
              </c:strCache>
            </c:strRef>
          </c:tx>
          <c:spPr>
            <a:solidFill>
              <a:srgbClr val="A8D8D4"/>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Sheet1!$D$2:$D$11</c:f>
              <c:numCache>
                <c:formatCode>General</c:formatCode>
                <c:ptCount val="10"/>
                <c:pt idx="0">
                  <c:v>0.33</c:v>
                </c:pt>
                <c:pt idx="1">
                  <c:v>7.0000000000000007E-2</c:v>
                </c:pt>
                <c:pt idx="2">
                  <c:v>0.03</c:v>
                </c:pt>
                <c:pt idx="3">
                  <c:v>1.2E-2</c:v>
                </c:pt>
                <c:pt idx="4">
                  <c:v>0.22</c:v>
                </c:pt>
                <c:pt idx="5">
                  <c:v>0.03</c:v>
                </c:pt>
                <c:pt idx="6">
                  <c:v>7.0000000000000007E-2</c:v>
                </c:pt>
                <c:pt idx="7">
                  <c:v>7.0000000000000007E-2</c:v>
                </c:pt>
                <c:pt idx="8">
                  <c:v>7.0000000000000007E-2</c:v>
                </c:pt>
                <c:pt idx="9">
                  <c:v>0.22</c:v>
                </c:pt>
              </c:numCache>
            </c:numRef>
          </c:val>
          <c:extLst>
            <c:ext xmlns:c16="http://schemas.microsoft.com/office/drawing/2014/chart" uri="{C3380CC4-5D6E-409C-BE32-E72D297353CC}">
              <c16:uniqueId val="{00000002-47BD-42C0-969C-5FE5E95BAB12}"/>
            </c:ext>
          </c:extLst>
        </c:ser>
        <c:ser>
          <c:idx val="3"/>
          <c:order val="3"/>
          <c:tx>
            <c:strRef>
              <c:f>Sheet1!$E$1</c:f>
              <c:strCache>
                <c:ptCount val="1"/>
                <c:pt idx="0">
                  <c:v>SPECIAL PACK</c:v>
                </c:pt>
              </c:strCache>
            </c:strRef>
          </c:tx>
          <c:spPr>
            <a:solidFill>
              <a:srgbClr val="C6ECE8"/>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Sheet1!$E$2:$E$11</c:f>
              <c:numCache>
                <c:formatCode>General</c:formatCode>
                <c:ptCount val="10"/>
                <c:pt idx="0">
                  <c:v>0.03</c:v>
                </c:pt>
                <c:pt idx="1">
                  <c:v>0.82</c:v>
                </c:pt>
                <c:pt idx="2">
                  <c:v>0.55000000000000004</c:v>
                </c:pt>
                <c:pt idx="3">
                  <c:v>0.11</c:v>
                </c:pt>
                <c:pt idx="4">
                  <c:v>0.01</c:v>
                </c:pt>
                <c:pt idx="5">
                  <c:v>0.66</c:v>
                </c:pt>
                <c:pt idx="6">
                  <c:v>0.82</c:v>
                </c:pt>
                <c:pt idx="7">
                  <c:v>0.82</c:v>
                </c:pt>
                <c:pt idx="8">
                  <c:v>0.82</c:v>
                </c:pt>
                <c:pt idx="9">
                  <c:v>0.33</c:v>
                </c:pt>
              </c:numCache>
            </c:numRef>
          </c:val>
          <c:extLst>
            <c:ext xmlns:c16="http://schemas.microsoft.com/office/drawing/2014/chart" uri="{C3380CC4-5D6E-409C-BE32-E72D297353CC}">
              <c16:uniqueId val="{00000002-47BD-42C0-969C-5FE5E95BAB12}"/>
            </c:ext>
          </c:extLst>
        </c:ser>
        <c:ser>
          <c:idx val="4"/>
          <c:order val="4"/>
          <c:tx>
            <c:strRef>
              <c:f>Sheet1!$F$1</c:f>
              <c:strCache>
                <c:ptCount val="1"/>
                <c:pt idx="0">
                  <c:v>STRAIGHT DISCOUNT</c:v>
                </c:pt>
              </c:strCache>
            </c:strRef>
          </c:tx>
          <c:spPr>
            <a:solidFill>
              <a:srgbClr val="6FB3AD"/>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Sheet1!$F$2:$F$11</c:f>
              <c:numCache>
                <c:formatCode>General</c:formatCode>
                <c:ptCount val="10"/>
                <c:pt idx="0">
                  <c:v>1.0999999999999999E-2</c:v>
                </c:pt>
                <c:pt idx="1">
                  <c:v>7.0000000000000007E-2</c:v>
                </c:pt>
                <c:pt idx="2">
                  <c:v>0.39</c:v>
                </c:pt>
                <c:pt idx="3">
                  <c:v>0.62</c:v>
                </c:pt>
                <c:pt idx="4">
                  <c:v>0.01</c:v>
                </c:pt>
                <c:pt idx="5">
                  <c:v>0.21</c:v>
                </c:pt>
                <c:pt idx="6">
                  <c:v>7.0000000000000007E-2</c:v>
                </c:pt>
                <c:pt idx="7">
                  <c:v>7.0000000000000007E-2</c:v>
                </c:pt>
                <c:pt idx="8">
                  <c:v>7.0000000000000007E-2</c:v>
                </c:pt>
                <c:pt idx="9">
                  <c:v>0.08</c:v>
                </c:pt>
              </c:numCache>
            </c:numRef>
          </c:val>
          <c:extLst>
            <c:ext xmlns:c16="http://schemas.microsoft.com/office/drawing/2014/chart" uri="{C3380CC4-5D6E-409C-BE32-E72D297353CC}">
              <c16:uniqueId val="{00000002-47BD-42C0-969C-5FE5E95BAB12}"/>
            </c:ext>
          </c:extLst>
        </c:ser>
        <c:ser>
          <c:idx val="5"/>
          <c:order val="5"/>
          <c:tx>
            <c:strRef>
              <c:f>Sheet1!$G$1</c:f>
              <c:strCache>
                <c:ptCount val="1"/>
                <c:pt idx="0">
                  <c:v>NO TYPE</c:v>
                </c:pt>
              </c:strCache>
            </c:strRef>
          </c:tx>
          <c:spPr>
            <a:solidFill>
              <a:srgbClr val="79BDB7"/>
            </a:solidFill>
            <a:ln>
              <a:noFill/>
            </a:ln>
            <a:effectLst/>
          </c:spPr>
          <c:invertIfNegative val="0"/>
          <c:dLbls>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AA1-45A5-846C-E39A643527F5}"/>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Private Label</c:v>
                </c:pt>
                <c:pt idx="1">
                  <c:v>Danone</c:v>
                </c:pt>
                <c:pt idx="2">
                  <c:v>Oikos</c:v>
                </c:pt>
                <c:pt idx="3">
                  <c:v>Danonino</c:v>
                </c:pt>
                <c:pt idx="4">
                  <c:v>El Pastoret</c:v>
                </c:pt>
                <c:pt idx="5">
                  <c:v>Danone Griego</c:v>
                </c:pt>
                <c:pt idx="6">
                  <c:v>Vitalinea</c:v>
                </c:pt>
                <c:pt idx="7">
                  <c:v>Kaiku</c:v>
                </c:pt>
                <c:pt idx="8">
                  <c:v>La Fageda</c:v>
                </c:pt>
                <c:pt idx="9">
                  <c:v>Danone Original</c:v>
                </c:pt>
              </c:strCache>
            </c:strRef>
          </c:cat>
          <c:val>
            <c:numRef>
              <c:f>Sheet1!$G$2:$G$11</c:f>
              <c:numCache>
                <c:formatCode>General</c:formatCode>
                <c:ptCount val="10"/>
                <c:pt idx="0">
                  <c:v>0.33</c:v>
                </c:pt>
                <c:pt idx="1">
                  <c:v>0.01</c:v>
                </c:pt>
                <c:pt idx="2">
                  <c:v>0.01</c:v>
                </c:pt>
                <c:pt idx="3">
                  <c:v>0.3</c:v>
                </c:pt>
                <c:pt idx="4">
                  <c:v>0.1</c:v>
                </c:pt>
                <c:pt idx="5">
                  <c:v>0.55000000000000004</c:v>
                </c:pt>
                <c:pt idx="6">
                  <c:v>0.01</c:v>
                </c:pt>
                <c:pt idx="7">
                  <c:v>0.01</c:v>
                </c:pt>
                <c:pt idx="8">
                  <c:v>0.01</c:v>
                </c:pt>
                <c:pt idx="9">
                  <c:v>0.22</c:v>
                </c:pt>
              </c:numCache>
            </c:numRef>
          </c:val>
          <c:extLst>
            <c:ext xmlns:c16="http://schemas.microsoft.com/office/drawing/2014/chart" uri="{C3380CC4-5D6E-409C-BE32-E72D297353CC}">
              <c16:uniqueId val="{00000002-47BD-42C0-969C-5FE5E95BAB12}"/>
            </c:ext>
          </c:extLst>
        </c:ser>
        <c:dLbls>
          <c:showLegendKey val="0"/>
          <c:showVal val="1"/>
          <c:showCatName val="0"/>
          <c:showSerName val="0"/>
          <c:showPercent val="0"/>
          <c:showBubbleSize val="0"/>
        </c:dLbls>
        <c:gapWidth val="10"/>
        <c:overlap val="100"/>
        <c:axId val="71547232"/>
        <c:axId val="71554304"/>
      </c:barChart>
      <c:catAx>
        <c:axId val="71547232"/>
        <c:scaling>
          <c:orientation val="maxMin"/>
        </c:scaling>
        <c:delete val="1"/>
        <c:axPos val="l"/>
        <c:numFmt formatCode="General" sourceLinked="1"/>
        <c:majorTickMark val="out"/>
        <c:minorTickMark val="none"/>
        <c:tickLblPos val="nextTo"/>
        <c:crossAx val="71554304"/>
        <c:crosses val="autoZero"/>
        <c:auto val="1"/>
        <c:lblAlgn val="ctr"/>
        <c:lblOffset val="100"/>
        <c:noMultiLvlLbl val="0"/>
      </c:catAx>
      <c:valAx>
        <c:axId val="71554304"/>
        <c:scaling>
          <c:orientation val="minMax"/>
        </c:scaling>
        <c:delete val="1"/>
        <c:axPos val="t"/>
        <c:numFmt formatCode="0%" sourceLinked="1"/>
        <c:majorTickMark val="out"/>
        <c:minorTickMark val="none"/>
        <c:tickLblPos val="nextTo"/>
        <c:crossAx val="71547232"/>
        <c:crosses val="autoZero"/>
        <c:crossBetween val="between"/>
      </c:valAx>
      <c:spPr>
        <a:noFill/>
        <a:ln w="25400">
          <a:noFill/>
        </a:ln>
        <a:effectLst/>
      </c:spPr>
    </c:plotArea>
    <c:legend>
      <c:legendPos val="b"/>
      <c:layout>
        <c:manualLayout>
          <c:xMode val="edge"/>
          <c:yMode val="edge"/>
          <c:x val="1.1740459118455276E-3"/>
          <c:y val="0.91492124321497137"/>
          <c:w val="0.98952119261578841"/>
          <c:h val="8.2346349988607806E-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10.xml><?xml version="1.0" encoding="utf-8"?>
<cs:colorStyle xmlns:cs="http://schemas.microsoft.com/office/drawing/2012/chartStyle" xmlns:a="http://schemas.openxmlformats.org/drawingml/2006/main" meth="withinLinear" id="15">
  <a:schemeClr val="accent2"/>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withinLinear" id="15">
  <a:schemeClr val="accent2"/>
</cs:colorStyle>
</file>

<file path=ppt/charts/colors15.xml><?xml version="1.0" encoding="utf-8"?>
<cs:colorStyle xmlns:cs="http://schemas.microsoft.com/office/drawing/2012/chartStyle" xmlns:a="http://schemas.openxmlformats.org/drawingml/2006/main" meth="withinLinear" id="15">
  <a:schemeClr val="accent2"/>
</cs:colorStyle>
</file>

<file path=ppt/charts/colors16.xml><?xml version="1.0" encoding="utf-8"?>
<cs:colorStyle xmlns:cs="http://schemas.microsoft.com/office/drawing/2012/chartStyle" xmlns:a="http://schemas.openxmlformats.org/drawingml/2006/main" meth="withinLinear" id="15">
  <a:schemeClr val="accent2"/>
</cs:colorStyle>
</file>

<file path=ppt/charts/colors17.xml><?xml version="1.0" encoding="utf-8"?>
<cs:colorStyle xmlns:cs="http://schemas.microsoft.com/office/drawing/2012/chartStyle" xmlns:a="http://schemas.openxmlformats.org/drawingml/2006/main" meth="withinLinear" id="15">
  <a:schemeClr val="accent2"/>
</cs:colorStyle>
</file>

<file path=ppt/charts/colors18.xml><?xml version="1.0" encoding="utf-8"?>
<cs:colorStyle xmlns:cs="http://schemas.microsoft.com/office/drawing/2012/chartStyle" xmlns:a="http://schemas.openxmlformats.org/drawingml/2006/main" meth="withinLinear" id="15">
  <a:schemeClr val="accent2"/>
</cs:colorStyle>
</file>

<file path=ppt/charts/colors19.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20.xml><?xml version="1.0" encoding="utf-8"?>
<cs:colorStyle xmlns:cs="http://schemas.microsoft.com/office/drawing/2012/chartStyle" xmlns:a="http://schemas.openxmlformats.org/drawingml/2006/main" meth="withinLinear" id="15">
  <a:schemeClr val="accent2"/>
</cs:colorStyle>
</file>

<file path=ppt/charts/colors21.xml><?xml version="1.0" encoding="utf-8"?>
<cs:colorStyle xmlns:cs="http://schemas.microsoft.com/office/drawing/2012/chartStyle" xmlns:a="http://schemas.openxmlformats.org/drawingml/2006/main" meth="withinLinear" id="15">
  <a:schemeClr val="accent2"/>
</cs:colorStyle>
</file>

<file path=ppt/charts/colors22.xml><?xml version="1.0" encoding="utf-8"?>
<cs:colorStyle xmlns:cs="http://schemas.microsoft.com/office/drawing/2012/chartStyle" xmlns:a="http://schemas.openxmlformats.org/drawingml/2006/main" meth="withinLinear" id="15">
  <a:schemeClr val="accent2"/>
</cs:colorStyle>
</file>

<file path=ppt/charts/colors23.xml><?xml version="1.0" encoding="utf-8"?>
<cs:colorStyle xmlns:cs="http://schemas.microsoft.com/office/drawing/2012/chartStyle" xmlns:a="http://schemas.openxmlformats.org/drawingml/2006/main" meth="withinLinear" id="15">
  <a:schemeClr val="accent2"/>
</cs:colorStyle>
</file>

<file path=ppt/charts/colors24.xml><?xml version="1.0" encoding="utf-8"?>
<cs:colorStyle xmlns:cs="http://schemas.microsoft.com/office/drawing/2012/chartStyle" xmlns:a="http://schemas.openxmlformats.org/drawingml/2006/main" meth="withinLinear" id="15">
  <a:schemeClr val="accent2"/>
</cs:colorStyle>
</file>

<file path=ppt/charts/colors25.xml><?xml version="1.0" encoding="utf-8"?>
<cs:colorStyle xmlns:cs="http://schemas.microsoft.com/office/drawing/2012/chartStyle" xmlns:a="http://schemas.openxmlformats.org/drawingml/2006/main" meth="withinLinear" id="15">
  <a:schemeClr val="accent2"/>
</cs:colorStyle>
</file>

<file path=ppt/charts/colors26.xml><?xml version="1.0" encoding="utf-8"?>
<cs:colorStyle xmlns:cs="http://schemas.microsoft.com/office/drawing/2012/chartStyle" xmlns:a="http://schemas.openxmlformats.org/drawingml/2006/main" meth="withinLinear" id="15">
  <a:schemeClr val="accent2"/>
</cs:colorStyle>
</file>

<file path=ppt/charts/colors27.xml><?xml version="1.0" encoding="utf-8"?>
<cs:colorStyle xmlns:cs="http://schemas.microsoft.com/office/drawing/2012/chartStyle" xmlns:a="http://schemas.openxmlformats.org/drawingml/2006/main" meth="withinLinear" id="15">
  <a:schemeClr val="accent2"/>
</cs:colorStyle>
</file>

<file path=ppt/charts/colors28.xml><?xml version="1.0" encoding="utf-8"?>
<cs:colorStyle xmlns:cs="http://schemas.microsoft.com/office/drawing/2012/chartStyle" xmlns:a="http://schemas.openxmlformats.org/drawingml/2006/main" meth="withinLinear" id="15">
  <a:schemeClr val="accent2"/>
</cs:colorStyle>
</file>

<file path=ppt/charts/colors29.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30.xml><?xml version="1.0" encoding="utf-8"?>
<cs:colorStyle xmlns:cs="http://schemas.microsoft.com/office/drawing/2012/chartStyle" xmlns:a="http://schemas.openxmlformats.org/drawingml/2006/main" meth="withinLinear" id="15">
  <a:schemeClr val="accent2"/>
</cs:colorStyle>
</file>

<file path=ppt/charts/colors31.xml><?xml version="1.0" encoding="utf-8"?>
<cs:colorStyle xmlns:cs="http://schemas.microsoft.com/office/drawing/2012/chartStyle" xmlns:a="http://schemas.openxmlformats.org/drawingml/2006/main" meth="withinLinear" id="15">
  <a:schemeClr val="accent2"/>
</cs:colorStyle>
</file>

<file path=ppt/charts/colors32.xml><?xml version="1.0" encoding="utf-8"?>
<cs:colorStyle xmlns:cs="http://schemas.microsoft.com/office/drawing/2012/chartStyle" xmlns:a="http://schemas.openxmlformats.org/drawingml/2006/main" meth="withinLinear" id="15">
  <a:schemeClr val="accent2"/>
</cs:colorStyle>
</file>

<file path=ppt/charts/colors33.xml><?xml version="1.0" encoding="utf-8"?>
<cs:colorStyle xmlns:cs="http://schemas.microsoft.com/office/drawing/2012/chartStyle" xmlns:a="http://schemas.openxmlformats.org/drawingml/2006/main" meth="withinLinear" id="15">
  <a:schemeClr val="accent2"/>
</cs:colorStyle>
</file>

<file path=ppt/charts/colors34.xml><?xml version="1.0" encoding="utf-8"?>
<cs:colorStyle xmlns:cs="http://schemas.microsoft.com/office/drawing/2012/chartStyle" xmlns:a="http://schemas.openxmlformats.org/drawingml/2006/main" meth="withinLinear" id="15">
  <a:schemeClr val="accent2"/>
</cs:colorStyle>
</file>

<file path=ppt/charts/colors35.xml><?xml version="1.0" encoding="utf-8"?>
<cs:colorStyle xmlns:cs="http://schemas.microsoft.com/office/drawing/2012/chartStyle" xmlns:a="http://schemas.openxmlformats.org/drawingml/2006/main" meth="withinLinear" id="15">
  <a:schemeClr val="accent2"/>
</cs:colorStyle>
</file>

<file path=ppt/charts/colors36.xml><?xml version="1.0" encoding="utf-8"?>
<cs:colorStyle xmlns:cs="http://schemas.microsoft.com/office/drawing/2012/chartStyle" xmlns:a="http://schemas.openxmlformats.org/drawingml/2006/main" meth="withinLinear" id="15">
  <a:schemeClr val="accent2"/>
</cs:colorStyle>
</file>

<file path=ppt/charts/colors37.xml><?xml version="1.0" encoding="utf-8"?>
<cs:colorStyle xmlns:cs="http://schemas.microsoft.com/office/drawing/2012/chartStyle" xmlns:a="http://schemas.openxmlformats.org/drawingml/2006/main" meth="withinLinear" id="15">
  <a:schemeClr val="accent2"/>
</cs:colorStyle>
</file>

<file path=ppt/charts/colors38.xml><?xml version="1.0" encoding="utf-8"?>
<cs:colorStyle xmlns:cs="http://schemas.microsoft.com/office/drawing/2012/chartStyle" xmlns:a="http://schemas.openxmlformats.org/drawingml/2006/main" meth="withinLinear" id="15">
  <a:schemeClr val="accent2"/>
</cs:colorStyle>
</file>

<file path=ppt/charts/colors39.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40.xml><?xml version="1.0" encoding="utf-8"?>
<cs:colorStyle xmlns:cs="http://schemas.microsoft.com/office/drawing/2012/chartStyle" xmlns:a="http://schemas.openxmlformats.org/drawingml/2006/main" meth="withinLinear" id="15">
  <a:schemeClr val="accent2"/>
</cs:colorStyle>
</file>

<file path=ppt/charts/colors41.xml><?xml version="1.0" encoding="utf-8"?>
<cs:colorStyle xmlns:cs="http://schemas.microsoft.com/office/drawing/2012/chartStyle" xmlns:a="http://schemas.openxmlformats.org/drawingml/2006/main" meth="withinLinear" id="15">
  <a:schemeClr val="accent2"/>
</cs:colorStyle>
</file>

<file path=ppt/charts/colors42.xml><?xml version="1.0" encoding="utf-8"?>
<cs:colorStyle xmlns:cs="http://schemas.microsoft.com/office/drawing/2012/chartStyle" xmlns:a="http://schemas.openxmlformats.org/drawingml/2006/main" meth="withinLinear" id="15">
  <a:schemeClr val="accent2"/>
</cs:colorStyle>
</file>

<file path=ppt/charts/colors43.xml><?xml version="1.0" encoding="utf-8"?>
<cs:colorStyle xmlns:cs="http://schemas.microsoft.com/office/drawing/2012/chartStyle" xmlns:a="http://schemas.openxmlformats.org/drawingml/2006/main" meth="withinLinear" id="15">
  <a:schemeClr val="accent2"/>
</cs:colorStyle>
</file>

<file path=ppt/charts/colors44.xml><?xml version="1.0" encoding="utf-8"?>
<cs:colorStyle xmlns:cs="http://schemas.microsoft.com/office/drawing/2012/chartStyle" xmlns:a="http://schemas.openxmlformats.org/drawingml/2006/main" meth="withinLinear" id="15">
  <a:schemeClr val="accent2"/>
</cs:colorStyle>
</file>

<file path=ppt/charts/colors45.xml><?xml version="1.0" encoding="utf-8"?>
<cs:colorStyle xmlns:cs="http://schemas.microsoft.com/office/drawing/2012/chartStyle" xmlns:a="http://schemas.openxmlformats.org/drawingml/2006/main" meth="withinLinear" id="15">
  <a:schemeClr val="accent2"/>
</cs:colorStyle>
</file>

<file path=ppt/charts/colors46.xml><?xml version="1.0" encoding="utf-8"?>
<cs:colorStyle xmlns:cs="http://schemas.microsoft.com/office/drawing/2012/chartStyle" xmlns:a="http://schemas.openxmlformats.org/drawingml/2006/main" meth="withinLinear" id="15">
  <a:schemeClr val="accent2"/>
</cs:colorStyle>
</file>

<file path=ppt/charts/colors47.xml><?xml version="1.0" encoding="utf-8"?>
<cs:colorStyle xmlns:cs="http://schemas.microsoft.com/office/drawing/2012/chartStyle" xmlns:a="http://schemas.openxmlformats.org/drawingml/2006/main" meth="withinLinear" id="15">
  <a:schemeClr val="accent2"/>
</cs:colorStyle>
</file>

<file path=ppt/charts/colors48.xml><?xml version="1.0" encoding="utf-8"?>
<cs:colorStyle xmlns:cs="http://schemas.microsoft.com/office/drawing/2012/chartStyle" xmlns:a="http://schemas.openxmlformats.org/drawingml/2006/main" meth="withinLinear" id="15">
  <a:schemeClr val="accent2"/>
</cs:colorStyle>
</file>

<file path=ppt/charts/colors49.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50.xml><?xml version="1.0" encoding="utf-8"?>
<cs:colorStyle xmlns:cs="http://schemas.microsoft.com/office/drawing/2012/chartStyle" xmlns:a="http://schemas.openxmlformats.org/drawingml/2006/main" meth="withinLinear" id="15">
  <a:schemeClr val="accent2"/>
</cs:colorStyle>
</file>

<file path=ppt/charts/colors51.xml><?xml version="1.0" encoding="utf-8"?>
<cs:colorStyle xmlns:cs="http://schemas.microsoft.com/office/drawing/2012/chartStyle" xmlns:a="http://schemas.openxmlformats.org/drawingml/2006/main" meth="withinLinear" id="15">
  <a:schemeClr val="accent2"/>
</cs:colorStyle>
</file>

<file path=ppt/charts/colors52.xml><?xml version="1.0" encoding="utf-8"?>
<cs:colorStyle xmlns:cs="http://schemas.microsoft.com/office/drawing/2012/chartStyle" xmlns:a="http://schemas.openxmlformats.org/drawingml/2006/main" meth="withinLinear" id="15">
  <a:schemeClr val="accent2"/>
</cs:colorStyle>
</file>

<file path=ppt/charts/colors53.xml><?xml version="1.0" encoding="utf-8"?>
<cs:colorStyle xmlns:cs="http://schemas.microsoft.com/office/drawing/2012/chartStyle" xmlns:a="http://schemas.openxmlformats.org/drawingml/2006/main" meth="withinLinear" id="15">
  <a:schemeClr val="accent2"/>
</cs:colorStyle>
</file>

<file path=ppt/charts/colors54.xml><?xml version="1.0" encoding="utf-8"?>
<cs:colorStyle xmlns:cs="http://schemas.microsoft.com/office/drawing/2012/chartStyle" xmlns:a="http://schemas.openxmlformats.org/drawingml/2006/main" meth="withinLinear" id="15">
  <a:schemeClr val="accent2"/>
</cs:colorStyle>
</file>

<file path=ppt/charts/colors55.xml><?xml version="1.0" encoding="utf-8"?>
<cs:colorStyle xmlns:cs="http://schemas.microsoft.com/office/drawing/2012/chartStyle" xmlns:a="http://schemas.openxmlformats.org/drawingml/2006/main" meth="withinLinear" id="15">
  <a:schemeClr val="accent2"/>
</cs:colorStyle>
</file>

<file path=ppt/charts/colors56.xml><?xml version="1.0" encoding="utf-8"?>
<cs:colorStyle xmlns:cs="http://schemas.microsoft.com/office/drawing/2012/chartStyle" xmlns:a="http://schemas.openxmlformats.org/drawingml/2006/main" meth="withinLinear" id="15">
  <a:schemeClr val="accent2"/>
</cs:colorStyle>
</file>

<file path=ppt/charts/colors57.xml><?xml version="1.0" encoding="utf-8"?>
<cs:colorStyle xmlns:cs="http://schemas.microsoft.com/office/drawing/2012/chartStyle" xmlns:a="http://schemas.openxmlformats.org/drawingml/2006/main" meth="withinLinear" id="15">
  <a:schemeClr val="accent2"/>
</cs:colorStyle>
</file>

<file path=ppt/charts/colors58.xml><?xml version="1.0" encoding="utf-8"?>
<cs:colorStyle xmlns:cs="http://schemas.microsoft.com/office/drawing/2012/chartStyle" xmlns:a="http://schemas.openxmlformats.org/drawingml/2006/main" meth="withinLinear" id="15">
  <a:schemeClr val="accent2"/>
</cs:colorStyle>
</file>

<file path=ppt/charts/colors59.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60.xml><?xml version="1.0" encoding="utf-8"?>
<cs:colorStyle xmlns:cs="http://schemas.microsoft.com/office/drawing/2012/chartStyle" xmlns:a="http://schemas.openxmlformats.org/drawingml/2006/main" meth="withinLinear" id="15">
  <a:schemeClr val="accent2"/>
</cs:colorStyle>
</file>

<file path=ppt/charts/colors61.xml><?xml version="1.0" encoding="utf-8"?>
<cs:colorStyle xmlns:cs="http://schemas.microsoft.com/office/drawing/2012/chartStyle" xmlns:a="http://schemas.openxmlformats.org/drawingml/2006/main" meth="withinLinear" id="15">
  <a:schemeClr val="accent2"/>
</cs:colorStyle>
</file>

<file path=ppt/charts/colors62.xml><?xml version="1.0" encoding="utf-8"?>
<cs:colorStyle xmlns:cs="http://schemas.microsoft.com/office/drawing/2012/chartStyle" xmlns:a="http://schemas.openxmlformats.org/drawingml/2006/main" meth="withinLinear" id="15">
  <a:schemeClr val="accent2"/>
</cs:colorStyle>
</file>

<file path=ppt/charts/colors63.xml><?xml version="1.0" encoding="utf-8"?>
<cs:colorStyle xmlns:cs="http://schemas.microsoft.com/office/drawing/2012/chartStyle" xmlns:a="http://schemas.openxmlformats.org/drawingml/2006/main" meth="withinLinear" id="15">
  <a:schemeClr val="accent2"/>
</cs:colorStyle>
</file>

<file path=ppt/charts/colors64.xml><?xml version="1.0" encoding="utf-8"?>
<cs:colorStyle xmlns:cs="http://schemas.microsoft.com/office/drawing/2012/chartStyle" xmlns:a="http://schemas.openxmlformats.org/drawingml/2006/main" meth="withinLinear" id="15">
  <a:schemeClr val="accent2"/>
</cs:colorStyle>
</file>

<file path=ppt/charts/colors65.xml><?xml version="1.0" encoding="utf-8"?>
<cs:colorStyle xmlns:cs="http://schemas.microsoft.com/office/drawing/2012/chartStyle" xmlns:a="http://schemas.openxmlformats.org/drawingml/2006/main" meth="withinLinear" id="15">
  <a:schemeClr val="accent2"/>
</cs:colorStyle>
</file>

<file path=ppt/charts/colors66.xml><?xml version="1.0" encoding="utf-8"?>
<cs:colorStyle xmlns:cs="http://schemas.microsoft.com/office/drawing/2012/chartStyle" xmlns:a="http://schemas.openxmlformats.org/drawingml/2006/main" meth="withinLinear" id="15">
  <a:schemeClr val="accent2"/>
</cs:colorStyle>
</file>

<file path=ppt/charts/colors67.xml><?xml version="1.0" encoding="utf-8"?>
<cs:colorStyle xmlns:cs="http://schemas.microsoft.com/office/drawing/2012/chartStyle" xmlns:a="http://schemas.openxmlformats.org/drawingml/2006/main" meth="withinLinear" id="15">
  <a:schemeClr val="accent2"/>
</cs:colorStyle>
</file>

<file path=ppt/charts/colors68.xml><?xml version="1.0" encoding="utf-8"?>
<cs:colorStyle xmlns:cs="http://schemas.microsoft.com/office/drawing/2012/chartStyle" xmlns:a="http://schemas.openxmlformats.org/drawingml/2006/main" meth="withinLinear" id="15">
  <a:schemeClr val="accent2"/>
</cs:colorStyle>
</file>

<file path=ppt/charts/colors69.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70.xml><?xml version="1.0" encoding="utf-8"?>
<cs:colorStyle xmlns:cs="http://schemas.microsoft.com/office/drawing/2012/chartStyle" xmlns:a="http://schemas.openxmlformats.org/drawingml/2006/main" meth="withinLinear" id="15">
  <a:schemeClr val="accent2"/>
</cs:colorStyle>
</file>

<file path=ppt/charts/colors71.xml><?xml version="1.0" encoding="utf-8"?>
<cs:colorStyle xmlns:cs="http://schemas.microsoft.com/office/drawing/2012/chartStyle" xmlns:a="http://schemas.openxmlformats.org/drawingml/2006/main" meth="withinLinear" id="15">
  <a:schemeClr val="accent2"/>
</cs:colorStyle>
</file>

<file path=ppt/charts/colors72.xml><?xml version="1.0" encoding="utf-8"?>
<cs:colorStyle xmlns:cs="http://schemas.microsoft.com/office/drawing/2012/chartStyle" xmlns:a="http://schemas.openxmlformats.org/drawingml/2006/main" meth="withinLinear" id="15">
  <a:schemeClr val="accent2"/>
</cs:colorStyle>
</file>

<file path=ppt/charts/colors73.xml><?xml version="1.0" encoding="utf-8"?>
<cs:colorStyle xmlns:cs="http://schemas.microsoft.com/office/drawing/2012/chartStyle" xmlns:a="http://schemas.openxmlformats.org/drawingml/2006/main" meth="withinLinear" id="15">
  <a:schemeClr val="accent2"/>
</cs:colorStyle>
</file>

<file path=ppt/charts/colors74.xml><?xml version="1.0" encoding="utf-8"?>
<cs:colorStyle xmlns:cs="http://schemas.microsoft.com/office/drawing/2012/chartStyle" xmlns:a="http://schemas.openxmlformats.org/drawingml/2006/main" meth="withinLinear" id="15">
  <a:schemeClr val="accent2"/>
</cs:colorStyle>
</file>

<file path=ppt/charts/colors75.xml><?xml version="1.0" encoding="utf-8"?>
<cs:colorStyle xmlns:cs="http://schemas.microsoft.com/office/drawing/2012/chartStyle" xmlns:a="http://schemas.openxmlformats.org/drawingml/2006/main" meth="withinLinear" id="15">
  <a:schemeClr val="accent2"/>
</cs:colorStyle>
</file>

<file path=ppt/charts/colors76.xml><?xml version="1.0" encoding="utf-8"?>
<cs:colorStyle xmlns:cs="http://schemas.microsoft.com/office/drawing/2012/chartStyle" xmlns:a="http://schemas.openxmlformats.org/drawingml/2006/main" meth="withinLinear" id="15">
  <a:schemeClr val="accent2"/>
</cs:colorStyle>
</file>

<file path=ppt/charts/colors77.xml><?xml version="1.0" encoding="utf-8"?>
<cs:colorStyle xmlns:cs="http://schemas.microsoft.com/office/drawing/2012/chartStyle" xmlns:a="http://schemas.openxmlformats.org/drawingml/2006/main" meth="withinLinear" id="15">
  <a:schemeClr val="accent2"/>
</cs:colorStyle>
</file>

<file path=ppt/charts/colors78.xml><?xml version="1.0" encoding="utf-8"?>
<cs:colorStyle xmlns:cs="http://schemas.microsoft.com/office/drawing/2012/chartStyle" xmlns:a="http://schemas.openxmlformats.org/drawingml/2006/main" meth="withinLinear" id="15">
  <a:schemeClr val="accent2"/>
</cs:colorStyle>
</file>

<file path=ppt/charts/colors79.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80.xml><?xml version="1.0" encoding="utf-8"?>
<cs:colorStyle xmlns:cs="http://schemas.microsoft.com/office/drawing/2012/chartStyle" xmlns:a="http://schemas.openxmlformats.org/drawingml/2006/main" meth="withinLinear" id="15">
  <a:schemeClr val="accent2"/>
</cs:colorStyle>
</file>

<file path=ppt/charts/colors81.xml><?xml version="1.0" encoding="utf-8"?>
<cs:colorStyle xmlns:cs="http://schemas.microsoft.com/office/drawing/2012/chartStyle" xmlns:a="http://schemas.openxmlformats.org/drawingml/2006/main" meth="withinLinear" id="15">
  <a:schemeClr val="accent2"/>
</cs:colorStyle>
</file>

<file path=ppt/charts/colors82.xml><?xml version="1.0" encoding="utf-8"?>
<cs:colorStyle xmlns:cs="http://schemas.microsoft.com/office/drawing/2012/chartStyle" xmlns:a="http://schemas.openxmlformats.org/drawingml/2006/main" meth="withinLinear" id="15">
  <a:schemeClr val="accent2"/>
</cs:colorStyle>
</file>

<file path=ppt/charts/colors83.xml><?xml version="1.0" encoding="utf-8"?>
<cs:colorStyle xmlns:cs="http://schemas.microsoft.com/office/drawing/2012/chartStyle" xmlns:a="http://schemas.openxmlformats.org/drawingml/2006/main" meth="withinLinear" id="15">
  <a:schemeClr val="accent2"/>
</cs:colorStyle>
</file>

<file path=ppt/charts/colors84.xml><?xml version="1.0" encoding="utf-8"?>
<cs:colorStyle xmlns:cs="http://schemas.microsoft.com/office/drawing/2012/chartStyle" xmlns:a="http://schemas.openxmlformats.org/drawingml/2006/main" meth="withinLinear" id="15">
  <a:schemeClr val="accent2"/>
</cs:colorStyle>
</file>

<file path=ppt/charts/colors85.xml><?xml version="1.0" encoding="utf-8"?>
<cs:colorStyle xmlns:cs="http://schemas.microsoft.com/office/drawing/2012/chartStyle" xmlns:a="http://schemas.openxmlformats.org/drawingml/2006/main" meth="withinLinear" id="15">
  <a:schemeClr val="accent2"/>
</cs:colorStyle>
</file>

<file path=ppt/charts/colors86.xml><?xml version="1.0" encoding="utf-8"?>
<cs:colorStyle xmlns:cs="http://schemas.microsoft.com/office/drawing/2012/chartStyle" xmlns:a="http://schemas.openxmlformats.org/drawingml/2006/main" meth="withinLinear" id="15">
  <a:schemeClr val="accent2"/>
</cs:colorStyle>
</file>

<file path=ppt/charts/colors87.xml><?xml version="1.0" encoding="utf-8"?>
<cs:colorStyle xmlns:cs="http://schemas.microsoft.com/office/drawing/2012/chartStyle" xmlns:a="http://schemas.openxmlformats.org/drawingml/2006/main" meth="withinLinear" id="15">
  <a:schemeClr val="accent2"/>
</cs:colorStyle>
</file>

<file path=ppt/charts/colors88.xml><?xml version="1.0" encoding="utf-8"?>
<cs:colorStyle xmlns:cs="http://schemas.microsoft.com/office/drawing/2012/chartStyle" xmlns:a="http://schemas.openxmlformats.org/drawingml/2006/main" meth="withinLinear" id="15">
  <a:schemeClr val="accent2"/>
</cs:colorStyle>
</file>

<file path=ppt/charts/colors89.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withinLinear" id="15">
  <a:schemeClr val="accent2"/>
</cs:colorStyle>
</file>

<file path=ppt/charts/colors90.xml><?xml version="1.0" encoding="utf-8"?>
<cs:colorStyle xmlns:cs="http://schemas.microsoft.com/office/drawing/2012/chartStyle" xmlns:a="http://schemas.openxmlformats.org/drawingml/2006/main" meth="withinLinear" id="15">
  <a:schemeClr val="accent2"/>
</cs:colorStyle>
</file>

<file path=ppt/charts/colors9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BE782C-E550-452E-9FE3-91B8E17AF226}" type="datetimeFigureOut">
              <a:rPr lang="en-AE" smtClean="0"/>
              <a:t>27/07/2025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683E8-0D0A-4C02-8331-429BD4A453B1}" type="slidenum">
              <a:rPr lang="en-AE" smtClean="0"/>
              <a:t>‹#›</a:t>
            </a:fld>
            <a:endParaRPr lang="en-AE"/>
          </a:p>
        </p:txBody>
      </p:sp>
    </p:spTree>
    <p:extLst>
      <p:ext uri="{BB962C8B-B14F-4D97-AF65-F5344CB8AC3E}">
        <p14:creationId xmlns:p14="http://schemas.microsoft.com/office/powerpoint/2010/main" val="15714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18743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6367651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280142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6060492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54686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2158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019364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76017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15524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4950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664086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462040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816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5244384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03046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932298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77717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374790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894067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3292159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7104506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885971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74903640"/>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5497040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0492933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7/27/2025</a:t>
            </a:fld>
            <a:endParaRPr lang="en-US"/>
          </a:p>
        </p:txBody>
      </p:sp>
    </p:spTree>
    <p:extLst>
      <p:ext uri="{BB962C8B-B14F-4D97-AF65-F5344CB8AC3E}">
        <p14:creationId xmlns:p14="http://schemas.microsoft.com/office/powerpoint/2010/main" val="1848249703"/>
      </p:ext>
    </p:extLst>
  </p:cSld>
  <p:clrMap bg1="lt1" tx1="dk1" bg2="lt2" tx2="dk2" accent1="accent1" accent2="accent2" accent3="accent3" accent4="accent4" accent5="accent5" accent6="accent6" hlink="hlink" folHlink="folHlink"/>
  <p:sldLayoutIdLst>
    <p:sldLayoutId id="2147483895" r:id="rId1"/>
    <p:sldLayoutId id="2147483899" r:id="rId2"/>
    <p:sldLayoutId id="2147483900" r:id="rId3"/>
    <p:sldLayoutId id="2147483901"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 id="2147483911" r:id="rId14"/>
    <p:sldLayoutId id="2147483912" r:id="rId15"/>
    <p:sldLayoutId id="2147483913" r:id="rId16"/>
    <p:sldLayoutId id="2147483914" r:id="rId17"/>
    <p:sldLayoutId id="2147483915" r:id="rId18"/>
    <p:sldLayoutId id="2147483916" r:id="rId19"/>
    <p:sldLayoutId id="2147483917" r:id="rId20"/>
    <p:sldLayoutId id="2147483918" r:id="rId21"/>
    <p:sldLayoutId id="2147483919" r:id="rId22"/>
    <p:sldLayoutId id="2147483954" r:id="rId23"/>
    <p:sldLayoutId id="214748395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4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4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5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5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6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7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8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9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90050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438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24796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060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45170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26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254661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94993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53900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5576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6728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9185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4796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78338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98047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99843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14427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208405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24456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1369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34563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6963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360645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658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056620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40186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2121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26805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25162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6150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637728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723455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993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8050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30601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21329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42195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41833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035418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733182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464664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198009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990052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08847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8727856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75720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404417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301037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78538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471845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127552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936473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0183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3601495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212438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539644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009157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254937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4105630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67097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9621453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0013060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37574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450654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85434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5453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433439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335387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270043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063729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08684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2365963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194510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24128956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188400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203461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371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356862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19710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031685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9748936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429439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73327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7669026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293621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61050667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8218270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3901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6979805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9996467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9922B474-E363-2051-2DF2-E562DBFEA811}"/>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9922B474-E363-2051-2DF2-E562DBFEA811}"/>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6" name="T1">
            <a:extLst>
              <a:ext uri="{FF2B5EF4-FFF2-40B4-BE49-F238E27FC236}">
                <a16:creationId xmlns:a16="http://schemas.microsoft.com/office/drawing/2014/main" id="{522BA74B-CB6A-4FEA-98C5-C8444BA244B3}"/>
              </a:ext>
            </a:extLst>
          </p:cNvPr>
          <p:cNvGraphicFramePr>
            <a:graphicFrameLocks noGrp="1"/>
          </p:cNvGraphicFramePr>
          <p:nvPr/>
        </p:nvGraphicFramePr>
        <p:xfrm>
          <a:off x="545319" y="1135374"/>
          <a:ext cx="8083425" cy="3191250"/>
        </p:xfrm>
        <a:graphic>
          <a:graphicData uri="http://schemas.openxmlformats.org/drawingml/2006/table">
            <a:tbl>
              <a:tblPr>
                <a:tableStyleId>{5C22544A-7EE6-4342-B048-85BDC9FD1C3A}</a:tableStyleId>
              </a:tblPr>
              <a:tblGrid>
                <a:gridCol w="7327425">
                  <a:extLst>
                    <a:ext uri="{9D8B030D-6E8A-4147-A177-3AD203B41FA5}">
                      <a16:colId xmlns:a16="http://schemas.microsoft.com/office/drawing/2014/main" val="1110974376"/>
                    </a:ext>
                  </a:extLst>
                </a:gridCol>
                <a:gridCol w="756000">
                  <a:extLst>
                    <a:ext uri="{9D8B030D-6E8A-4147-A177-3AD203B41FA5}">
                      <a16:colId xmlns:a16="http://schemas.microsoft.com/office/drawing/2014/main" val="4273019362"/>
                    </a:ext>
                  </a:extLst>
                </a:gridCol>
              </a:tblGrid>
              <a:tr h="319125">
                <a:tc>
                  <a:txBody>
                    <a:bodyPr/>
                    <a:lstStyle/>
                    <a:p>
                      <a:pPr algn="l">
                        <a:defRPr sz="900">
                          <a:latin typeface="Nexa Bold"/>
                        </a:defRPr>
                      </a:pPr>
                      <a:r>
                        <a:rPr sz="900">
                          <a:latin typeface="Nexa Bold"/>
                        </a:rPr>
                        <a:t>Private Label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1169429266"/>
                  </a:ext>
                </a:extLst>
              </a:tr>
              <a:tr h="319125">
                <a:tc>
                  <a:txBody>
                    <a:bodyPr/>
                    <a:lstStyle/>
                    <a:p>
                      <a:pPr algn="l">
                        <a:defRPr sz="900">
                          <a:latin typeface="Nexa Bold"/>
                        </a:defRPr>
                      </a:pPr>
                      <a:r>
                        <a:rPr sz="900">
                          <a:latin typeface="Nexa Bold"/>
                        </a:rPr>
                        <a:t>Danone</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41614604"/>
                  </a:ext>
                </a:extLst>
              </a:tr>
              <a:tr h="319125">
                <a:tc>
                  <a:txBody>
                    <a:bodyPr/>
                    <a:lstStyle/>
                    <a:p>
                      <a:pPr algn="l">
                        <a:defRPr sz="900">
                          <a:latin typeface="Nexa Bold"/>
                        </a:defRPr>
                      </a:pPr>
                      <a:r>
                        <a:rPr sz="900">
                          <a:latin typeface="Nexa Bold"/>
                        </a:rPr>
                        <a:t>Oikos</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332471617"/>
                  </a:ext>
                </a:extLst>
              </a:tr>
              <a:tr h="319125">
                <a:tc>
                  <a:txBody>
                    <a:bodyPr/>
                    <a:lstStyle/>
                    <a:p>
                      <a:pPr algn="l">
                        <a:defRPr sz="900">
                          <a:latin typeface="Nexa Bold"/>
                        </a:defRPr>
                      </a:pPr>
                      <a:r>
                        <a:rPr sz="900">
                          <a:latin typeface="Nexa Bold"/>
                        </a:rPr>
                        <a:t>Danonino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744029750"/>
                  </a:ext>
                </a:extLst>
              </a:tr>
              <a:tr h="319125">
                <a:tc>
                  <a:txBody>
                    <a:bodyPr/>
                    <a:lstStyle/>
                    <a:p>
                      <a:pPr algn="l">
                        <a:defRPr sz="900">
                          <a:latin typeface="Nexa Bold"/>
                        </a:defRPr>
                      </a:pPr>
                      <a:r>
                        <a:rPr sz="900">
                          <a:latin typeface="Nexa Bold"/>
                        </a:rPr>
                        <a:t>El Pastoret</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 </a:t>
                      </a: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734338422"/>
                  </a:ext>
                </a:extLst>
              </a:tr>
              <a:tr h="319125">
                <a:tc>
                  <a:txBody>
                    <a:bodyPr/>
                    <a:lstStyle/>
                    <a:p>
                      <a:pPr algn="l">
                        <a:defRPr sz="900">
                          <a:latin typeface="Nexa Bold"/>
                        </a:defRPr>
                      </a:pPr>
                      <a:r>
                        <a:rPr sz="900" dirty="0">
                          <a:latin typeface="Nexa Bold"/>
                        </a:rPr>
                        <a:t>Danone Griego</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783365033"/>
                  </a:ext>
                </a:extLst>
              </a:tr>
              <a:tr h="319125">
                <a:tc>
                  <a:txBody>
                    <a:bodyPr/>
                    <a:lstStyle/>
                    <a:p>
                      <a:pPr algn="l">
                        <a:defRPr sz="900">
                          <a:latin typeface="Nexa Bold"/>
                        </a:defRPr>
                      </a:pPr>
                      <a:r>
                        <a:rPr sz="900">
                          <a:latin typeface="Nexa Bold"/>
                        </a:rPr>
                        <a:t>Vitalinea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054687719"/>
                  </a:ext>
                </a:extLst>
              </a:tr>
              <a:tr h="319125">
                <a:tc>
                  <a:txBody>
                    <a:bodyPr/>
                    <a:lstStyle/>
                    <a:p>
                      <a:pPr algn="l">
                        <a:defRPr sz="900">
                          <a:latin typeface="Nexa Bold"/>
                        </a:defRPr>
                      </a:pPr>
                      <a:r>
                        <a:rPr sz="900">
                          <a:latin typeface="Nexa Bold"/>
                        </a:rPr>
                        <a:t>Kaiku</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1765666359"/>
                  </a:ext>
                </a:extLst>
              </a:tr>
              <a:tr h="319125">
                <a:tc>
                  <a:txBody>
                    <a:bodyPr/>
                    <a:lstStyle/>
                    <a:p>
                      <a:pPr algn="l">
                        <a:defRPr sz="900">
                          <a:latin typeface="Nexa Bold"/>
                        </a:defRPr>
                      </a:pPr>
                      <a:r>
                        <a:rPr sz="900">
                          <a:latin typeface="Nexa Bold"/>
                        </a:rPr>
                        <a:t>La Fageda</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291177930"/>
                  </a:ext>
                </a:extLst>
              </a:tr>
              <a:tr h="319125">
                <a:tc>
                  <a:txBody>
                    <a:bodyPr/>
                    <a:lstStyle/>
                    <a:p>
                      <a:pPr algn="l">
                        <a:defRPr sz="900">
                          <a:latin typeface="Nexa Bold"/>
                        </a:defRPr>
                      </a:pPr>
                      <a:r>
                        <a:rPr sz="900">
                          <a:latin typeface="Nexa Bold"/>
                        </a:rPr>
                        <a:t>Danone Original</a:t>
                      </a:r>
                    </a:p>
                  </a:txBody>
                  <a:tcPr marL="7144" marR="7144" marT="7144" marB="0" anchor="ctr">
                    <a:lnL w="9525" cap="flat" cmpd="sng" algn="ctr">
                      <a:noFill/>
                      <a:prstDash val="sysDot"/>
                      <a:round/>
                      <a:headEnd type="none" w="med" len="med"/>
                      <a:tailEnd type="none" w="med" len="med"/>
                    </a:lnL>
                    <a:lnR w="9525" cap="flat" cmpd="sng" algn="ctr">
                      <a:solidFill>
                        <a:schemeClr val="bg2">
                          <a:lumMod val="90000"/>
                        </a:schemeClr>
                      </a:solid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1" dirty="0">
                        <a:solidFill>
                          <a:schemeClr val="tx2">
                            <a:lumMod val="60000"/>
                            <a:lumOff val="40000"/>
                          </a:schemeClr>
                        </a:solidFill>
                        <a:latin typeface="Open Sans" panose="020B0606030504020204" pitchFamily="34" charset="0"/>
                        <a:ea typeface="Open Sans" panose="020B0606030504020204" pitchFamily="34" charset="0"/>
                        <a:cs typeface="Open Sans" panose="020B0606030504020204" pitchFamily="34" charset="0"/>
                      </a:endParaRPr>
                    </a:p>
                  </a:txBody>
                  <a:tcPr marL="68580" marR="68580" marT="34290" marB="34290" anchor="ctr">
                    <a:lnL w="9525" cap="flat" cmpd="sng" algn="ctr">
                      <a:solidFill>
                        <a:schemeClr val="bg2">
                          <a:lumMod val="90000"/>
                        </a:schemeClr>
                      </a:solidFill>
                      <a:prstDash val="sysDot"/>
                      <a:round/>
                      <a:headEnd type="none" w="med" len="med"/>
                      <a:tailEnd type="none" w="med" len="med"/>
                    </a:lnL>
                    <a:lnR w="9525" cap="flat" cmpd="sng" algn="ctr">
                      <a:noFill/>
                      <a:prstDash val="sysDot"/>
                      <a:round/>
                      <a:headEnd type="none" w="med" len="med"/>
                      <a:tailEnd type="none" w="med" len="med"/>
                    </a:lnR>
                    <a:lnT w="9525" cap="flat" cmpd="sng" algn="ctr">
                      <a:solidFill>
                        <a:schemeClr val="bg2">
                          <a:lumMod val="90000"/>
                        </a:schemeClr>
                      </a:solidFill>
                      <a:prstDash val="sysDot"/>
                      <a:round/>
                      <a:headEnd type="none" w="med" len="med"/>
                      <a:tailEnd type="none" w="med" len="med"/>
                    </a:lnT>
                    <a:lnB w="9525" cap="flat" cmpd="sng" algn="ctr">
                      <a:solidFill>
                        <a:schemeClr val="bg2">
                          <a:lumMod val="90000"/>
                        </a:schemeClr>
                      </a:solidFill>
                      <a:prstDash val="sysDot"/>
                      <a:round/>
                      <a:headEnd type="none" w="med" len="med"/>
                      <a:tailEnd type="none" w="med" len="med"/>
                    </a:lnB>
                    <a:solidFill>
                      <a:schemeClr val="bg1">
                        <a:alpha val="60000"/>
                      </a:schemeClr>
                    </a:solidFill>
                  </a:tcPr>
                </a:tc>
                <a:extLst>
                  <a:ext uri="{0D108BD9-81ED-4DB2-BD59-A6C34878D82A}">
                    <a16:rowId xmlns:a16="http://schemas.microsoft.com/office/drawing/2014/main" val="3413715711"/>
                  </a:ext>
                </a:extLst>
              </a:tr>
            </a:tbl>
          </a:graphicData>
        </a:graphic>
      </p:graphicFrame>
      <p:sp>
        <p:nvSpPr>
          <p:cNvPr id="21" name="Date Placeholder 20">
            <a:extLst>
              <a:ext uri="{FF2B5EF4-FFF2-40B4-BE49-F238E27FC236}">
                <a16:creationId xmlns:a16="http://schemas.microsoft.com/office/drawing/2014/main" id="{039409B9-505C-58BF-0262-80636D30D5B7}"/>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AF1C2FF-ACA0-49C7-A9AF-43632D3B35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7/27/2025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30" name="Footer Placeholder 29">
            <a:extLst>
              <a:ext uri="{FF2B5EF4-FFF2-40B4-BE49-F238E27FC236}">
                <a16:creationId xmlns:a16="http://schemas.microsoft.com/office/drawing/2014/main" id="{2EA17849-9C05-00B3-3435-64566C334F35}"/>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9" name="Slide Number Placeholder 28">
            <a:extLst>
              <a:ext uri="{FF2B5EF4-FFF2-40B4-BE49-F238E27FC236}">
                <a16:creationId xmlns:a16="http://schemas.microsoft.com/office/drawing/2014/main" id="{6E34D56C-CE8F-A50C-1986-AB3EF34E088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6" name="Text Placeholder 5">
            <a:extLst>
              <a:ext uri="{FF2B5EF4-FFF2-40B4-BE49-F238E27FC236}">
                <a16:creationId xmlns:a16="http://schemas.microsoft.com/office/drawing/2014/main" id="{D28F568B-BBB8-41E4-92B1-1DB15214D37F}"/>
              </a:ext>
            </a:extLst>
          </p:cNvPr>
          <p:cNvSpPr>
            <a:spLocks noGrp="1"/>
          </p:cNvSpPr>
          <p:nvPr>
            <p:ph type="body" sz="quarter" idx="17"/>
          </p:nvPr>
        </p:nvSpPr>
        <p:spPr>
          <a:xfrm>
            <a:off x="0" y="4734106"/>
            <a:ext cx="4572000" cy="222878"/>
          </a:xfrm>
        </p:spPr>
        <p:txBody>
          <a:bodyPr/>
          <a:lstStyle/>
          <a:p>
            <a:r>
              <a:rPr lang="en-GB"/>
              <a:t>DATA SOURCE: Trade Panel/Retailer Data | Ending Nov 2022</a:t>
            </a:r>
            <a:endParaRPr lang="en-US" dirty="0"/>
          </a:p>
        </p:txBody>
      </p:sp>
      <p:sp>
        <p:nvSpPr>
          <p:cNvPr id="3" name="Head1">
            <a:extLst>
              <a:ext uri="{FF2B5EF4-FFF2-40B4-BE49-F238E27FC236}">
                <a16:creationId xmlns:a16="http://schemas.microsoft.com/office/drawing/2014/main" id="{938D18AB-BCCA-4EB3-BC94-43A038AB4824}"/>
              </a:ext>
            </a:extLst>
          </p:cNvPr>
          <p:cNvSpPr>
            <a:spLocks noGrp="1"/>
          </p:cNvSpPr>
          <p:nvPr>
            <p:ph type="body" sz="quarter" idx="18"/>
          </p:nvPr>
        </p:nvSpPr>
        <p:spPr>
          <a:xfrm>
            <a:off x="503238" y="774000"/>
            <a:ext cx="8136762" cy="360000"/>
          </a:xfrm>
        </p:spPr>
        <p:txBody>
          <a:bodyPr/>
          <a:lstStyle/>
          <a:p>
            <a:r>
              <a:rPr lang="en-US" dirty="0"/>
              <a:t>% Promo sales by Promo Type | Total Category | Carrefour | P12M</a:t>
            </a:r>
          </a:p>
        </p:txBody>
      </p:sp>
      <p:sp>
        <p:nvSpPr>
          <p:cNvPr id="2" name="Title 1">
            <a:extLst>
              <a:ext uri="{FF2B5EF4-FFF2-40B4-BE49-F238E27FC236}">
                <a16:creationId xmlns:a16="http://schemas.microsoft.com/office/drawing/2014/main" id="{3D0EBCC2-053C-494D-8BF5-1CD896D40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Promo Sales by promo type </a:t>
            </a:r>
            <a:r>
              <a:rPr lang="en-GB"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1">
            <a:extLst>
              <a:ext uri="{FF2B5EF4-FFF2-40B4-BE49-F238E27FC236}">
                <a16:creationId xmlns:a16="http://schemas.microsoft.com/office/drawing/2014/main" id="{58D41EE0-C0BE-4F45-B499-9DC3B58EC78D}"/>
              </a:ext>
            </a:extLst>
          </p:cNvPr>
          <p:cNvGraphicFramePr>
            <a:graphicFrameLocks/>
          </p:cNvGraphicFramePr>
          <p:nvPr/>
        </p:nvGraphicFramePr>
        <p:xfrm>
          <a:off x="1927726" y="1135377"/>
          <a:ext cx="5932800" cy="348593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25956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DC54F4-FA62-467D-956C-561D8E4CAD18}">
  <ds:schemaRefs>
    <ds:schemaRef ds:uri="474cf4e4-8a51-432b-9e1b-0ea607ac38ff"/>
    <ds:schemaRef ds:uri="http://purl.org/dc/elements/1.1/"/>
    <ds:schemaRef ds:uri="http://www.w3.org/XML/1998/namespace"/>
    <ds:schemaRef ds:uri="http://schemas.microsoft.com/office/infopath/2007/PartnerControls"/>
    <ds:schemaRef ds:uri="http://purl.org/dc/dcmitype/"/>
    <ds:schemaRef ds:uri="http://schemas.microsoft.com/office/2006/documentManagement/types"/>
    <ds:schemaRef ds:uri="0ad93b7f-b0cd-4c46-aaaf-ff14495948cf"/>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7551193-7C66-436D-8ABA-4B99F0776D1A}">
  <ds:schemaRefs>
    <ds:schemaRef ds:uri="http://schemas.microsoft.com/sharepoint/v3/contenttype/forms"/>
  </ds:schemaRefs>
</ds:datastoreItem>
</file>

<file path=customXml/itemProps3.xml><?xml version="1.0" encoding="utf-8"?>
<ds:datastoreItem xmlns:ds="http://schemas.openxmlformats.org/officeDocument/2006/customXml" ds:itemID="{B4CCBFC5-8914-480B-85D5-05E1FE2691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21</TotalTime>
  <Words>4919</Words>
  <Application>Microsoft Office PowerPoint</Application>
  <PresentationFormat>On-screen Show (16:9)</PresentationFormat>
  <Paragraphs>1461</Paragraphs>
  <Slides>91</Slides>
  <Notes>91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0" baseType="lpstr">
      <vt:lpstr>Aptos</vt:lpstr>
      <vt:lpstr>Arial</vt:lpstr>
      <vt:lpstr>Nexa</vt:lpstr>
      <vt:lpstr>Nexa Bold</vt:lpstr>
      <vt:lpstr>Nexa Book</vt:lpstr>
      <vt:lpstr>Nexa Book Italic</vt:lpstr>
      <vt:lpstr>Open Sans</vt:lpstr>
      <vt:lpstr>PricingOne Light Template Oct 2024</vt:lpstr>
      <vt:lpstr>think-cell Slide</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lpstr>Promo Sales by promo type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Bhagya RANASINGHE</dc:creator>
  <cp:lastModifiedBy>Aleaa SALAH</cp:lastModifiedBy>
  <cp:revision>57</cp:revision>
  <dcterms:created xsi:type="dcterms:W3CDTF">2024-07-08T12:46:55Z</dcterms:created>
  <dcterms:modified xsi:type="dcterms:W3CDTF">2025-07-27T11:38:22Z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