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D3FA6C9-D694-4D0F-BAF3-14945E8FFDE7}">
          <p14:sldIdLst>
            <p14:sldId id="2147477365"/>
            <p14:sldId id="2147477366"/>
            <p14:sldId id="2147477367"/>
          </p14:sldIdLst>
        </p14:section>
        <p14:section name="Sector Shelf Price/Vol Comparison" id="{60C5F3FA-95BB-43B0-B184-2090A91E8D97}">
          <p14:sldIdLst>
            <p14:sldId id="2147477368"/>
            <p14:sldId id="2147477369"/>
            <p14:sldId id="2147477370"/>
          </p14:sldIdLst>
        </p14:section>
        <p14:section name="Segment Avg Price/Vol Comparison" id="{07CC8820-BAFE-4759-8234-613D66B8B56E}">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Shelf Price/Vol Comparison" id="{41011051-2EFB-4DCA-8A52-B31BF559962E}">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 Id="rId51" Type="http://schemas.openxmlformats.org/officeDocument/2006/relationships/tableStyles" Target="tableStyles.xml"/><Relationship Id="rId5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Sheet1!$C$2:$C$4</c:f>
              <c:numCache>
                <c:formatCode>General</c:formatCode>
                <c:ptCount val="3"/>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Sheet1!$D$2:$D$4</c:f>
              <c:numCache>
                <c:formatCode>General</c:formatCode>
                <c:ptCount val="3"/>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Sheet1!$E$2:$E$4</c:f>
              <c:numCache>
                <c:formatCode>General</c:formatCode>
                <c:ptCount val="3"/>
                <c:pt idx="1">
                  <c:v>0.61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78"/>
          <c:min val="0.1071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Sheet1!$C$2:$C$4</c:f>
              <c:numCache>
                <c:formatCode>General</c:formatCode>
                <c:ptCount val="3"/>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Sheet1!$D$2:$D$4</c:f>
              <c:numCache>
                <c:formatCode>General</c:formatCode>
                <c:ptCount val="3"/>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Sheet1!$E$2:$E$4</c:f>
              <c:numCache>
                <c:formatCode>General</c:formatCode>
                <c:ptCount val="3"/>
                <c:pt idx="1">
                  <c:v>0.38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Sheet1!$F$2:$F$4</c:f>
              <c:numCache>
                <c:formatCode>General</c:formatCode>
                <c:ptCount val="3"/>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6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Sheet1!$C$2:$C$4</c:f>
              <c:numCache>
                <c:formatCode>General</c:formatCode>
                <c:ptCount val="3"/>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Sheet1!$E$2:$E$4</c:f>
              <c:numCache>
                <c:formatCode>General</c:formatCode>
                <c:ptCount val="3"/>
                <c:pt idx="1">
                  <c:v>0.54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67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55</c:v>
                </c:pt>
              </c:strCache>
            </c:strRef>
          </c:cat>
          <c:val>
            <c:numRef>
              <c:f>Sheet1!$C$2:$C$4</c:f>
              <c:numCache>
                <c:formatCode>General</c:formatCode>
                <c:ptCount val="3"/>
                <c:pt idx="0">
                  <c:v>2.28</c:v>
                </c:pt>
                <c:pt idx="2">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55</c:v>
                </c:pt>
              </c:strCache>
            </c:strRef>
          </c:cat>
          <c:val>
            <c:numRef>
              <c:f>Sheet1!$D$2:$D$4</c:f>
              <c:numCache>
                <c:formatCode>General</c:formatCode>
                <c:ptCount val="3"/>
                <c:pt idx="0">
                  <c:v>3.42</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55</c:v>
                </c:pt>
              </c:strCache>
            </c:strRef>
          </c:cat>
          <c:val>
            <c:numRef>
              <c:f>Sheet1!$E$2:$E$4</c:f>
              <c:numCache>
                <c:formatCode>General</c:formatCode>
                <c:ptCount val="3"/>
                <c:pt idx="0">
                  <c:v>2.31</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55</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9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
                </c:pt>
                <c:pt idx="2">
                  <c:v>IX 73</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
                </c:pt>
                <c:pt idx="2">
                  <c:v>IX 73</c:v>
                </c:pt>
              </c:strCache>
            </c:strRef>
          </c:cat>
          <c:val>
            <c:numRef>
              <c:f>Sheet1!$C$2:$C$4</c:f>
              <c:numCache>
                <c:formatCode>General</c:formatCode>
                <c:ptCount val="3"/>
                <c:pt idx="0">
                  <c:v>2.06</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
                </c:pt>
                <c:pt idx="2">
                  <c:v>IX 73</c:v>
                </c:pt>
              </c:strCache>
            </c:strRef>
          </c:cat>
          <c:val>
            <c:numRef>
              <c:f>Sheet1!$D$2:$D$4</c:f>
              <c:numCache>
                <c:formatCode>General</c:formatCode>
                <c:ptCount val="3"/>
                <c:pt idx="0">
                  <c:v>3.42</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
                </c:pt>
                <c:pt idx="2">
                  <c:v>IX 73</c:v>
                </c:pt>
              </c:strCache>
            </c:strRef>
          </c:cat>
          <c:val>
            <c:numRef>
              <c:f>Sheet1!$E$2:$E$4</c:f>
              <c:numCache>
                <c:formatCode>General</c:formatCode>
                <c:ptCount val="3"/>
                <c:pt idx="0">
                  <c:v>2.31</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
                </c:pt>
                <c:pt idx="2">
                  <c:v>IX 73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9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Sheet1!$C$2:$C$4</c:f>
              <c:numCache>
                <c:formatCode>General</c:formatCode>
                <c:ptCount val="3"/>
                <c:pt idx="0">
                  <c:v>3.18</c:v>
                </c:pt>
                <c:pt idx="2">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Sheet1!$D$2:$D$4</c:f>
              <c:numCache>
                <c:formatCode>General</c:formatCode>
                <c:ptCount val="3"/>
                <c:pt idx="0">
                  <c:v>3.42</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Sheet1!$E$2:$E$4</c:f>
              <c:numCache>
                <c:formatCode>General</c:formatCode>
                <c:ptCount val="3"/>
                <c:pt idx="0">
                  <c:v>2.31</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9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Sheet1!$C$2:$C$4</c:f>
              <c:numCache>
                <c:formatCode>General</c:formatCode>
                <c:ptCount val="3"/>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Sheet1!$D$2:$D$4</c:f>
              <c:numCache>
                <c:formatCode>General</c:formatCode>
                <c:ptCount val="3"/>
                <c:pt idx="0">
                  <c:v>2.3</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Sheet1!$F$2:$F$4</c:f>
              <c:numCache>
                <c:formatCode>General</c:formatCode>
                <c:ptCount val="3"/>
                <c:pt idx="2">
                  <c:v>1.54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2285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60</c:v>
                </c:pt>
              </c:strCache>
            </c:strRef>
          </c:cat>
          <c:val>
            <c:numRef>
              <c:f>Sheet1!$C$2:$C$4</c:f>
              <c:numCache>
                <c:formatCode>General</c:formatCode>
                <c:ptCount val="3"/>
                <c:pt idx="0">
                  <c:v>2.32</c:v>
                </c:pt>
                <c:pt idx="2">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60</c:v>
                </c:pt>
              </c:strCache>
            </c:strRef>
          </c:cat>
          <c:val>
            <c:numRef>
              <c:f>Sheet1!$D$2:$D$4</c:f>
              <c:numCache>
                <c:formatCode>General</c:formatCode>
                <c:ptCount val="3"/>
                <c:pt idx="0">
                  <c:v>3.62</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60</c:v>
                </c:pt>
              </c:strCache>
            </c:strRef>
          </c:cat>
          <c:val>
            <c:numRef>
              <c:f>Sheet1!$E$2:$E$4</c:f>
              <c:numCache>
                <c:formatCode>General</c:formatCode>
                <c:ptCount val="3"/>
                <c:pt idx="0">
                  <c:v>2.28</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42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80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80</c:v>
                </c:pt>
              </c:strCache>
            </c:strRef>
          </c:cat>
          <c:val>
            <c:numRef>
              <c:f>Sheet1!$C$2:$C$4</c:f>
              <c:numCache>
                <c:formatCode>General</c:formatCode>
                <c:ptCount val="3"/>
                <c:pt idx="0">
                  <c:v>2.06</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80</c:v>
                </c:pt>
              </c:strCache>
            </c:strRef>
          </c:cat>
          <c:val>
            <c:numRef>
              <c:f>Sheet1!$D$2:$D$4</c:f>
              <c:numCache>
                <c:formatCode>General</c:formatCode>
                <c:ptCount val="3"/>
                <c:pt idx="0">
                  <c:v>3.62</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80</c:v>
                </c:pt>
              </c:strCache>
            </c:strRef>
          </c:cat>
          <c:val>
            <c:numRef>
              <c:f>Sheet1!$E$2:$E$4</c:f>
              <c:numCache>
                <c:formatCode>General</c:formatCode>
                <c:ptCount val="3"/>
                <c:pt idx="0">
                  <c:v>2.28</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80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42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Sheet1!$C$2:$C$4</c:f>
              <c:numCache>
                <c:formatCode>General</c:formatCode>
                <c:ptCount val="3"/>
                <c:pt idx="0">
                  <c:v>3.38</c:v>
                </c:pt>
                <c:pt idx="2">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Sheet1!$D$2:$D$4</c:f>
              <c:numCache>
                <c:formatCode>General</c:formatCode>
                <c:ptCount val="3"/>
                <c:pt idx="0">
                  <c:v>3.62</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Sheet1!$E$2:$E$4</c:f>
              <c:numCache>
                <c:formatCode>General</c:formatCode>
                <c:ptCount val="3"/>
                <c:pt idx="0">
                  <c:v>2.28</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0.42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Sheet1!$C$2:$C$4</c:f>
              <c:numCache>
                <c:formatCode>General</c:formatCode>
                <c:ptCount val="3"/>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Sheet1!$D$2:$D$4</c:f>
              <c:numCache>
                <c:formatCode>General</c:formatCode>
                <c:ptCount val="3"/>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Sheet1!$E$2:$E$4</c:f>
              <c:numCache>
                <c:formatCode>General</c:formatCode>
                <c:ptCount val="3"/>
                <c:pt idx="1">
                  <c:v>0.69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89</c:v>
                </c:pt>
                <c:pt idx="2">
                  <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78"/>
          <c:min val="0.1917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Sheet1!$C$2:$C$4</c:f>
              <c:numCache>
                <c:formatCode>General</c:formatCode>
                <c:ptCount val="3"/>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Sheet1!$D$2:$D$4</c:f>
              <c:numCache>
                <c:formatCode>General</c:formatCode>
                <c:ptCount val="3"/>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Sheet1!$E$2:$E$4</c:f>
              <c:numCache>
                <c:formatCode>General</c:formatCode>
                <c:ptCount val="3"/>
                <c:pt idx="1">
                  <c:v>0.69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7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Sheet1!$C$2:$C$4</c:f>
              <c:numCache>
                <c:formatCode>General</c:formatCode>
                <c:ptCount val="3"/>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Sheet1!$D$2:$D$4</c:f>
              <c:numCache>
                <c:formatCode>General</c:formatCode>
                <c:ptCount val="3"/>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Sheet1!$E$2:$E$4</c:f>
              <c:numCache>
                <c:formatCode>General</c:formatCode>
                <c:ptCount val="3"/>
                <c:pt idx="1">
                  <c:v>0.38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Sheet1!$F$2:$F$4</c:f>
              <c:numCache>
                <c:formatCode>General</c:formatCode>
                <c:ptCount val="3"/>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6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Sheet1!$C$2:$C$4</c:f>
              <c:numCache>
                <c:formatCode>General</c:formatCode>
                <c:ptCount val="3"/>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Sheet1!$E$2:$E$4</c:f>
              <c:numCache>
                <c:formatCode>General</c:formatCode>
                <c:ptCount val="3"/>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678"/>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Sheet1!$C$2:$C$4</c:f>
              <c:numCache>
                <c:formatCode>General</c:formatCode>
                <c:ptCount val="3"/>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Sheet1!$E$2:$E$4</c:f>
              <c:numCache>
                <c:formatCode>General</c:formatCode>
                <c:ptCount val="3"/>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67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57</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57</c:v>
                </c:pt>
              </c:strCache>
            </c:strRef>
          </c:cat>
          <c:val>
            <c:numRef>
              <c:f>Sheet1!$C$2:$C$4</c:f>
              <c:numCache>
                <c:formatCode>General</c:formatCode>
                <c:ptCount val="3"/>
                <c:pt idx="0">
                  <c:v>2.38</c:v>
                </c:pt>
                <c:pt idx="2">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57</c:v>
                </c:pt>
              </c:strCache>
            </c:strRef>
          </c:cat>
          <c:val>
            <c:numRef>
              <c:f>Sheet1!$D$2:$D$4</c:f>
              <c:numCache>
                <c:formatCode>General</c:formatCode>
                <c:ptCount val="3"/>
                <c:pt idx="0">
                  <c:v>3.54</c:v>
                </c:pt>
                <c:pt idx="2">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57</c:v>
                </c:pt>
              </c:strCache>
            </c:strRef>
          </c:cat>
          <c:val>
            <c:numRef>
              <c:f>Sheet1!$E$2:$E$4</c:f>
              <c:numCache>
                <c:formatCode>General</c:formatCode>
                <c:ptCount val="3"/>
                <c:pt idx="0">
                  <c:v>2.33</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57</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0.52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Sheet1!$C$2:$C$4</c:f>
              <c:numCache>
                <c:formatCode>General</c:formatCode>
                <c:ptCount val="3"/>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Sheet1!$D$2:$D$4</c:f>
              <c:numCache>
                <c:formatCode>General</c:formatCode>
                <c:ptCount val="3"/>
                <c:pt idx="0">
                  <c:v>2.45</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Sheet1!$E$2:$E$4</c:f>
              <c:numCache>
                <c:formatCode>General</c:formatCode>
                <c:ptCount val="3"/>
                <c:pt idx="2">
                  <c:v>1.54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Sheet1!$F$2:$F$4</c:f>
              <c:numCache>
                <c:formatCode>General</c:formatCode>
                <c:ptCount val="3"/>
                <c:pt idx="2">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282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62</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62</c:v>
                </c:pt>
              </c:strCache>
            </c:strRef>
          </c:cat>
          <c:val>
            <c:numRef>
              <c:f>Sheet1!$C$2:$C$4</c:f>
              <c:numCache>
                <c:formatCode>General</c:formatCode>
                <c:ptCount val="3"/>
                <c:pt idx="0">
                  <c:v>2.38</c:v>
                </c:pt>
                <c:pt idx="2">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62</c:v>
                </c:pt>
              </c:strCache>
            </c:strRef>
          </c:cat>
          <c:val>
            <c:numRef>
              <c:f>Sheet1!$D$2:$D$4</c:f>
              <c:numCache>
                <c:formatCode>General</c:formatCode>
                <c:ptCount val="3"/>
                <c:pt idx="0">
                  <c:v>3.65</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62</c:v>
                </c:pt>
              </c:strCache>
            </c:strRef>
          </c:cat>
          <c:val>
            <c:numRef>
              <c:f>Sheet1!$E$2:$E$4</c:f>
              <c:numCache>
                <c:formatCode>General</c:formatCode>
                <c:ptCount val="3"/>
                <c:pt idx="0">
                  <c:v>2.29</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62</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4306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Sheet1!$C$2:$C$4</c:f>
              <c:numCache>
                <c:formatCode>General</c:formatCode>
                <c:ptCount val="3"/>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Sheet1!$D$2:$D$4</c:f>
              <c:numCache>
                <c:formatCode>General</c:formatCode>
                <c:ptCount val="3"/>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Sheet1!$E$2:$E$4</c:f>
              <c:numCache>
                <c:formatCode>General</c:formatCode>
                <c:ptCount val="3"/>
                <c:pt idx="1">
                  <c:v>0.62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698"/>
          <c:min val="0.1188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Sheet1!$C$2:$C$4</c:f>
              <c:numCache>
                <c:formatCode>General</c:formatCode>
                <c:ptCount val="3"/>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Sheet1!$D$2:$D$4</c:f>
              <c:numCache>
                <c:formatCode>General</c:formatCode>
                <c:ptCount val="3"/>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Sheet1!$E$2:$E$4</c:f>
              <c:numCache>
                <c:formatCode>General</c:formatCode>
                <c:ptCount val="3"/>
                <c:pt idx="1">
                  <c:v>0.38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Sheet1!$F$2:$F$4</c:f>
              <c:numCache>
                <c:formatCode>General</c:formatCode>
                <c:ptCount val="3"/>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9737"/>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Sheet1!$C$2:$C$4</c:f>
              <c:numCache>
                <c:formatCode>General</c:formatCode>
                <c:ptCount val="3"/>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Sheet1!$E$2:$E$4</c:f>
              <c:numCache>
                <c:formatCode>General</c:formatCode>
                <c:ptCount val="3"/>
                <c:pt idx="1">
                  <c:v>0.55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64"/>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56</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56</c:v>
                </c:pt>
              </c:strCache>
            </c:strRef>
          </c:cat>
          <c:val>
            <c:numRef>
              <c:f>Sheet1!$C$2:$C$4</c:f>
              <c:numCache>
                <c:formatCode>General</c:formatCode>
                <c:ptCount val="3"/>
                <c:pt idx="0">
                  <c:v>2.4</c:v>
                </c:pt>
                <c:pt idx="2">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56</c:v>
                </c:pt>
              </c:strCache>
            </c:strRef>
          </c:cat>
          <c:val>
            <c:numRef>
              <c:f>Sheet1!$D$2:$D$4</c:f>
              <c:numCache>
                <c:formatCode>General</c:formatCode>
                <c:ptCount val="3"/>
                <c:pt idx="0">
                  <c:v>3.56</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56</c:v>
                </c:pt>
              </c:strCache>
            </c:strRef>
          </c:cat>
          <c:val>
            <c:numRef>
              <c:f>Sheet1!$E$2:$E$4</c:f>
              <c:numCache>
                <c:formatCode>General</c:formatCode>
                <c:ptCount val="3"/>
                <c:pt idx="0">
                  <c:v>2.33</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
                </c:pt>
                <c:pt idx="2">
                  <c:v>IX 56</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52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
                </c:pt>
                <c:pt idx="2">
                  <c:v>IX 70</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
                </c:pt>
                <c:pt idx="2">
                  <c:v>IX 70</c:v>
                </c:pt>
              </c:strCache>
            </c:strRef>
          </c:cat>
          <c:val>
            <c:numRef>
              <c:f>Sheet1!$C$2:$C$4</c:f>
              <c:numCache>
                <c:formatCode>General</c:formatCode>
                <c:ptCount val="3"/>
                <c:pt idx="0">
                  <c:v>2.09</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
                </c:pt>
                <c:pt idx="2">
                  <c:v>IX 70</c:v>
                </c:pt>
              </c:strCache>
            </c:strRef>
          </c:cat>
          <c:val>
            <c:numRef>
              <c:f>Sheet1!$D$2:$D$4</c:f>
              <c:numCache>
                <c:formatCode>General</c:formatCode>
                <c:ptCount val="3"/>
                <c:pt idx="0">
                  <c:v>3.56</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
                </c:pt>
                <c:pt idx="2">
                  <c:v>IX 70</c:v>
                </c:pt>
              </c:strCache>
            </c:strRef>
          </c:cat>
          <c:val>
            <c:numRef>
              <c:f>Sheet1!$E$2:$E$4</c:f>
              <c:numCache>
                <c:formatCode>General</c:formatCode>
                <c:ptCount val="3"/>
                <c:pt idx="0">
                  <c:v>2.33</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
                </c:pt>
                <c:pt idx="2">
                  <c:v>IX 70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52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Sheet1!$C$2:$C$4</c:f>
              <c:numCache>
                <c:formatCode>General</c:formatCode>
                <c:ptCount val="3"/>
                <c:pt idx="0">
                  <c:v>3.45</c:v>
                </c:pt>
                <c:pt idx="2">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Sheet1!$D$2:$D$4</c:f>
              <c:numCache>
                <c:formatCode>General</c:formatCode>
                <c:ptCount val="3"/>
                <c:pt idx="0">
                  <c:v>3.56</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Sheet1!$E$2:$E$4</c:f>
              <c:numCache>
                <c:formatCode>General</c:formatCode>
                <c:ptCount val="3"/>
                <c:pt idx="0">
                  <c:v>2.33</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0.52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Sheet1!$C$2:$C$4</c:f>
              <c:numCache>
                <c:formatCode>General</c:formatCode>
                <c:ptCount val="3"/>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Sheet1!$D$2:$D$4</c:f>
              <c:numCache>
                <c:formatCode>General</c:formatCode>
                <c:ptCount val="3"/>
                <c:pt idx="0">
                  <c:v>2.45</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Sheet1!$F$2:$F$4</c:f>
              <c:numCache>
                <c:formatCode>General</c:formatCode>
                <c:ptCount val="3"/>
                <c:pt idx="2">
                  <c:v>1.54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282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61</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61</c:v>
                </c:pt>
              </c:strCache>
            </c:strRef>
          </c:cat>
          <c:val>
            <c:numRef>
              <c:f>Sheet1!$C$2:$C$4</c:f>
              <c:numCache>
                <c:formatCode>General</c:formatCode>
                <c:ptCount val="3"/>
                <c:pt idx="0">
                  <c:v>2.38</c:v>
                </c:pt>
                <c:pt idx="2">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61</c:v>
                </c:pt>
              </c:strCache>
            </c:strRef>
          </c:cat>
          <c:val>
            <c:numRef>
              <c:f>Sheet1!$D$2:$D$4</c:f>
              <c:numCache>
                <c:formatCode>General</c:formatCode>
                <c:ptCount val="3"/>
                <c:pt idx="0">
                  <c:v>3.65</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61</c:v>
                </c:pt>
              </c:strCache>
            </c:strRef>
          </c:cat>
          <c:val>
            <c:numRef>
              <c:f>Sheet1!$E$2:$E$4</c:f>
              <c:numCache>
                <c:formatCode>General</c:formatCode>
                <c:ptCount val="3"/>
                <c:pt idx="0">
                  <c:v>2.29</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
                </c:pt>
                <c:pt idx="2">
                  <c:v>IX 61</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4306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78</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78</c:v>
                </c:pt>
              </c:strCache>
            </c:strRef>
          </c:cat>
          <c:val>
            <c:numRef>
              <c:f>Sheet1!$C$2:$C$4</c:f>
              <c:numCache>
                <c:formatCode>General</c:formatCode>
                <c:ptCount val="3"/>
                <c:pt idx="0">
                  <c:v>2.09</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78</c:v>
                </c:pt>
              </c:strCache>
            </c:strRef>
          </c:cat>
          <c:val>
            <c:numRef>
              <c:f>Sheet1!$D$2:$D$4</c:f>
              <c:numCache>
                <c:formatCode>General</c:formatCode>
                <c:ptCount val="3"/>
                <c:pt idx="0">
                  <c:v>3.65</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78</c:v>
                </c:pt>
              </c:strCache>
            </c:strRef>
          </c:cat>
          <c:val>
            <c:numRef>
              <c:f>Sheet1!$E$2:$E$4</c:f>
              <c:numCache>
                <c:formatCode>General</c:formatCode>
                <c:ptCount val="3"/>
                <c:pt idx="0">
                  <c:v>2.29</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
                </c:pt>
                <c:pt idx="2">
                  <c:v>IX 78</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4306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Sheet1!$C$2:$C$4</c:f>
              <c:numCache>
                <c:formatCode>General</c:formatCode>
                <c:ptCount val="3"/>
                <c:pt idx="0">
                  <c:v>3.46</c:v>
                </c:pt>
                <c:pt idx="2">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Sheet1!$D$2:$D$4</c:f>
              <c:numCache>
                <c:formatCode>General</c:formatCode>
                <c:ptCount val="3"/>
                <c:pt idx="0">
                  <c:v>3.65</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Sheet1!$E$2:$E$4</c:f>
              <c:numCache>
                <c:formatCode>General</c:formatCode>
                <c:ptCount val="3"/>
                <c:pt idx="0">
                  <c:v>2.29</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0.4306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Sheet1!$C$2:$C$4</c:f>
              <c:numCache>
                <c:formatCode>General</c:formatCode>
                <c:ptCount val="3"/>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Sheet1!$D$2:$D$4</c:f>
              <c:numCache>
                <c:formatCode>General</c:formatCode>
                <c:ptCount val="3"/>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Sheet1!$E$2:$E$4</c:f>
              <c:numCache>
                <c:formatCode>General</c:formatCode>
                <c:ptCount val="3"/>
                <c:pt idx="1">
                  <c:v>0.71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91</c:v>
                </c:pt>
                <c:pt idx="2">
                  <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698"/>
          <c:min val="0.2134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43</c:v>
                </c:pt>
                <c:pt idx="2">
                  <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43</c:v>
                </c:pt>
                <c:pt idx="2">
                  <c:v/>
                </c:pt>
              </c:strCache>
            </c:strRef>
          </c:cat>
          <c:val>
            <c:numRef>
              <c:f>Sheet1!$C$2:$C$4</c:f>
              <c:numCache>
                <c:formatCode>General</c:formatCode>
                <c:ptCount val="3"/>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43</c:v>
                </c:pt>
                <c:pt idx="2">
                  <c:v/>
                </c:pt>
              </c:strCache>
            </c:strRef>
          </c:cat>
          <c:val>
            <c:numRef>
              <c:f>Sheet1!$D$2:$D$4</c:f>
              <c:numCache>
                <c:formatCode>General</c:formatCode>
                <c:ptCount val="3"/>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43</c:v>
                </c:pt>
                <c:pt idx="2">
                  <c:v/>
                </c:pt>
              </c:strCache>
            </c:strRef>
          </c:cat>
          <c:val>
            <c:numRef>
              <c:f>Sheet1!$E$2:$E$4</c:f>
              <c:numCache>
                <c:formatCode>General</c:formatCode>
                <c:ptCount val="3"/>
                <c:pt idx="1">
                  <c:v>0.71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43</c:v>
                </c:pt>
                <c:pt idx="2">
                  <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698"/>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Sheet1!$C$2:$C$4</c:f>
              <c:numCache>
                <c:formatCode>General</c:formatCode>
                <c:ptCount val="3"/>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Sheet1!$D$2:$D$4</c:f>
              <c:numCache>
                <c:formatCode>General</c:formatCode>
                <c:ptCount val="3"/>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Sheet1!$E$2:$E$4</c:f>
              <c:numCache>
                <c:formatCode>General</c:formatCode>
                <c:ptCount val="3"/>
                <c:pt idx="1">
                  <c:v>0.38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Sheet1!$F$2:$F$4</c:f>
              <c:numCache>
                <c:formatCode>General</c:formatCode>
                <c:ptCount val="3"/>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9737"/>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Sheet1!$C$2:$C$4</c:f>
              <c:numCache>
                <c:formatCode>General</c:formatCode>
                <c:ptCount val="3"/>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Sheet1!$E$2:$E$4</c:f>
              <c:numCache>
                <c:formatCode>General</c:formatCode>
                <c:ptCount val="3"/>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80</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6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Sheet1!$C$2:$C$4</c:f>
              <c:numCache>
                <c:formatCode>General</c:formatCode>
                <c:ptCount val="3"/>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Sheet1!$D$2:$D$4</c:f>
              <c:numCache>
                <c:formatCode>General</c:formatCode>
                <c:ptCount val="3"/>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Sheet1!$E$2:$E$4</c:f>
              <c:numCache>
                <c:formatCode>General</c:formatCode>
                <c:ptCount val="3"/>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44</c:v>
                </c:pt>
                <c:pt idx="2">
                  <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64"/>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2.65</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2.65</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
                </c:pt>
                <c:pt idx="2">
                  <c:v>IX 56</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
                </c:pt>
                <c:pt idx="2">
                  <c:v>IX 56</c:v>
                </c:pt>
              </c:strCache>
            </c:strRef>
          </c:cat>
          <c:val>
            <c:numRef>
              <c:f>Sheet1!$C$2:$C$4</c:f>
              <c:numCache>
                <c:formatCode>General</c:formatCode>
                <c:ptCount val="3"/>
                <c:pt idx="0">
                  <c:v>2.25</c:v>
                </c:pt>
                <c:pt idx="2">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
                </c:pt>
                <c:pt idx="2">
                  <c:v>IX 56</c:v>
                </c:pt>
              </c:strCache>
            </c:strRef>
          </c:cat>
          <c:val>
            <c:numRef>
              <c:f>Sheet1!$D$2:$D$4</c:f>
              <c:numCache>
                <c:formatCode>General</c:formatCode>
                <c:ptCount val="3"/>
                <c:pt idx="0">
                  <c:v>3.4</c:v>
                </c:pt>
                <c:pt idx="2">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
                </c:pt>
                <c:pt idx="2">
                  <c:v>IX 56</c:v>
                </c:pt>
              </c:strCache>
            </c:strRef>
          </c:cat>
          <c:val>
            <c:numRef>
              <c:f>Sheet1!$E$2:$E$4</c:f>
              <c:numCache>
                <c:formatCode>General</c:formatCode>
                <c:ptCount val="3"/>
                <c:pt idx="0">
                  <c:v>2.31</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
                </c:pt>
                <c:pt idx="2">
                  <c:v>IX 56</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0.49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Sheet1!$C$2:$C$4</c:f>
              <c:numCache>
                <c:formatCode>General</c:formatCode>
                <c:ptCount val="3"/>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Sheet1!$D$2:$D$4</c:f>
              <c:numCache>
                <c:formatCode>General</c:formatCode>
                <c:ptCount val="3"/>
                <c:pt idx="0">
                  <c:v>2.3</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Sheet1!$E$2:$E$4</c:f>
              <c:numCache>
                <c:formatCode>General</c:formatCode>
                <c:ptCount val="3"/>
                <c:pt idx="2">
                  <c:v>1.54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Sheet1!$F$2:$F$4</c:f>
              <c:numCache>
                <c:formatCode>General</c:formatCode>
                <c:ptCount val="3"/>
                <c:pt idx="2">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2285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61</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61</c:v>
                </c:pt>
              </c:strCache>
            </c:strRef>
          </c:cat>
          <c:val>
            <c:numRef>
              <c:f>Sheet1!$C$2:$C$4</c:f>
              <c:numCache>
                <c:formatCode>General</c:formatCode>
                <c:ptCount val="3"/>
                <c:pt idx="0">
                  <c:v>2.32</c:v>
                </c:pt>
                <c:pt idx="2">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61</c:v>
                </c:pt>
              </c:strCache>
            </c:strRef>
          </c:cat>
          <c:val>
            <c:numRef>
              <c:f>Sheet1!$D$2:$D$4</c:f>
              <c:numCache>
                <c:formatCode>General</c:formatCode>
                <c:ptCount val="3"/>
                <c:pt idx="0">
                  <c:v>3.62</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61</c:v>
                </c:pt>
              </c:strCache>
            </c:strRef>
          </c:cat>
          <c:val>
            <c:numRef>
              <c:f>Sheet1!$E$2:$E$4</c:f>
              <c:numCache>
                <c:formatCode>General</c:formatCode>
                <c:ptCount val="3"/>
                <c:pt idx="0">
                  <c:v>2.28</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
                </c:pt>
                <c:pt idx="2">
                  <c:v>IX 61</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42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8326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645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0109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28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821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7107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851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9762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2036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88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487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572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079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602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2714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399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365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656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25882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608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064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91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0592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6937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8846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858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3797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97670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3621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6724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33290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6279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8859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40923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55750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025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82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69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462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669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5962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58473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4158</Words>
  <Application>Microsoft Office PowerPoint</Application>
  <PresentationFormat>On-screen Show (16:9)</PresentationFormat>
  <Paragraphs>882</Paragraphs>
  <Slides>42</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