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83890330-93C0-4513-A54F-4445A2198313}">
          <p14:sldIdLst>
            <p14:sldId id="2147477365"/>
            <p14:sldId id="2147477366"/>
            <p14:sldId id="2147477367"/>
            <p14:sldId id="2147477368"/>
            <p14:sldId id="2147477369"/>
            <p14:sldId id="2147477370"/>
            <p14:sldId id="2147477371"/>
            <p14:sldId id="2147477372"/>
            <p14:sldId id="2147477373"/>
            <p14:sldId id="2147477374"/>
          </p14:sldIdLst>
        </p14:section>
        <p14:section name="Sectors Price Correlation Analysis P3Y" id="{F995D9BC-5BBF-4159-BF15-97B542F320BD}">
          <p14:sldIdLst>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s Price Correlation Analysis P3Y" id="{A62ABBF5-45BC-4F1D-AF58-FC664E6D7C02}">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 Id="rId45"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2.5032695666301126</c:v>
                </c:pt>
                <c:pt idx="1">
                  <c:v>2.534091832588379</c:v>
                </c:pt>
                <c:pt idx="2">
                  <c:v>2.52043002061189</c:v>
                </c:pt>
                <c:pt idx="3">
                  <c:v>2.617790462599596</c:v>
                </c:pt>
                <c:pt idx="4">
                  <c:v>2.8358732357779894</c:v>
                </c:pt>
                <c:pt idx="5">
                  <c:v>2.911048482980316</c:v>
                </c:pt>
                <c:pt idx="6">
                  <c:v>2.772959741224811</c:v>
                </c:pt>
                <c:pt idx="7">
                  <c:v>2.67164113976524</c:v>
                </c:pt>
                <c:pt idx="8">
                  <c:v>2.4125267411457094</c:v>
                </c:pt>
                <c:pt idx="9">
                  <c:v>2.4426921545201115</c:v>
                </c:pt>
                <c:pt idx="10">
                  <c:v>2.4563246395334906</c:v>
                </c:pt>
                <c:pt idx="11">
                  <c:v>2.205939417937042</c:v>
                </c:pt>
                <c:pt idx="12">
                  <c:v>2.2441444698887145</c:v>
                </c:pt>
                <c:pt idx="13">
                  <c:v>2.256573418177452</c:v>
                </c:pt>
                <c:pt idx="14">
                  <c:v>2.3434326192711445</c:v>
                </c:pt>
                <c:pt idx="15">
                  <c:v>1.9150664072413501</c:v>
                </c:pt>
                <c:pt idx="16">
                  <c:v>1.8693064291443287</c:v>
                </c:pt>
                <c:pt idx="17">
                  <c:v>1.8447423544197739</c:v>
                </c:pt>
                <c:pt idx="18">
                  <c:v>1.942796097718294</c:v>
                </c:pt>
                <c:pt idx="19">
                  <c:v>1.8792847692739447</c:v>
                </c:pt>
                <c:pt idx="20">
                  <c:v>2.249173187061386</c:v>
                </c:pt>
                <c:pt idx="21">
                  <c:v>2.2282521627683436</c:v>
                </c:pt>
                <c:pt idx="22">
                  <c:v>1.7466537877742514</c:v>
                </c:pt>
                <c:pt idx="23">
                  <c:v>1.1045578810558867</c:v>
                </c:pt>
                <c:pt idx="24">
                  <c:v>1.0462165647489496</c:v>
                </c:pt>
                <c:pt idx="25">
                  <c:v>1.0415053494858666</c:v>
                </c:pt>
                <c:pt idx="26">
                  <c:v>1.0362976406533573</c:v>
                </c:pt>
                <c:pt idx="27">
                  <c:v>1.0235466963151207</c:v>
                </c:pt>
                <c:pt idx="28">
                  <c:v>1.026547965986666</c:v>
                </c:pt>
                <c:pt idx="29">
                  <c:v>1.0154964834902849</c:v>
                </c:pt>
                <c:pt idx="30">
                  <c:v>0.7297507788161994</c:v>
                </c:pt>
                <c:pt idx="31">
                  <c:v>0.6786821705426357</c:v>
                </c:pt>
                <c:pt idx="32">
                  <c:v>0.6915571911506697</c:v>
                </c:pt>
                <c:pt idx="33">
                  <c:v>0.7060025542784163</c:v>
                </c:pt>
                <c:pt idx="34">
                  <c:v>0.7140009331127795</c:v>
                </c:pt>
                <c:pt idx="35">
                  <c:v>0.6997376387487386</c:v>
                </c:pt>
                <c:pt idx="36">
                  <c:v>0.7154207880655099</c:v>
                </c:pt>
                <c:pt idx="37">
                  <c:v>0.7244873046875</c:v>
                </c:pt>
                <c:pt idx="38">
                  <c:v>0.7728735817172286</c:v>
                </c:pt>
                <c:pt idx="39">
                  <c:v>0.8906954282034772</c:v>
                </c:pt>
                <c:pt idx="40">
                  <c:v>1.0311886149528964</c:v>
                </c:pt>
                <c:pt idx="41">
                  <c:v>1.082631705556892</c:v>
                </c:pt>
                <c:pt idx="42">
                  <c:v>1.183003904834749</c:v>
                </c:pt>
                <c:pt idx="43">
                  <c:v>1.2323426783780531</c:v>
                </c:pt>
                <c:pt idx="44">
                  <c:v>1.634441087613293</c:v>
                </c:pt>
                <c:pt idx="45">
                  <c:v>2.0273972602739727</c:v>
                </c:pt>
                <c:pt idx="46">
                  <c:v>2.368506138856119</c:v>
                </c:pt>
                <c:pt idx="47">
                  <c:v>2.426547675778712</c:v>
                </c:pt>
                <c:pt idx="48">
                  <c:v>2.508483402039488</c:v>
                </c:pt>
                <c:pt idx="49">
                  <c:v>2.3840318848032913</c:v>
                </c:pt>
                <c:pt idx="50">
                  <c:v>1.9715982546864899</c:v>
                </c:pt>
                <c:pt idx="51">
                  <c:v>1.780185493866735</c:v>
                </c:pt>
                <c:pt idx="52">
                  <c:v>1.1796710419705072</c:v>
                </c:pt>
                <c:pt idx="53">
                  <c:v>0.904307793488984</c:v>
                </c:pt>
                <c:pt idx="54">
                  <c:v>0.7986503516403105</c:v>
                </c:pt>
                <c:pt idx="55">
                  <c:v>0.9217899617012699</c:v>
                </c:pt>
                <c:pt idx="56">
                  <c:v>1.18972572215695</c:v>
                </c:pt>
                <c:pt idx="57">
                  <c:v>1.389806871487132</c:v>
                </c:pt>
                <c:pt idx="58">
                  <c:v>1.499833208239513</c:v>
                </c:pt>
                <c:pt idx="59">
                  <c:v>1.4564128467399082</c:v>
                </c:pt>
                <c:pt idx="60">
                  <c:v>1.4380047312178807</c:v>
                </c:pt>
                <c:pt idx="61">
                  <c:v>1.428216814519411</c:v>
                </c:pt>
                <c:pt idx="62">
                  <c:v>1.4897515782569484</c:v>
                </c:pt>
                <c:pt idx="63">
                  <c:v>1.6211658970976253</c:v>
                </c:pt>
                <c:pt idx="64">
                  <c:v>1.6882660565451872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-5.149628585873542</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-5.149628585873542</c:v>
                </c:pt>
                <c:pt idx="1">
                  <c:v>-5.149628585873542</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1.3804788011912366</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1.3804788011912366</c:v>
                </c:pt>
                <c:pt idx="1">
                  <c:v>1.3804788011912366</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1.3804788011912366</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1.3804788011912366</c:v>
                </c:pt>
                <c:pt idx="1">
                  <c:v>1.3804788011912366</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pt idx="52">
                  <c:v>1.3804788011912366</c:v>
                </c:pt>
                <c:pt idx="53">
                  <c:v>-5.149628585873542</c:v>
                </c:pt>
                <c:pt idx="54">
                  <c:v>1.3804788011912366</c:v>
                </c:pt>
              </c:numCache>
            </c:numRef>
          </c:xVal>
          <c:yVal>
            <c:numRef>
              <c:f>Sheet1!$B$147:$B$201</c:f>
              <c:numCache>
                <c:formatCode>General</c:formatCode>
                <c:ptCount val="55"/>
                <c:pt idx="0">
                  <c:v>0.0004299090068404681</c:v>
                </c:pt>
                <c:pt idx="1">
                  <c:v>0.00041121547407382917</c:v>
                </c:pt>
                <c:pt idx="2">
                  <c:v>0.0003621865183481832</c:v>
                </c:pt>
                <c:pt idx="3">
                  <c:v>0.00036278509837630885</c:v>
                </c:pt>
                <c:pt idx="4">
                  <c:v>0.0004127082659959255</c:v>
                </c:pt>
                <c:pt idx="5">
                  <c:v>0.00043285390520791077</c:v>
                </c:pt>
                <c:pt idx="6">
                  <c:v>0.0003921202491491925</c:v>
                </c:pt>
                <c:pt idx="7">
                  <c:v>0.0004673470701315114</c:v>
                </c:pt>
                <c:pt idx="8">
                  <c:v>0.00048121963139186063</c:v>
                </c:pt>
                <c:pt idx="9">
                  <c:v>0.00048583418816338275</c:v>
                </c:pt>
                <c:pt idx="10">
                  <c:v>0.0005245533778936926</c:v>
                </c:pt>
                <c:pt idx="11">
                  <c:v>0.000513838010665305</c:v>
                </c:pt>
                <c:pt idx="12">
                  <c:v>0.0005161410079502714</c:v>
                </c:pt>
                <c:pt idx="13">
                  <c:v>0.0004866719545635963</c:v>
                </c:pt>
                <c:pt idx="14">
                  <c:v>0.0005696822695367026</c:v>
                </c:pt>
                <c:pt idx="15">
                  <c:v>0.0005162089674271499</c:v>
                </c:pt>
                <c:pt idx="16">
                  <c:v>0.0005094919278273008</c:v>
                </c:pt>
                <c:pt idx="17">
                  <c:v>0.0005217319895248083</c:v>
                </c:pt>
                <c:pt idx="18">
                  <c:v>0.0005462764260493517</c:v>
                </c:pt>
                <c:pt idx="19">
                  <c:v>0.0005503174972058917</c:v>
                </c:pt>
                <c:pt idx="20">
                  <c:v>0.0005510972091727429</c:v>
                </c:pt>
                <c:pt idx="21">
                  <c:v>0.0005460528443969671</c:v>
                </c:pt>
                <c:pt idx="22">
                  <c:v>0.0005273367256311459</c:v>
                </c:pt>
                <c:pt idx="23">
                  <c:v>0.0005932017779509814</c:v>
                </c:pt>
                <c:pt idx="24">
                  <c:v>0.000535236081059827</c:v>
                </c:pt>
                <c:pt idx="25">
                  <c:v>0.0005649018081326468</c:v>
                </c:pt>
                <c:pt idx="26">
                  <c:v>0.0005270161014200331</c:v>
                </c:pt>
                <c:pt idx="27">
                  <c:v>0.0006147671955452777</c:v>
                </c:pt>
                <c:pt idx="28">
                  <c:v>0.0005796760270915557</c:v>
                </c:pt>
                <c:pt idx="29">
                  <c:v>0.0006000690503571828</c:v>
                </c:pt>
                <c:pt idx="30">
                  <c:v>0.0005987499850555224</c:v>
                </c:pt>
                <c:pt idx="31">
                  <c:v>0.0006004999083609698</c:v>
                </c:pt>
                <c:pt idx="32">
                  <c:v>0.0006328202862507784</c:v>
                </c:pt>
                <c:pt idx="33">
                  <c:v>0.0010560507354280162</c:v>
                </c:pt>
                <c:pt idx="34">
                  <c:v>0.0008241480489640442</c:v>
                </c:pt>
                <c:pt idx="35">
                  <c:v>0.0007222790321093795</c:v>
                </c:pt>
                <c:pt idx="36">
                  <c:v>0.0007593145243944565</c:v>
                </c:pt>
                <c:pt idx="37">
                  <c:v>0.000851954406207404</c:v>
                </c:pt>
                <c:pt idx="38">
                  <c:v>0.0007475343979675081</c:v>
                </c:pt>
                <c:pt idx="39">
                  <c:v>0.0005619721187646791</c:v>
                </c:pt>
                <c:pt idx="40">
                  <c:v>0.0007294546716231248</c:v>
                </c:pt>
                <c:pt idx="41">
                  <c:v>0.0006804294379549769</c:v>
                </c:pt>
                <c:pt idx="42">
                  <c:v>0.0005788618648098856</c:v>
                </c:pt>
                <c:pt idx="43">
                  <c:v>0.0005533312729527995</c:v>
                </c:pt>
                <c:pt idx="44">
                  <c:v>0.0005579593929542371</c:v>
                </c:pt>
                <c:pt idx="45">
                  <c:v>0.0006711368972849203</c:v>
                </c:pt>
                <c:pt idx="46">
                  <c:v>0.0006900031711105134</c:v>
                </c:pt>
                <c:pt idx="47">
                  <c:v>0.0006916319214947638</c:v>
                </c:pt>
                <c:pt idx="48">
                  <c:v>0.0006551182832945997</c:v>
                </c:pt>
                <c:pt idx="49">
                  <c:v>0.0006552615300086525</c:v>
                </c:pt>
                <c:pt idx="50">
                  <c:v>0.0005662840342396914</c:v>
                </c:pt>
                <c:pt idx="51">
                  <c:v>0.0005448516857642434</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0.8210174751202227</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0.8210174751202227</c:v>
                </c:pt>
                <c:pt idx="1">
                  <c:v>0.8210174751202227</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0.8392387754545765</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0.8392387754545765</c:v>
                </c:pt>
                <c:pt idx="1">
                  <c:v>0.8392387754545765</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0.8392387754545765</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0.8392387754545765</c:v>
                </c:pt>
                <c:pt idx="1">
                  <c:v>0.8392387754545765</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0.8392387754545765</c:v>
                </c:pt>
                <c:pt idx="52">
                  <c:v>0.8210174751202227</c:v>
                </c:pt>
                <c:pt idx="53">
                  <c:v>0.8392387754545765</c:v>
                </c:pt>
              </c:numCache>
            </c:numRef>
          </c:xVal>
          <c:yVal>
            <c:numRef>
              <c:f>Sheet1!$B$146:$B$199</c:f>
              <c:numCache>
                <c:formatCode>General</c:formatCode>
                <c:ptCount val="54"/>
                <c:pt idx="0">
                  <c:v>0.13557390686905874</c:v>
                </c:pt>
                <c:pt idx="1">
                  <c:v>0.15732054622267122</c:v>
                </c:pt>
                <c:pt idx="2">
                  <c:v>0.15613202974396567</c:v>
                </c:pt>
                <c:pt idx="3">
                  <c:v>0.1400709962479446</c:v>
                </c:pt>
                <c:pt idx="4">
                  <c:v>0.133485972514576</c:v>
                </c:pt>
                <c:pt idx="5">
                  <c:v>0.13451387865832132</c:v>
                </c:pt>
                <c:pt idx="6">
                  <c:v>0.14186983199949899</c:v>
                </c:pt>
                <c:pt idx="7">
                  <c:v>0.14726633925416205</c:v>
                </c:pt>
                <c:pt idx="8">
                  <c:v>0.16820992693297349</c:v>
                </c:pt>
                <c:pt idx="9">
                  <c:v>0.1947748763353923</c:v>
                </c:pt>
                <c:pt idx="10">
                  <c:v>0.19503185287132863</c:v>
                </c:pt>
                <c:pt idx="11">
                  <c:v>0.19596339281409786</c:v>
                </c:pt>
                <c:pt idx="12">
                  <c:v>0.19573853834515353</c:v>
                </c:pt>
                <c:pt idx="13">
                  <c:v>0.17662590848488852</c:v>
                </c:pt>
                <c:pt idx="14">
                  <c:v>0.14061707138680934</c:v>
                </c:pt>
                <c:pt idx="15">
                  <c:v>0.1346102448592975</c:v>
                </c:pt>
                <c:pt idx="16">
                  <c:v>0.13403204765344073</c:v>
                </c:pt>
                <c:pt idx="17">
                  <c:v>0.1461420669094406</c:v>
                </c:pt>
                <c:pt idx="18">
                  <c:v>0.17013725095249604</c:v>
                </c:pt>
                <c:pt idx="19">
                  <c:v>0.16326312861619902</c:v>
                </c:pt>
                <c:pt idx="20">
                  <c:v>0.15192403896800816</c:v>
                </c:pt>
                <c:pt idx="21">
                  <c:v>0.13605573787393938</c:v>
                </c:pt>
                <c:pt idx="22">
                  <c:v>0.13563815100304283</c:v>
                </c:pt>
                <c:pt idx="23">
                  <c:v>0.13499570966320196</c:v>
                </c:pt>
                <c:pt idx="24">
                  <c:v>0.1351884420651543</c:v>
                </c:pt>
                <c:pt idx="25">
                  <c:v>0.13522056413214634</c:v>
                </c:pt>
                <c:pt idx="26">
                  <c:v>0.13563815100304283</c:v>
                </c:pt>
                <c:pt idx="27">
                  <c:v>0.1362484702758916</c:v>
                </c:pt>
                <c:pt idx="28">
                  <c:v>0.1499645928814936</c:v>
                </c:pt>
                <c:pt idx="29">
                  <c:v>0.15799510962950408</c:v>
                </c:pt>
                <c:pt idx="30">
                  <c:v>0.18224727020849585</c:v>
                </c:pt>
                <c:pt idx="31">
                  <c:v>0.19512821907230476</c:v>
                </c:pt>
                <c:pt idx="32">
                  <c:v>0.19136993723423584</c:v>
                </c:pt>
                <c:pt idx="33">
                  <c:v>0.19223723304302098</c:v>
                </c:pt>
                <c:pt idx="34">
                  <c:v>0.1932008950527822</c:v>
                </c:pt>
                <c:pt idx="35">
                  <c:v>0.16210673420448551</c:v>
                </c:pt>
                <c:pt idx="36">
                  <c:v>0.14170922166453875</c:v>
                </c:pt>
                <c:pt idx="37">
                  <c:v>0.1500288370154777</c:v>
                </c:pt>
                <c:pt idx="38">
                  <c:v>0.15587505320802936</c:v>
                </c:pt>
                <c:pt idx="39">
                  <c:v>0.17929204004522797</c:v>
                </c:pt>
                <c:pt idx="40">
                  <c:v>0.23679053996098334</c:v>
                </c:pt>
                <c:pt idx="41">
                  <c:v>0.23605173242016633</c:v>
                </c:pt>
                <c:pt idx="42">
                  <c:v>0.23650144135805495</c:v>
                </c:pt>
                <c:pt idx="43">
                  <c:v>0.19397182466059126</c:v>
                </c:pt>
                <c:pt idx="44">
                  <c:v>0.1354454186010906</c:v>
                </c:pt>
                <c:pt idx="45">
                  <c:v>0.1382400384293982</c:v>
                </c:pt>
                <c:pt idx="46">
                  <c:v>0.1440220104879658</c:v>
                </c:pt>
                <c:pt idx="47">
                  <c:v>0.14498567249772704</c:v>
                </c:pt>
                <c:pt idx="48">
                  <c:v>0.17277126044584346</c:v>
                </c:pt>
                <c:pt idx="49">
                  <c:v>0.2035442006242198</c:v>
                </c:pt>
                <c:pt idx="50">
                  <c:v>0.2022593179445381</c:v>
                </c:pt>
                <c:pt idx="51">
                  <c:v>0.19103626108681987</c:v>
                </c:pt>
                <c:pt idx="52">
                  <c:v>0.19688931938704218</c:v>
                </c:pt>
                <c:pt idx="53">
                  <c:v>0.19103626108681987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0.49300364193981205</c:v>
                </c:pt>
                <c:pt idx="1">
                  <c:v>0.5856770399955623</c:v>
                </c:pt>
                <c:pt idx="2">
                  <c:v>0.6721228270524044</c:v>
                </c:pt>
                <c:pt idx="3">
                  <c:v>0.6461663845526926</c:v>
                </c:pt>
                <c:pt idx="4">
                  <c:v>0.6454501452081316</c:v>
                </c:pt>
                <c:pt idx="5">
                  <c:v>0.594909287841863</c:v>
                </c:pt>
                <c:pt idx="6">
                  <c:v>0.6490117173630016</c:v>
                </c:pt>
                <c:pt idx="7">
                  <c:v>0.6232263946663628</c:v>
                </c:pt>
                <c:pt idx="8">
                  <c:v>0.6890570797855566</c:v>
                </c:pt>
                <c:pt idx="9">
                  <c:v>0.6428571428571428</c:v>
                </c:pt>
                <c:pt idx="10">
                  <c:v>0.6164408753754674</c:v>
                </c:pt>
                <c:pt idx="11">
                  <c:v>0.642212333121424</c:v>
                </c:pt>
                <c:pt idx="12">
                  <c:v>0.6422392486406328</c:v>
                </c:pt>
                <c:pt idx="13">
                  <c:v>0.9377597029440368</c:v>
                </c:pt>
                <c:pt idx="14">
                  <c:v>1.5119942196531793</c:v>
                </c:pt>
                <c:pt idx="15">
                  <c:v>1.6334848722370277</c:v>
                </c:pt>
                <c:pt idx="16">
                  <c:v>0.4326767185473411</c:v>
                </c:pt>
                <c:pt idx="17">
                  <c:v>1.7227265488135055</c:v>
                </c:pt>
                <c:pt idx="18">
                  <c:v>1.523903539698209</c:v>
                </c:pt>
                <c:pt idx="19">
                  <c:v>0.4200924349306738</c:v>
                </c:pt>
                <c:pt idx="20">
                  <c:v>0.40398349468338357</c:v>
                </c:pt>
                <c:pt idx="21">
                  <c:v>0.3679474523502164</c:v>
                </c:pt>
                <c:pt idx="22">
                  <c:v>0.5054175695949324</c:v>
                </c:pt>
                <c:pt idx="23">
                  <c:v>0.3447601864381296</c:v>
                </c:pt>
                <c:pt idx="24">
                  <c:v>0.3473423050898429</c:v>
                </c:pt>
                <c:pt idx="25">
                  <c:v>0.3790516206482593</c:v>
                </c:pt>
                <c:pt idx="26">
                  <c:v>0.4041757090473696</c:v>
                </c:pt>
                <c:pt idx="27">
                  <c:v>0.40970735189150603</c:v>
                </c:pt>
                <c:pt idx="28">
                  <c:v>0.4302714474605273</c:v>
                </c:pt>
                <c:pt idx="29">
                  <c:v>0.45039536969104105</c:v>
                </c:pt>
                <c:pt idx="30">
                  <c:v>0.44776240187747834</c:v>
                </c:pt>
                <c:pt idx="31">
                  <c:v>0.4472197562747155</c:v>
                </c:pt>
                <c:pt idx="32">
                  <c:v>0.443740476381426</c:v>
                </c:pt>
                <c:pt idx="33">
                  <c:v>0.49924384766967594</c:v>
                </c:pt>
                <c:pt idx="34">
                  <c:v>0.5615973685563036</c:v>
                </c:pt>
                <c:pt idx="35">
                  <c:v>0.5333333333333333</c:v>
                </c:pt>
                <c:pt idx="36">
                  <c:v>0.4685178108945781</c:v>
                </c:pt>
                <c:pt idx="37">
                  <c:v>0.440554743371923</c:v>
                </c:pt>
                <c:pt idx="38">
                  <c:v>0.4351464435146443</c:v>
                </c:pt>
                <c:pt idx="39">
                  <c:v>0.4394458220175542</c:v>
                </c:pt>
                <c:pt idx="40">
                  <c:v>0.4869345199144964</c:v>
                </c:pt>
                <c:pt idx="41">
                  <c:v>0.5064284056625666</c:v>
                </c:pt>
                <c:pt idx="42">
                  <c:v>0.43859064595393776</c:v>
                </c:pt>
                <c:pt idx="43">
                  <c:v>0.4194326357096141</c:v>
                </c:pt>
                <c:pt idx="44">
                  <c:v>0.3654191033138402</c:v>
                </c:pt>
                <c:pt idx="45">
                  <c:v>0.36636424335257844</c:v>
                </c:pt>
                <c:pt idx="46">
                  <c:v>0.36299467715806527</c:v>
                </c:pt>
                <c:pt idx="47">
                  <c:v>0.4215860949439759</c:v>
                </c:pt>
                <c:pt idx="48">
                  <c:v>0.5115866238065538</c:v>
                </c:pt>
                <c:pt idx="49">
                  <c:v>0.7928676470588235</c:v>
                </c:pt>
                <c:pt idx="50">
                  <c:v>0.9657142857142855</c:v>
                </c:pt>
                <c:pt idx="51">
                  <c:v>0.8638646576790907</c:v>
                </c:pt>
                <c:pt idx="52">
                  <c:v>0.7935345597428113</c:v>
                </c:pt>
                <c:pt idx="53">
                  <c:v>0.9538461538461539</c:v>
                </c:pt>
                <c:pt idx="54">
                  <c:v>1.3388019265502709</c:v>
                </c:pt>
                <c:pt idx="55">
                  <c:v>0.905566325117696</c:v>
                </c:pt>
                <c:pt idx="56">
                  <c:v>1.008910089100891</c:v>
                </c:pt>
                <c:pt idx="57">
                  <c:v>0.9640896408964089</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096C-4121-9522-6AB7243CCAAE}"/>
            </c:ext>
          </c:extLst>
        </c:ser>
        <c:ser>
          <c:idx val="1"/>
          <c:order val="1"/>
          <c:tx>
            <c:strRef>
              <c:f>Sheet1!$B$61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Sheet1!$A$62:$A$113</c:f>
              <c:numCache>
                <c:formatCode>General</c:formatCode>
                <c:ptCount val="52"/>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0.3280178759351971</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0.3280178759351971</c:v>
                </c:pt>
                <c:pt idx="1">
                  <c:v>0.3280178759351971</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0.37069008054089064</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0.37069008054089064</c:v>
                </c:pt>
                <c:pt idx="1">
                  <c:v>0.37069008054089064</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0.37069008054089064</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0.37069008054089064</c:v>
                </c:pt>
                <c:pt idx="1">
                  <c:v>0.37069008054089064</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Sheet1!$A$140:$A$194</c:f>
              <c:numCache>
                <c:formatCode>General</c:formatCode>
                <c:ptCount val="55"/>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pt idx="52">
                  <c:v>0.37069008054089064</c:v>
                </c:pt>
                <c:pt idx="53">
                  <c:v>0.3280178759351971</c:v>
                </c:pt>
                <c:pt idx="54">
                  <c:v>0.37069008054089064</c:v>
                </c:pt>
              </c:numCache>
            </c:numRef>
          </c:xVal>
          <c:yVal>
            <c:numRef>
              <c:f>Sheet1!$B$140:$B$194</c:f>
              <c:numCache>
                <c:formatCode>General</c:formatCode>
                <c:ptCount val="55"/>
                <c:pt idx="0">
                  <c:v>0.1881090497871417</c:v>
                </c:pt>
                <c:pt idx="1">
                  <c:v>0.1527252305280643</c:v>
                </c:pt>
                <c:pt idx="2">
                  <c:v>0.16730473450681427</c:v>
                </c:pt>
                <c:pt idx="3">
                  <c:v>0.1588425898577617</c:v>
                </c:pt>
                <c:pt idx="4">
                  <c:v>0.15532015863445342</c:v>
                </c:pt>
                <c:pt idx="5">
                  <c:v>0.15587000155711614</c:v>
                </c:pt>
                <c:pt idx="6">
                  <c:v>0.15973724151325583</c:v>
                </c:pt>
                <c:pt idx="7">
                  <c:v>0.14913418213416157</c:v>
                </c:pt>
                <c:pt idx="8">
                  <c:v>0.152477948899414</c:v>
                </c:pt>
                <c:pt idx="9">
                  <c:v>0.16601908996808692</c:v>
                </c:pt>
                <c:pt idx="10">
                  <c:v>0.18044475176229002</c:v>
                </c:pt>
                <c:pt idx="11">
                  <c:v>0.1877109005032268</c:v>
                </c:pt>
                <c:pt idx="12">
                  <c:v>0.18867612962018554</c:v>
                </c:pt>
                <c:pt idx="13">
                  <c:v>0.1763634861643434</c:v>
                </c:pt>
                <c:pt idx="14">
                  <c:v>0.14905818646460894</c:v>
                </c:pt>
                <c:pt idx="15">
                  <c:v>0.14564728555871337</c:v>
                </c:pt>
                <c:pt idx="16">
                  <c:v>0.14548345997787734</c:v>
                </c:pt>
                <c:pt idx="17">
                  <c:v>0.15844372129938739</c:v>
                </c:pt>
                <c:pt idx="18">
                  <c:v>0.1749870274247092</c:v>
                </c:pt>
                <c:pt idx="19">
                  <c:v>0.17105915634768362</c:v>
                </c:pt>
                <c:pt idx="20">
                  <c:v>0.1651829660597167</c:v>
                </c:pt>
                <c:pt idx="21">
                  <c:v>0.15655709932212558</c:v>
                </c:pt>
                <c:pt idx="22">
                  <c:v>0.15647139225377857</c:v>
                </c:pt>
                <c:pt idx="23">
                  <c:v>0.15612774042711433</c:v>
                </c:pt>
                <c:pt idx="24">
                  <c:v>0.1562308359751136</c:v>
                </c:pt>
                <c:pt idx="25">
                  <c:v>0.15624801856644682</c:v>
                </c:pt>
                <c:pt idx="26">
                  <c:v>0.15654023224535962</c:v>
                </c:pt>
                <c:pt idx="27">
                  <c:v>0.12344354902116009</c:v>
                </c:pt>
                <c:pt idx="28">
                  <c:v>0.12236965737450772</c:v>
                </c:pt>
                <c:pt idx="29">
                  <c:v>0.1277449549496646</c:v>
                </c:pt>
                <c:pt idx="30">
                  <c:v>0.14407067711465357</c:v>
                </c:pt>
                <c:pt idx="31">
                  <c:v>0.15268838235981244</c:v>
                </c:pt>
                <c:pt idx="32">
                  <c:v>0.1764350131450916</c:v>
                </c:pt>
                <c:pt idx="33">
                  <c:v>0.18686708345805142</c:v>
                </c:pt>
                <c:pt idx="34">
                  <c:v>0.18720590449413627</c:v>
                </c:pt>
                <c:pt idx="35">
                  <c:v>0.17069308068836153</c:v>
                </c:pt>
                <c:pt idx="36">
                  <c:v>0.15978645597803845</c:v>
                </c:pt>
                <c:pt idx="37">
                  <c:v>0.16416919317105721</c:v>
                </c:pt>
                <c:pt idx="38">
                  <c:v>0.16736097802095576</c:v>
                </c:pt>
                <c:pt idx="39">
                  <c:v>0.17982253387561267</c:v>
                </c:pt>
                <c:pt idx="40">
                  <c:v>0.21058464232536953</c:v>
                </c:pt>
                <c:pt idx="41">
                  <c:v>0.21018417276139698</c:v>
                </c:pt>
                <c:pt idx="42">
                  <c:v>0.21028208044049562</c:v>
                </c:pt>
                <c:pt idx="43">
                  <c:v>0.18756187730291554</c:v>
                </c:pt>
                <c:pt idx="44">
                  <c:v>0.15636829670577929</c:v>
                </c:pt>
                <c:pt idx="45">
                  <c:v>0.15593558945974992</c:v>
                </c:pt>
                <c:pt idx="46">
                  <c:v>0.1577948391873237</c:v>
                </c:pt>
                <c:pt idx="47">
                  <c:v>0.1609560485917467</c:v>
                </c:pt>
                <c:pt idx="48">
                  <c:v>0.12578492781235034</c:v>
                </c:pt>
                <c:pt idx="49">
                  <c:v>0.13782634048900488</c:v>
                </c:pt>
                <c:pt idx="50">
                  <c:v>0.1583189029938065</c:v>
                </c:pt>
                <c:pt idx="51">
                  <c:v>0.1574592815229677</c:v>
                </c:pt>
                <c:pt idx="52">
                  <c:v>0.18560727233065222</c:v>
                </c:pt>
                <c:pt idx="53">
                  <c:v>0.20226454277731523</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1.121</c:v>
                </c:pt>
                <c:pt idx="57">
                  <c:v>1.0712</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F32D-48B7-BC20-E66FC6253BAD}"/>
            </c:ext>
          </c:extLst>
        </c:ser>
        <c:ser>
          <c:idx val="1"/>
          <c:order val="1"/>
          <c:tx>
            <c:strRef>
              <c:f>Sheet1!$B$61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Sheet1!$A$62:$A$113</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0.8045178679917434</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0.8045178679917434</c:v>
                </c:pt>
                <c:pt idx="1">
                  <c:v>0.8045178679917434</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0.855884518602519</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0.855884518602519</c:v>
                </c:pt>
                <c:pt idx="1">
                  <c:v>0.855884518602519</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0.855884518602519</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0.855884518602519</c:v>
                </c:pt>
                <c:pt idx="1">
                  <c:v>0.855884518602519</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Sheet1!$A$140:$A$194</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0.8045178679917434</c:v>
                </c:pt>
                <c:pt idx="54">
                  <c:v>0.855884518602519</c:v>
                </c:pt>
              </c:numCache>
            </c:numRef>
          </c:xVal>
          <c:yVal>
            <c:numRef>
              <c:f>Sheet1!$B$140:$B$194</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0.2022645427773152</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1.633474833232262</c:v>
                </c:pt>
                <c:pt idx="1">
                  <c:v>1.5884691848906562</c:v>
                </c:pt>
                <c:pt idx="2">
                  <c:v>1.547746719908728</c:v>
                </c:pt>
                <c:pt idx="3">
                  <c:v>1.5309358945722582</c:v>
                </c:pt>
                <c:pt idx="4">
                  <c:v>1.5046974000436968</c:v>
                </c:pt>
                <c:pt idx="5">
                  <c:v>1.531075304176258</c:v>
                </c:pt>
                <c:pt idx="6">
                  <c:v>1.4953941730934017</c:v>
                </c:pt>
                <c:pt idx="7">
                  <c:v>1.4698383084577114</c:v>
                </c:pt>
                <c:pt idx="8">
                  <c:v>1.4549294323683941</c:v>
                </c:pt>
                <c:pt idx="9">
                  <c:v>1.49197235513025</c:v>
                </c:pt>
                <c:pt idx="10">
                  <c:v>1.5136543673129037</c:v>
                </c:pt>
                <c:pt idx="11">
                  <c:v>1.403094701792185</c:v>
                </c:pt>
                <c:pt idx="12">
                  <c:v>1.4982184028505554</c:v>
                </c:pt>
                <c:pt idx="13">
                  <c:v>1.4724014336917561</c:v>
                </c:pt>
                <c:pt idx="14">
                  <c:v>1.4320393218978833</c:v>
                </c:pt>
                <c:pt idx="15">
                  <c:v>1.4122535755701586</c:v>
                </c:pt>
                <c:pt idx="16">
                  <c:v>1.4305541587046164</c:v>
                </c:pt>
                <c:pt idx="17">
                  <c:v>1.4652218782249742</c:v>
                </c:pt>
                <c:pt idx="18">
                  <c:v>1.4012631994473501</c:v>
                </c:pt>
                <c:pt idx="19">
                  <c:v>1.4272225012556503</c:v>
                </c:pt>
                <c:pt idx="20">
                  <c:v>1.4629028988445165</c:v>
                </c:pt>
                <c:pt idx="21">
                  <c:v>1.464739647396474</c:v>
                </c:pt>
                <c:pt idx="22">
                  <c:v>1.4631611442683679</c:v>
                </c:pt>
                <c:pt idx="23">
                  <c:v>1.4487859620485615</c:v>
                </c:pt>
                <c:pt idx="24">
                  <c:v>1.4628717948717949</c:v>
                </c:pt>
                <c:pt idx="25">
                  <c:v>1.5034534055892042</c:v>
                </c:pt>
                <c:pt idx="26">
                  <c:v>1.5210011816521647</c:v>
                </c:pt>
                <c:pt idx="27">
                  <c:v>1.5496150092180891</c:v>
                </c:pt>
                <c:pt idx="28">
                  <c:v>1.5264804003336112</c:v>
                </c:pt>
                <c:pt idx="29">
                  <c:v>1.4947638603696098</c:v>
                </c:pt>
                <c:pt idx="30">
                  <c:v>1.512884978001257</c:v>
                </c:pt>
                <c:pt idx="31">
                  <c:v>1.4338515391743025</c:v>
                </c:pt>
                <c:pt idx="32">
                  <c:v>1.343916943856466</c:v>
                </c:pt>
                <c:pt idx="33">
                  <c:v>1.3562218583708554</c:v>
                </c:pt>
                <c:pt idx="34">
                  <c:v>1.402756191068283</c:v>
                </c:pt>
                <c:pt idx="35">
                  <c:v>1.4012132622110658</c:v>
                </c:pt>
                <c:pt idx="36">
                  <c:v>1.3678113363673976</c:v>
                </c:pt>
                <c:pt idx="37">
                  <c:v>1.3397031917056312</c:v>
                </c:pt>
                <c:pt idx="38">
                  <c:v>1.315076737887451</c:v>
                </c:pt>
                <c:pt idx="39">
                  <c:v>1.337141691318984</c:v>
                </c:pt>
                <c:pt idx="40">
                  <c:v>1.3694083694083694</c:v>
                </c:pt>
                <c:pt idx="41">
                  <c:v>1.4039362699156515</c:v>
                </c:pt>
                <c:pt idx="42">
                  <c:v>1.4559718219660585</c:v>
                </c:pt>
                <c:pt idx="43">
                  <c:v>1.4727843307001407</c:v>
                </c:pt>
                <c:pt idx="44">
                  <c:v>1.5198180636777128</c:v>
                </c:pt>
                <c:pt idx="45">
                  <c:v>1.606070460704607</c:v>
                </c:pt>
                <c:pt idx="46">
                  <c:v>1.6530416221985058</c:v>
                </c:pt>
                <c:pt idx="47">
                  <c:v>1.6648303217276332</c:v>
                </c:pt>
                <c:pt idx="48">
                  <c:v>1.6887019230769231</c:v>
                </c:pt>
                <c:pt idx="49">
                  <c:v>1.679450860753977</c:v>
                </c:pt>
                <c:pt idx="50">
                  <c:v>1.7238569009314142</c:v>
                </c:pt>
                <c:pt idx="51">
                  <c:v>1.7672126781195898</c:v>
                </c:pt>
                <c:pt idx="52">
                  <c:v>1.3946992191795886</c:v>
                </c:pt>
                <c:pt idx="53">
                  <c:v>1.4659929601453388</c:v>
                </c:pt>
                <c:pt idx="54">
                  <c:v>1.3824613117170228</c:v>
                </c:pt>
                <c:pt idx="55">
                  <c:v>1.4169847328244274</c:v>
                </c:pt>
                <c:pt idx="56">
                  <c:v>1.430922799192949</c:v>
                </c:pt>
                <c:pt idx="57">
                  <c:v>1.4080531340805313</c:v>
                </c:pt>
                <c:pt idx="58">
                  <c:v>1.3989547038327526</c:v>
                </c:pt>
                <c:pt idx="59">
                  <c:v>1.4085228436795738</c:v>
                </c:pt>
                <c:pt idx="60">
                  <c:v>1.4172363787031284</c:v>
                </c:pt>
                <c:pt idx="61">
                  <c:v>1.4161879895561358</c:v>
                </c:pt>
                <c:pt idx="62">
                  <c:v>1.4178359837854695</c:v>
                </c:pt>
                <c:pt idx="63">
                  <c:v>1.4158746736292427</c:v>
                </c:pt>
                <c:pt idx="64">
                  <c:v>1.384623333677793</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1.4820831949164424</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1.4820831949164424</c:v>
                </c:pt>
                <c:pt idx="1">
                  <c:v>1.4820831949164424</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1.4820831949164424</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1.4820831949164424</c:v>
                </c:pt>
                <c:pt idx="1">
                  <c:v>1.4820831949164424</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1.3182465810064068</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1.3182465810064068</c:v>
                </c:pt>
                <c:pt idx="1">
                  <c:v>1.3182465810064068</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pt idx="52">
                  <c:v>1.4820831949164424</c:v>
                </c:pt>
                <c:pt idx="53">
                  <c:v>1.4820831949164424</c:v>
                </c:pt>
                <c:pt idx="54">
                  <c:v>1.3182465810064068</c:v>
                </c:pt>
              </c:numCache>
            </c:numRef>
          </c:xVal>
          <c:yVal>
            <c:numRef>
              <c:f>Sheet1!$B$147:$B$201</c:f>
              <c:numCache>
                <c:formatCode>General</c:formatCode>
                <c:ptCount val="55"/>
                <c:pt idx="0">
                  <c:v>0.08788338470405793</c:v>
                </c:pt>
                <c:pt idx="1">
                  <c:v>0.08512491050483015</c:v>
                </c:pt>
                <c:pt idx="2">
                  <c:v>0.08540074004079073</c:v>
                </c:pt>
                <c:pt idx="3">
                  <c:v>0.08234598328817225</c:v>
                </c:pt>
                <c:pt idx="4">
                  <c:v>0.08482933559356548</c:v>
                </c:pt>
                <c:pt idx="5">
                  <c:v>0.0872583306073626</c:v>
                </c:pt>
                <c:pt idx="6">
                  <c:v>0.08703179813817347</c:v>
                </c:pt>
                <c:pt idx="7">
                  <c:v>0.08693698644983244</c:v>
                </c:pt>
                <c:pt idx="8">
                  <c:v>0.08580491910931054</c:v>
                </c:pt>
                <c:pt idx="9">
                  <c:v>0.08448140931668777</c:v>
                </c:pt>
                <c:pt idx="10">
                  <c:v>0.08648238899208233</c:v>
                </c:pt>
                <c:pt idx="11">
                  <c:v>0.08540888440747085</c:v>
                </c:pt>
                <c:pt idx="12">
                  <c:v>0.08434234890607703</c:v>
                </c:pt>
                <c:pt idx="13">
                  <c:v>0.08435486763488056</c:v>
                </c:pt>
                <c:pt idx="14">
                  <c:v>0.08578949015560366</c:v>
                </c:pt>
                <c:pt idx="15">
                  <c:v>0.08496506755389177</c:v>
                </c:pt>
                <c:pt idx="16">
                  <c:v>0.08679549208551945</c:v>
                </c:pt>
                <c:pt idx="17">
                  <c:v>0.08716134609846704</c:v>
                </c:pt>
                <c:pt idx="18">
                  <c:v>0.08698026543259824</c:v>
                </c:pt>
                <c:pt idx="19">
                  <c:v>0.08647632789372048</c:v>
                </c:pt>
                <c:pt idx="20">
                  <c:v>0.08716901255198081</c:v>
                </c:pt>
                <c:pt idx="21">
                  <c:v>0.08662408048727885</c:v>
                </c:pt>
                <c:pt idx="22">
                  <c:v>0.0879950410516849</c:v>
                </c:pt>
                <c:pt idx="23">
                  <c:v>0.08691801398080062</c:v>
                </c:pt>
                <c:pt idx="24">
                  <c:v>0.08633379836462596</c:v>
                </c:pt>
                <c:pt idx="25">
                  <c:v>0.08435387394489569</c:v>
                </c:pt>
                <c:pt idx="26">
                  <c:v>0.08557974357739315</c:v>
                </c:pt>
                <c:pt idx="27">
                  <c:v>0.0855980640833876</c:v>
                </c:pt>
                <c:pt idx="28">
                  <c:v>0.08648060123976317</c:v>
                </c:pt>
                <c:pt idx="29">
                  <c:v>0.08793220802555271</c:v>
                </c:pt>
                <c:pt idx="30">
                  <c:v>0.08919299547989323</c:v>
                </c:pt>
                <c:pt idx="31">
                  <c:v>0.08983900017407445</c:v>
                </c:pt>
                <c:pt idx="32">
                  <c:v>0.09030597056478643</c:v>
                </c:pt>
                <c:pt idx="33">
                  <c:v>0.09077098618236715</c:v>
                </c:pt>
                <c:pt idx="34">
                  <c:v>0.09351841902606192</c:v>
                </c:pt>
                <c:pt idx="35">
                  <c:v>0.09476778862551605</c:v>
                </c:pt>
                <c:pt idx="36">
                  <c:v>0.09755375515733902</c:v>
                </c:pt>
                <c:pt idx="37">
                  <c:v>0.10167982714997237</c:v>
                </c:pt>
                <c:pt idx="38">
                  <c:v>0.11419329524834082</c:v>
                </c:pt>
                <c:pt idx="39">
                  <c:v>0.08639704003618115</c:v>
                </c:pt>
                <c:pt idx="40">
                  <c:v>0.0812301240016555</c:v>
                </c:pt>
                <c:pt idx="41">
                  <c:v>0.0782450561928475</c:v>
                </c:pt>
                <c:pt idx="42">
                  <c:v>0.07409712151099995</c:v>
                </c:pt>
                <c:pt idx="43">
                  <c:v>0.07638171994621354</c:v>
                </c:pt>
                <c:pt idx="44">
                  <c:v>0.07682381052476375</c:v>
                </c:pt>
                <c:pt idx="45">
                  <c:v>0.07370471294251504</c:v>
                </c:pt>
                <c:pt idx="46">
                  <c:v>0.07469112197969338</c:v>
                </c:pt>
                <c:pt idx="47">
                  <c:v>0.07411274004374346</c:v>
                </c:pt>
                <c:pt idx="48">
                  <c:v>0.07785233641346431</c:v>
                </c:pt>
                <c:pt idx="49">
                  <c:v>0.07816219422823972</c:v>
                </c:pt>
                <c:pt idx="50">
                  <c:v>0.07819071350387255</c:v>
                </c:pt>
                <c:pt idx="51">
                  <c:v>0.07774947787596939</c:v>
                </c:pt>
                <c:pt idx="52">
                  <c:v>0.09458655570218177</c:v>
                </c:pt>
                <c:pt idx="53">
                  <c:v>0.09458655570218177</c:v>
                </c:pt>
                <c:pt idx="54">
                  <c:v>0.08223878827770345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1.3468</c:v>
                </c:pt>
                <c:pt idx="1">
                  <c:v>1.3583</c:v>
                </c:pt>
                <c:pt idx="2">
                  <c:v>1.3566</c:v>
                </c:pt>
                <c:pt idx="3">
                  <c:v>1.3708</c:v>
                </c:pt>
                <c:pt idx="4">
                  <c:v>1.3774</c:v>
                </c:pt>
                <c:pt idx="5">
                  <c:v>1.3968</c:v>
                </c:pt>
                <c:pt idx="6">
                  <c:v>1.3961</c:v>
                </c:pt>
                <c:pt idx="7">
                  <c:v>1.4181</c:v>
                </c:pt>
                <c:pt idx="8">
                  <c:v>1.4123</c:v>
                </c:pt>
                <c:pt idx="9">
                  <c:v>1.4032</c:v>
                </c:pt>
                <c:pt idx="10">
                  <c:v>1.4522</c:v>
                </c:pt>
                <c:pt idx="11">
                  <c:v>1.4327</c:v>
                </c:pt>
                <c:pt idx="12">
                  <c:v>1.4296</c:v>
                </c:pt>
                <c:pt idx="13">
                  <c:v>1.4378</c:v>
                </c:pt>
                <c:pt idx="14">
                  <c:v>1.4276</c:v>
                </c:pt>
                <c:pt idx="15">
                  <c:v>1.4614</c:v>
                </c:pt>
                <c:pt idx="16">
                  <c:v>1.4224</c:v>
                </c:pt>
                <c:pt idx="17">
                  <c:v>1.4198</c:v>
                </c:pt>
                <c:pt idx="18">
                  <c:v>1.4199</c:v>
                </c:pt>
                <c:pt idx="19">
                  <c:v>1.4208</c:v>
                </c:pt>
                <c:pt idx="20">
                  <c:v>1.4433</c:v>
                </c:pt>
                <c:pt idx="21">
                  <c:v>1.429</c:v>
                </c:pt>
                <c:pt idx="22">
                  <c:v>1.4219</c:v>
                </c:pt>
                <c:pt idx="23">
                  <c:v>1.4201</c:v>
                </c:pt>
                <c:pt idx="24">
                  <c:v>1.4263</c:v>
                </c:pt>
                <c:pt idx="25">
                  <c:v>1.4149</c:v>
                </c:pt>
                <c:pt idx="26">
                  <c:v>1.4159</c:v>
                </c:pt>
                <c:pt idx="27">
                  <c:v>1.4289</c:v>
                </c:pt>
                <c:pt idx="28">
                  <c:v>1.4642</c:v>
                </c:pt>
                <c:pt idx="29">
                  <c:v>1.4559</c:v>
                </c:pt>
                <c:pt idx="30">
                  <c:v>1.4442</c:v>
                </c:pt>
                <c:pt idx="31">
                  <c:v>1.3927</c:v>
                </c:pt>
                <c:pt idx="32">
                  <c:v>1.3333</c:v>
                </c:pt>
                <c:pt idx="33">
                  <c:v>1.3253</c:v>
                </c:pt>
                <c:pt idx="34">
                  <c:v>1.3538</c:v>
                </c:pt>
                <c:pt idx="35">
                  <c:v>1.3397</c:v>
                </c:pt>
                <c:pt idx="36">
                  <c:v>1.3224</c:v>
                </c:pt>
                <c:pt idx="37">
                  <c:v>1.318</c:v>
                </c:pt>
                <c:pt idx="38">
                  <c:v>1.311</c:v>
                </c:pt>
                <c:pt idx="39">
                  <c:v>1.3108</c:v>
                </c:pt>
                <c:pt idx="40">
                  <c:v>1.3286</c:v>
                </c:pt>
                <c:pt idx="41">
                  <c:v>1.3482</c:v>
                </c:pt>
                <c:pt idx="42">
                  <c:v>1.3641</c:v>
                </c:pt>
                <c:pt idx="43">
                  <c:v>1.361</c:v>
                </c:pt>
                <c:pt idx="44">
                  <c:v>1.4034</c:v>
                </c:pt>
                <c:pt idx="45">
                  <c:v>1.4816</c:v>
                </c:pt>
                <c:pt idx="46">
                  <c:v>1.5489</c:v>
                </c:pt>
                <c:pt idx="47">
                  <c:v>1.511</c:v>
                </c:pt>
                <c:pt idx="48">
                  <c:v>1.5455</c:v>
                </c:pt>
                <c:pt idx="49">
                  <c:v>1.5414</c:v>
                </c:pt>
                <c:pt idx="50">
                  <c:v>1.6287</c:v>
                </c:pt>
                <c:pt idx="51">
                  <c:v>1.327</c:v>
                </c:pt>
                <c:pt idx="52">
                  <c:v>1.2682</c:v>
                </c:pt>
                <c:pt idx="53">
                  <c:v>1.2911</c:v>
                </c:pt>
                <c:pt idx="54">
                  <c:v>1.3132</c:v>
                </c:pt>
                <c:pt idx="55">
                  <c:v>1.3365</c:v>
                </c:pt>
                <c:pt idx="56">
                  <c:v>1.3475</c:v>
                </c:pt>
                <c:pt idx="57">
                  <c:v>1.3568</c:v>
                </c:pt>
                <c:pt idx="58">
                  <c:v>1.3651</c:v>
                </c:pt>
                <c:pt idx="59">
                  <c:v>1.375</c:v>
                </c:pt>
                <c:pt idx="60">
                  <c:v>1.3682</c:v>
                </c:pt>
                <c:pt idx="61">
                  <c:v>1.356</c:v>
                </c:pt>
                <c:pt idx="62">
                  <c:v>1.3641</c:v>
                </c:pt>
                <c:pt idx="63">
                  <c:v>1.3557</c:v>
                </c:pt>
                <c:pt idx="64">
                  <c:v>1.3399</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1.407738974464878</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1.407738974464878</c:v>
                </c:pt>
                <c:pt idx="1">
                  <c:v>1.407738974464878</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1.407738974464878</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1.407738974464878</c:v>
                </c:pt>
                <c:pt idx="1">
                  <c:v>1.407738974464878</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1.3192445530311374</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1.3192445530311374</c:v>
                </c:pt>
                <c:pt idx="1">
                  <c:v>1.3192445530311374</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pt idx="52">
                  <c:v>1.407738974464878</c:v>
                </c:pt>
                <c:pt idx="53">
                  <c:v>1.407738974464878</c:v>
                </c:pt>
                <c:pt idx="54">
                  <c:v>1.3192445530311374</c:v>
                </c:pt>
              </c:numCache>
            </c:numRef>
          </c:xVal>
          <c:yVal>
            <c:numRef>
              <c:f>Sheet1!$B$147:$B$201</c:f>
              <c:numCache>
                <c:formatCode>General</c:formatCode>
                <c:ptCount val="55"/>
                <c:pt idx="0">
                  <c:v>0.08580458045406536</c:v>
                </c:pt>
                <c:pt idx="1">
                  <c:v>0.08466042140719782</c:v>
                </c:pt>
                <c:pt idx="2">
                  <c:v>0.08700455213736544</c:v>
                </c:pt>
                <c:pt idx="3">
                  <c:v>0.08502320354400947</c:v>
                </c:pt>
                <c:pt idx="4">
                  <c:v>0.08442321770235944</c:v>
                </c:pt>
                <c:pt idx="5">
                  <c:v>0.0830837144279779</c:v>
                </c:pt>
                <c:pt idx="6">
                  <c:v>0.08378137238338496</c:v>
                </c:pt>
                <c:pt idx="7">
                  <c:v>0.08528831356706415</c:v>
                </c:pt>
                <c:pt idx="8">
                  <c:v>0.08418601399752104</c:v>
                </c:pt>
                <c:pt idx="9">
                  <c:v>0.08322324601905934</c:v>
                </c:pt>
                <c:pt idx="10">
                  <c:v>0.08583248677228164</c:v>
                </c:pt>
                <c:pt idx="11">
                  <c:v>0.08485576563471181</c:v>
                </c:pt>
                <c:pt idx="12">
                  <c:v>0.08466042140719782</c:v>
                </c:pt>
                <c:pt idx="13">
                  <c:v>0.08519064145330718</c:v>
                </c:pt>
                <c:pt idx="14">
                  <c:v>0.08514878197598275</c:v>
                </c:pt>
                <c:pt idx="15">
                  <c:v>0.08756267850169108</c:v>
                </c:pt>
                <c:pt idx="16">
                  <c:v>0.08626503470463401</c:v>
                </c:pt>
                <c:pt idx="17">
                  <c:v>0.08559528306744324</c:v>
                </c:pt>
                <c:pt idx="18">
                  <c:v>0.08473018720273853</c:v>
                </c:pt>
                <c:pt idx="19">
                  <c:v>0.08447903033879198</c:v>
                </c:pt>
                <c:pt idx="20">
                  <c:v>0.08535807936260484</c:v>
                </c:pt>
                <c:pt idx="21">
                  <c:v>0.08413020136108848</c:v>
                </c:pt>
                <c:pt idx="22">
                  <c:v>0.08347440288300587</c:v>
                </c:pt>
                <c:pt idx="23">
                  <c:v>0.08325115233727562</c:v>
                </c:pt>
                <c:pt idx="24">
                  <c:v>0.0842418266339536</c:v>
                </c:pt>
                <c:pt idx="25">
                  <c:v>0.08248372858632788</c:v>
                </c:pt>
                <c:pt idx="26">
                  <c:v>0.08237210331346276</c:v>
                </c:pt>
                <c:pt idx="27">
                  <c:v>0.08432554558860245</c:v>
                </c:pt>
                <c:pt idx="28">
                  <c:v>0.08655805104590497</c:v>
                </c:pt>
                <c:pt idx="29">
                  <c:v>0.08731152163774453</c:v>
                </c:pt>
                <c:pt idx="30">
                  <c:v>0.08676734843252704</c:v>
                </c:pt>
                <c:pt idx="31">
                  <c:v>0.08880450966231562</c:v>
                </c:pt>
                <c:pt idx="32">
                  <c:v>0.08927891707199237</c:v>
                </c:pt>
                <c:pt idx="33">
                  <c:v>0.09004634082294011</c:v>
                </c:pt>
                <c:pt idx="34">
                  <c:v>0.09794382887814773</c:v>
                </c:pt>
                <c:pt idx="35">
                  <c:v>0.09311603582673106</c:v>
                </c:pt>
                <c:pt idx="36">
                  <c:v>0.09854381471979776</c:v>
                </c:pt>
                <c:pt idx="37">
                  <c:v>0.10885519930071372</c:v>
                </c:pt>
                <c:pt idx="38">
                  <c:v>0.09149746937018674</c:v>
                </c:pt>
                <c:pt idx="39">
                  <c:v>0.07711176232969372</c:v>
                </c:pt>
                <c:pt idx="40">
                  <c:v>0.07637224489696226</c:v>
                </c:pt>
                <c:pt idx="41">
                  <c:v>0.07666526123823325</c:v>
                </c:pt>
                <c:pt idx="42">
                  <c:v>0.07729315339809956</c:v>
                </c:pt>
                <c:pt idx="43">
                  <c:v>0.07778151396688449</c:v>
                </c:pt>
                <c:pt idx="44">
                  <c:v>0.07800476451261473</c:v>
                </c:pt>
                <c:pt idx="45">
                  <c:v>0.0799861131059707</c:v>
                </c:pt>
                <c:pt idx="46">
                  <c:v>0.08371160658784427</c:v>
                </c:pt>
                <c:pt idx="47">
                  <c:v>0.08413020136108848</c:v>
                </c:pt>
                <c:pt idx="48">
                  <c:v>0.08632084734106657</c:v>
                </c:pt>
                <c:pt idx="49">
                  <c:v>0.08786964800207017</c:v>
                </c:pt>
                <c:pt idx="50">
                  <c:v>0.08905566652626215</c:v>
                </c:pt>
                <c:pt idx="51">
                  <c:v>0.08683711422806778</c:v>
                </c:pt>
                <c:pt idx="52">
                  <c:v>0.0945865557021818</c:v>
                </c:pt>
                <c:pt idx="53">
                  <c:v>0.0945865557021818</c:v>
                </c:pt>
                <c:pt idx="54">
                  <c:v>0.08223878827770345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2.345216923776831</c:v>
                </c:pt>
                <c:pt idx="1">
                  <c:v>2.558551392087084</c:v>
                </c:pt>
                <c:pt idx="2">
                  <c:v>2.864499895156217</c:v>
                </c:pt>
                <c:pt idx="3">
                  <c:v>3.0430527553763445</c:v>
                </c:pt>
                <c:pt idx="4">
                  <c:v>3.0823608148241104</c:v>
                </c:pt>
                <c:pt idx="5">
                  <c:v>2.9124791318864776</c:v>
                </c:pt>
                <c:pt idx="6">
                  <c:v>2.7697214809873247</c:v>
                </c:pt>
                <c:pt idx="7">
                  <c:v>2.645464327098163</c:v>
                </c:pt>
                <c:pt idx="8">
                  <c:v>2.7399353876739565</c:v>
                </c:pt>
                <c:pt idx="9">
                  <c:v>2.6156705508917013</c:v>
                </c:pt>
                <c:pt idx="10">
                  <c:v>2.6773911959097143</c:v>
                </c:pt>
                <c:pt idx="11">
                  <c:v>2.6972138022671595</c:v>
                </c:pt>
                <c:pt idx="12">
                  <c:v>2.7574752208352336</c:v>
                </c:pt>
                <c:pt idx="13">
                  <c:v>2.732587168178414</c:v>
                </c:pt>
                <c:pt idx="14">
                  <c:v>2.6222939691212384</c:v>
                </c:pt>
                <c:pt idx="15">
                  <c:v>2.7556899302931046</c:v>
                </c:pt>
                <c:pt idx="16">
                  <c:v>2.658967562791872</c:v>
                </c:pt>
                <c:pt idx="17">
                  <c:v>2.710632911392405</c:v>
                </c:pt>
                <c:pt idx="18">
                  <c:v>2.6666104126234074</c:v>
                </c:pt>
                <c:pt idx="19">
                  <c:v>2.762118416638712</c:v>
                </c:pt>
                <c:pt idx="20">
                  <c:v>2.636230305062018</c:v>
                </c:pt>
                <c:pt idx="21">
                  <c:v>2.60514048129016</c:v>
                </c:pt>
                <c:pt idx="22">
                  <c:v>2.554653656895319</c:v>
                </c:pt>
                <c:pt idx="23">
                  <c:v>2.6113240931878505</c:v>
                </c:pt>
                <c:pt idx="24">
                  <c:v>2.6281548898158684</c:v>
                </c:pt>
                <c:pt idx="25">
                  <c:v>2.5520679312238603</c:v>
                </c:pt>
                <c:pt idx="26">
                  <c:v>2.5708464608275574</c:v>
                </c:pt>
                <c:pt idx="27">
                  <c:v>2.5415583326344042</c:v>
                </c:pt>
                <c:pt idx="28">
                  <c:v>2.5428403509508417</c:v>
                </c:pt>
                <c:pt idx="29">
                  <c:v>2.508825012607161</c:v>
                </c:pt>
                <c:pt idx="30">
                  <c:v>2.50254576057227</c:v>
                </c:pt>
                <c:pt idx="31">
                  <c:v>2.5246523388116304</c:v>
                </c:pt>
                <c:pt idx="32">
                  <c:v>2.4543021991805336</c:v>
                </c:pt>
                <c:pt idx="33">
                  <c:v>2.526096472767068</c:v>
                </c:pt>
                <c:pt idx="34">
                  <c:v>2.5023570147261274</c:v>
                </c:pt>
                <c:pt idx="35">
                  <c:v>2.4707790839758985</c:v>
                </c:pt>
                <c:pt idx="36">
                  <c:v>2.4070326119307794</c:v>
                </c:pt>
                <c:pt idx="37">
                  <c:v>2.460069591784775</c:v>
                </c:pt>
                <c:pt idx="38">
                  <c:v>2.4687407407407407</c:v>
                </c:pt>
                <c:pt idx="39">
                  <c:v>2.4052473191200776</c:v>
                </c:pt>
                <c:pt idx="40">
                  <c:v>2.5647198945084857</c:v>
                </c:pt>
                <c:pt idx="41">
                  <c:v>2.6296406044956186</c:v>
                </c:pt>
                <c:pt idx="42">
                  <c:v>2.6673149283389</c:v>
                </c:pt>
                <c:pt idx="43">
                  <c:v>2.6396518211780613</c:v>
                </c:pt>
                <c:pt idx="44">
                  <c:v>2.714478001177757</c:v>
                </c:pt>
                <c:pt idx="45">
                  <c:v>2.7310620399579393</c:v>
                </c:pt>
                <c:pt idx="46">
                  <c:v>2.845656230561891</c:v>
                </c:pt>
                <c:pt idx="47">
                  <c:v>2.8584953083109923</c:v>
                </c:pt>
                <c:pt idx="48">
                  <c:v>2.903063557384545</c:v>
                </c:pt>
                <c:pt idx="49">
                  <c:v>2.9118512074893332</c:v>
                </c:pt>
                <c:pt idx="50">
                  <c:v>2.820749166503236</c:v>
                </c:pt>
                <c:pt idx="51">
                  <c:v>1.8902381259957803</c:v>
                </c:pt>
                <c:pt idx="52">
                  <c:v>1.0663928242099086</c:v>
                </c:pt>
                <c:pt idx="53">
                  <c:v>0.6549492004972779</c:v>
                </c:pt>
                <c:pt idx="54">
                  <c:v>0.45484511684908935</c:v>
                </c:pt>
                <c:pt idx="55">
                  <c:v>0.41625116200456347</c:v>
                </c:pt>
                <c:pt idx="56">
                  <c:v>0.3911775890480416</c:v>
                </c:pt>
                <c:pt idx="57">
                  <c:v>0.45574117149503063</c:v>
                </c:pt>
                <c:pt idx="58">
                  <c:v>0.4331164742917104</c:v>
                </c:pt>
                <c:pt idx="59">
                  <c:v>0.4383051698176343</c:v>
                </c:pt>
                <c:pt idx="60">
                  <c:v>0.46761413658659284</c:v>
                </c:pt>
                <c:pt idx="61">
                  <c:v>0.5583326308690888</c:v>
                </c:pt>
                <c:pt idx="62">
                  <c:v>0.49607291360409933</c:v>
                </c:pt>
                <c:pt idx="63">
                  <c:v>0.4926668914362779</c:v>
                </c:pt>
                <c:pt idx="64">
                  <c:v>0.5104886320813968</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13.442978972919109</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13.442978972919109</c:v>
                </c:pt>
                <c:pt idx="1">
                  <c:v>13.442978972919109</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2.6477685397038373</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2.6477685397038373</c:v>
                </c:pt>
                <c:pt idx="1">
                  <c:v>2.6477685397038373</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2.6477685397038373</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2.6477685397038373</c:v>
                </c:pt>
                <c:pt idx="1">
                  <c:v>2.6477685397038373</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pt idx="51">
                  <c:v>2.6477685397038373</c:v>
                </c:pt>
                <c:pt idx="52">
                  <c:v>13.442978972919109</c:v>
                </c:pt>
                <c:pt idx="53">
                  <c:v>2.6477685397038373</c:v>
                </c:pt>
              </c:numCache>
            </c:numRef>
          </c:xVal>
          <c:yVal>
            <c:numRef>
              <c:f>Sheet1!$B$146:$B$199</c:f>
              <c:numCache>
                <c:formatCode>General</c:formatCode>
                <c:ptCount val="54"/>
                <c:pt idx="0">
                  <c:v>-2.4396435386474826e-06</c:v>
                </c:pt>
                <c:pt idx="1">
                  <c:v>-1.1671223812886319e-05</c:v>
                </c:pt>
                <c:pt idx="2">
                  <c:v>-7.311981462212335e-06</c:v>
                </c:pt>
                <c:pt idx="3">
                  <c:v>-1.9885692782295578e-05</c:v>
                </c:pt>
                <c:pt idx="4">
                  <c:v>1.592116124810337e-06</c:v>
                </c:pt>
                <c:pt idx="5">
                  <c:v>2.5887976303886156e-05</c:v>
                </c:pt>
                <c:pt idx="6">
                  <c:v>2.1700950785285883e-06</c:v>
                </c:pt>
                <c:pt idx="7">
                  <c:v>-3.2669148527798494e-05</c:v>
                </c:pt>
                <c:pt idx="8">
                  <c:v>5.040765840784042e-05</c:v>
                </c:pt>
                <c:pt idx="9">
                  <c:v>1.7204458346409444e-05</c:v>
                </c:pt>
                <c:pt idx="10">
                  <c:v>-2.3307002698324595e-05</c:v>
                </c:pt>
                <c:pt idx="11">
                  <c:v>1.6720876150876394e-05</c:v>
                </c:pt>
                <c:pt idx="12">
                  <c:v>1.5638079524052506e-05</c:v>
                </c:pt>
                <c:pt idx="13">
                  <c:v>-3.971054564271859e-05</c:v>
                </c:pt>
                <c:pt idx="14">
                  <c:v>-1.930311460467624e-05</c:v>
                </c:pt>
                <c:pt idx="15">
                  <c:v>-3.9479205664537896e-05</c:v>
                </c:pt>
                <c:pt idx="16">
                  <c:v>-2.6963508991590215e-05</c:v>
                </c:pt>
                <c:pt idx="17">
                  <c:v>4.4437164439746726e-05</c:v>
                </c:pt>
                <c:pt idx="18">
                  <c:v>1.4479010841178088e-05</c:v>
                </c:pt>
                <c:pt idx="19">
                  <c:v>-3.351820889050524e-05</c:v>
                </c:pt>
                <c:pt idx="20">
                  <c:v>3.8854812418868904e-05</c:v>
                </c:pt>
                <c:pt idx="21">
                  <c:v>-2.4731708943070608e-05</c:v>
                </c:pt>
                <c:pt idx="22">
                  <c:v>1.1024006624016095e-05</c:v>
                </c:pt>
                <c:pt idx="23">
                  <c:v>0.00011937318752307541</c:v>
                </c:pt>
                <c:pt idx="24">
                  <c:v>-2.0125750262819835e-05</c:v>
                </c:pt>
                <c:pt idx="25">
                  <c:v>9.637616133650684e-05</c:v>
                </c:pt>
                <c:pt idx="26">
                  <c:v>8.320223853147106e-05</c:v>
                </c:pt>
                <c:pt idx="27">
                  <c:v>6.984026570515672e-05</c:v>
                </c:pt>
                <c:pt idx="28">
                  <c:v>7.762985863459578e-06</c:v>
                </c:pt>
                <c:pt idx="29">
                  <c:v>4.992061650134609e-05</c:v>
                </c:pt>
                <c:pt idx="30">
                  <c:v>0.0001672177045019656</c:v>
                </c:pt>
                <c:pt idx="31">
                  <c:v>7.245626646665178e-05</c:v>
                </c:pt>
                <c:pt idx="32">
                  <c:v>3.739226615356643e-05</c:v>
                </c:pt>
                <c:pt idx="33">
                  <c:v>-2.4485400637755142e-05</c:v>
                </c:pt>
                <c:pt idx="34">
                  <c:v>-5.970265098955492e-05</c:v>
                </c:pt>
                <c:pt idx="35">
                  <c:v>-4.926743211635531e-06</c:v>
                </c:pt>
                <c:pt idx="36">
                  <c:v>8.507361356168906e-05</c:v>
                </c:pt>
                <c:pt idx="37">
                  <c:v>0.00016700583084680609</c:v>
                </c:pt>
                <c:pt idx="38">
                  <c:v>0.0003003061455723456</c:v>
                </c:pt>
                <c:pt idx="39">
                  <c:v>0.0003217793979321111</c:v>
                </c:pt>
                <c:pt idx="40">
                  <c:v>0.0003247105796511585</c:v>
                </c:pt>
                <c:pt idx="41">
                  <c:v>0.00031495898159595545</c:v>
                </c:pt>
                <c:pt idx="42">
                  <c:v>0.00030622824363826676</c:v>
                </c:pt>
                <c:pt idx="43">
                  <c:v>0.0003017139229484727</c:v>
                </c:pt>
                <c:pt idx="44">
                  <c:v>0.00030918144907524385</c:v>
                </c:pt>
                <c:pt idx="45">
                  <c:v>0.0002959706029696569</c:v>
                </c:pt>
                <c:pt idx="46">
                  <c:v>0.0003023468468189404</c:v>
                </c:pt>
                <c:pt idx="47">
                  <c:v>0.0003047808420918281</c:v>
                </c:pt>
                <c:pt idx="48">
                  <c:v>0.00029270092011398046</c:v>
                </c:pt>
                <c:pt idx="49">
                  <c:v>0.00029757221136014473</c:v>
                </c:pt>
                <c:pt idx="50">
                  <c:v>0.0002913391624496493</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6.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2.235737097346528</c:v>
                </c:pt>
                <c:pt idx="1">
                  <c:v>2.384819512195122</c:v>
                </c:pt>
                <c:pt idx="2">
                  <c:v>2.6693762701266217</c:v>
                </c:pt>
                <c:pt idx="3">
                  <c:v>2.7992040800556373</c:v>
                </c:pt>
                <c:pt idx="4">
                  <c:v>2.8100213544844417</c:v>
                </c:pt>
                <c:pt idx="5">
                  <c:v>2.647808764940239</c:v>
                </c:pt>
                <c:pt idx="6">
                  <c:v>2.500338753387534</c:v>
                </c:pt>
                <c:pt idx="7">
                  <c:v>2.415636927030193</c:v>
                </c:pt>
                <c:pt idx="8">
                  <c:v>2.4908878680623543</c:v>
                </c:pt>
                <c:pt idx="9">
                  <c:v>2.3532484124300153</c:v>
                </c:pt>
                <c:pt idx="10">
                  <c:v>2.4594295314826833</c:v>
                </c:pt>
                <c:pt idx="11">
                  <c:v>2.4732333231800183</c:v>
                </c:pt>
                <c:pt idx="12">
                  <c:v>2.5366625972836867</c:v>
                </c:pt>
                <c:pt idx="13">
                  <c:v>2.510608203677511</c:v>
                </c:pt>
                <c:pt idx="14">
                  <c:v>2.413317587901413</c:v>
                </c:pt>
                <c:pt idx="15">
                  <c:v>2.5380569306930694</c:v>
                </c:pt>
                <c:pt idx="16">
                  <c:v>2.442645126381696</c:v>
                </c:pt>
                <c:pt idx="17">
                  <c:v>2.5058314155322385</c:v>
                </c:pt>
                <c:pt idx="18">
                  <c:v>2.5071003570011903</c:v>
                </c:pt>
                <c:pt idx="19">
                  <c:v>2.604420370077495</c:v>
                </c:pt>
                <c:pt idx="20">
                  <c:v>2.480424240034696</c:v>
                </c:pt>
                <c:pt idx="21">
                  <c:v>2.4257390896292823</c:v>
                </c:pt>
                <c:pt idx="22">
                  <c:v>2.378122308354867</c:v>
                </c:pt>
                <c:pt idx="23">
                  <c:v>2.4027056360958214</c:v>
                </c:pt>
                <c:pt idx="24">
                  <c:v>2.4032519072204668</c:v>
                </c:pt>
                <c:pt idx="25">
                  <c:v>2.3482993197278916</c:v>
                </c:pt>
                <c:pt idx="26">
                  <c:v>2.3683823529411767</c:v>
                </c:pt>
                <c:pt idx="27">
                  <c:v>2.3595873077671796</c:v>
                </c:pt>
                <c:pt idx="28">
                  <c:v>2.357384705195563</c:v>
                </c:pt>
                <c:pt idx="29">
                  <c:v>2.3187167436982947</c:v>
                </c:pt>
                <c:pt idx="30">
                  <c:v>2.2439254452158166</c:v>
                </c:pt>
                <c:pt idx="31">
                  <c:v>2.2403799409147</c:v>
                </c:pt>
                <c:pt idx="32">
                  <c:v>2.188576541644918</c:v>
                </c:pt>
                <c:pt idx="33">
                  <c:v>2.2677120725486493</c:v>
                </c:pt>
                <c:pt idx="34">
                  <c:v>2.306367271608736</c:v>
                </c:pt>
                <c:pt idx="35">
                  <c:v>2.269574641018694</c:v>
                </c:pt>
                <c:pt idx="36">
                  <c:v>2.2031055417185557</c:v>
                </c:pt>
                <c:pt idx="37">
                  <c:v>2.2601068184476234</c:v>
                </c:pt>
                <c:pt idx="38">
                  <c:v>2.2757921023880128</c:v>
                </c:pt>
                <c:pt idx="39">
                  <c:v>2.2186730265472883</c:v>
                </c:pt>
                <c:pt idx="40">
                  <c:v>2.326606212618175</c:v>
                </c:pt>
                <c:pt idx="41">
                  <c:v>2.374617737003058</c:v>
                </c:pt>
                <c:pt idx="42">
                  <c:v>2.414928229665072</c:v>
                </c:pt>
                <c:pt idx="43">
                  <c:v>2.3874493617671786</c:v>
                </c:pt>
                <c:pt idx="44">
                  <c:v>2.4356129227053143</c:v>
                </c:pt>
                <c:pt idx="45">
                  <c:v>2.43597824048021</c:v>
                </c:pt>
                <c:pt idx="46">
                  <c:v>2.459253153669725</c:v>
                </c:pt>
                <c:pt idx="47">
                  <c:v>2.4826457105435495</c:v>
                </c:pt>
                <c:pt idx="48">
                  <c:v>2.468768779384213</c:v>
                </c:pt>
                <c:pt idx="49">
                  <c:v>2.434627506667128</c:v>
                </c:pt>
                <c:pt idx="50">
                  <c:v>2.34128792811564</c:v>
                </c:pt>
                <c:pt idx="51">
                  <c:v>1.4730042616019596</c:v>
                </c:pt>
                <c:pt idx="52">
                  <c:v>0.9682600091338103</c:v>
                </c:pt>
                <c:pt idx="53">
                  <c:v>0.6084186213213333</c:v>
                </c:pt>
                <c:pt idx="54">
                  <c:v>0.40775117442036674</c:v>
                </c:pt>
                <c:pt idx="55">
                  <c:v>0.36652156118614426</c:v>
                </c:pt>
                <c:pt idx="56">
                  <c:v>0.34113268727661294</c:v>
                </c:pt>
                <c:pt idx="57">
                  <c:v>0.39368697939500213</c:v>
                </c:pt>
                <c:pt idx="58">
                  <c:v>0.377156432748538</c:v>
                </c:pt>
                <c:pt idx="59">
                  <c:v>0.38573952735036443</c:v>
                </c:pt>
                <c:pt idx="60">
                  <c:v>0.40992282249173095</c:v>
                </c:pt>
                <c:pt idx="61">
                  <c:v>0.4881886861986365</c:v>
                </c:pt>
                <c:pt idx="62">
                  <c:v>0.4340524052772776</c:v>
                </c:pt>
                <c:pt idx="63">
                  <c:v>0.43057090239410684</c:v>
                </c:pt>
                <c:pt idx="64">
                  <c:v>0.4472323098932541</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11.953515404973302</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11.953515404973302</c:v>
                </c:pt>
                <c:pt idx="1">
                  <c:v>11.953515404973302</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2.361293230541391</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2.361293230541391</c:v>
                </c:pt>
                <c:pt idx="1">
                  <c:v>2.361293230541391</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2.361293230541391</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2.361293230541391</c:v>
                </c:pt>
                <c:pt idx="1">
                  <c:v>2.361293230541391</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pt idx="51">
                  <c:v>2.361293230541391</c:v>
                </c:pt>
                <c:pt idx="52">
                  <c:v>11.953515404973302</c:v>
                </c:pt>
                <c:pt idx="53">
                  <c:v>2.361293230541391</c:v>
                </c:pt>
              </c:numCache>
            </c:numRef>
          </c:xVal>
          <c:yVal>
            <c:numRef>
              <c:f>Sheet1!$B$146:$B$199</c:f>
              <c:numCache>
                <c:formatCode>General</c:formatCode>
                <c:ptCount val="54"/>
                <c:pt idx="0">
                  <c:v>-5.869516192365593e-06</c:v>
                </c:pt>
                <c:pt idx="1">
                  <c:v>-1.5147418751002077e-05</c:v>
                </c:pt>
                <c:pt idx="2">
                  <c:v>-1.0445546972284549e-05</c:v>
                </c:pt>
                <c:pt idx="3">
                  <c:v>-2.2885098724530092e-05</c:v>
                </c:pt>
                <c:pt idx="4">
                  <c:v>-1.5288746895658975e-06</c:v>
                </c:pt>
                <c:pt idx="5">
                  <c:v>2.34746971258826e-05</c:v>
                </c:pt>
                <c:pt idx="6">
                  <c:v>3.837535152612949e-07</c:v>
                </c:pt>
                <c:pt idx="7">
                  <c:v>-3.462219718123116e-05</c:v>
                </c:pt>
                <c:pt idx="8">
                  <c:v>4.7443299611343845e-05</c:v>
                </c:pt>
                <c:pt idx="9">
                  <c:v>1.3288285259327538e-05</c:v>
                </c:pt>
                <c:pt idx="10">
                  <c:v>-2.6250009844679245e-05</c:v>
                </c:pt>
                <c:pt idx="11">
                  <c:v>1.3092626328610032e-05</c:v>
                </c:pt>
                <c:pt idx="12">
                  <c:v>1.2417307677027668e-05</c:v>
                </c:pt>
                <c:pt idx="13">
                  <c:v>-4.213050889099219e-05</c:v>
                </c:pt>
                <c:pt idx="14">
                  <c:v>-2.2096747859015194e-05</c:v>
                </c:pt>
                <c:pt idx="15">
                  <c:v>-4.2051548386175114e-05</c:v>
                </c:pt>
                <c:pt idx="16">
                  <c:v>-3.007483835162923e-05</c:v>
                </c:pt>
                <c:pt idx="17">
                  <c:v>4.062576115457281e-05</c:v>
                </c:pt>
                <c:pt idx="18">
                  <c:v>1.0715141742348471e-05</c:v>
                </c:pt>
                <c:pt idx="19">
                  <c:v>-3.637228867996631e-05</c:v>
                </c:pt>
                <c:pt idx="20">
                  <c:v>3.49810568484749e-05</c:v>
                </c:pt>
                <c:pt idx="21">
                  <c:v>-2.715235958450505e-05</c:v>
                </c:pt>
                <c:pt idx="22">
                  <c:v>9.472618807513823e-06</c:v>
                </c:pt>
                <c:pt idx="23">
                  <c:v>0.0001184552232812815</c:v>
                </c:pt>
                <c:pt idx="24">
                  <c:v>-2.153961313029202e-05</c:v>
                </c:pt>
                <c:pt idx="25">
                  <c:v>9.47207023389558e-05</c:v>
                </c:pt>
                <c:pt idx="26">
                  <c:v>7.744530638005138e-05</c:v>
                </c:pt>
                <c:pt idx="27">
                  <c:v>6.511276867479371e-05</c:v>
                </c:pt>
                <c:pt idx="28">
                  <c:v>4.657066548580224e-06</c:v>
                </c:pt>
                <c:pt idx="29">
                  <c:v>4.6530605660248425e-05</c:v>
                </c:pt>
                <c:pt idx="30">
                  <c:v>0.00016415237232150315</c:v>
                </c:pt>
                <c:pt idx="31">
                  <c:v>6.996293331949754e-05</c:v>
                </c:pt>
                <c:pt idx="32">
                  <c:v>3.580065005549946e-05</c:v>
                </c:pt>
                <c:pt idx="33">
                  <c:v>-2.5587474697159765e-05</c:v>
                </c:pt>
                <c:pt idx="34">
                  <c:v>-6.0751887373314425e-05</c:v>
                </c:pt>
                <c:pt idx="35">
                  <c:v>-5.795434523092781e-06</c:v>
                </c:pt>
                <c:pt idx="36">
                  <c:v>8.594284758544567e-05</c:v>
                </c:pt>
                <c:pt idx="37">
                  <c:v>0.00017201060118990586</c:v>
                </c:pt>
                <c:pt idx="38">
                  <c:v>0.00028409688683847013</c:v>
                </c:pt>
                <c:pt idx="39">
                  <c:v>0.00030356965643087337</c:v>
                </c:pt>
                <c:pt idx="40">
                  <c:v>0.00031440383844307586</c:v>
                </c:pt>
                <c:pt idx="41">
                  <c:v>0.00032020890954236004</c:v>
                </c:pt>
                <c:pt idx="42">
                  <c:v>0.0003139385336426721</c:v>
                </c:pt>
                <c:pt idx="43">
                  <c:v>0.00031014551214957585</c:v>
                </c:pt>
                <c:pt idx="44">
                  <c:v>0.0003199442802318151</c:v>
                </c:pt>
                <c:pt idx="45">
                  <c:v>0.00031337953411121014</c:v>
                </c:pt>
                <c:pt idx="46">
                  <c:v>0.0003200662048185518</c:v>
                </c:pt>
                <c:pt idx="47">
                  <c:v>0.0003224439661317877</c:v>
                </c:pt>
                <c:pt idx="48">
                  <c:v>0.00030988550967477583</c:v>
                </c:pt>
                <c:pt idx="49">
                  <c:v>0.0003152958378702485</c:v>
                </c:pt>
                <c:pt idx="50">
                  <c:v>0.00030963223532888654</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6.877501516070345</c:v>
                </c:pt>
                <c:pt idx="1">
                  <c:v>7.146649514676647</c:v>
                </c:pt>
                <c:pt idx="2">
                  <c:v>7.7928123217341705</c:v>
                </c:pt>
                <c:pt idx="3">
                  <c:v>8.091244136698682</c:v>
                </c:pt>
                <c:pt idx="4">
                  <c:v>8.050032772558444</c:v>
                </c:pt>
                <c:pt idx="5">
                  <c:v>7.649128576126274</c:v>
                </c:pt>
                <c:pt idx="6">
                  <c:v>7.115359897172237</c:v>
                </c:pt>
                <c:pt idx="7">
                  <c:v>6.625725538971808</c:v>
                </c:pt>
                <c:pt idx="8">
                  <c:v>6.814978881219739</c:v>
                </c:pt>
                <c:pt idx="9">
                  <c:v>6.658904837852206</c:v>
                </c:pt>
                <c:pt idx="10">
                  <c:v>6.713570981863664</c:v>
                </c:pt>
                <c:pt idx="11">
                  <c:v>6.3614729213593195</c:v>
                </c:pt>
                <c:pt idx="12">
                  <c:v>6.968245650806958</c:v>
                </c:pt>
                <c:pt idx="13">
                  <c:v>6.725550435227854</c:v>
                </c:pt>
                <c:pt idx="14">
                  <c:v>6.354900190590832</c:v>
                </c:pt>
                <c:pt idx="15">
                  <c:v>6.341708542713568</c:v>
                </c:pt>
                <c:pt idx="16">
                  <c:v>6.356331087197023</c:v>
                </c:pt>
                <c:pt idx="17">
                  <c:v>6.629721362229103</c:v>
                </c:pt>
                <c:pt idx="18">
                  <c:v>6.237442021119115</c:v>
                </c:pt>
                <c:pt idx="19">
                  <c:v>6.6168759417378205</c:v>
                </c:pt>
                <c:pt idx="20">
                  <c:v>6.376545712548145</c:v>
                </c:pt>
                <c:pt idx="21">
                  <c:v>6.358241082410824</c:v>
                </c:pt>
                <c:pt idx="22">
                  <c:v>6.250463058242437</c:v>
                </c:pt>
                <c:pt idx="23">
                  <c:v>6.323709447051622</c:v>
                </c:pt>
                <c:pt idx="24">
                  <c:v>6.397333333333333</c:v>
                </c:pt>
                <c:pt idx="25">
                  <c:v>6.41908405057911</c:v>
                </c:pt>
                <c:pt idx="26">
                  <c:v>6.574175529057902</c:v>
                </c:pt>
                <c:pt idx="27">
                  <c:v>6.57260600802516</c:v>
                </c:pt>
                <c:pt idx="28">
                  <c:v>6.314949958298581</c:v>
                </c:pt>
                <c:pt idx="29">
                  <c:v>6.129363449691992</c:v>
                </c:pt>
                <c:pt idx="30">
                  <c:v>6.230148753404568</c:v>
                </c:pt>
                <c:pt idx="31">
                  <c:v>6.1680222382374135</c:v>
                </c:pt>
                <c:pt idx="32">
                  <c:v>5.916943856466082</c:v>
                </c:pt>
                <c:pt idx="33">
                  <c:v>6.141526811297585</c:v>
                </c:pt>
                <c:pt idx="34">
                  <c:v>6.215314475183919</c:v>
                </c:pt>
                <c:pt idx="35">
                  <c:v>6.133145068507479</c:v>
                </c:pt>
                <c:pt idx="36">
                  <c:v>5.855502689284237</c:v>
                </c:pt>
                <c:pt idx="37">
                  <c:v>5.892864403334011</c:v>
                </c:pt>
                <c:pt idx="38">
                  <c:v>5.850536663657338</c:v>
                </c:pt>
                <c:pt idx="39">
                  <c:v>5.7887381413852905</c:v>
                </c:pt>
                <c:pt idx="40">
                  <c:v>6.2145949288806435</c:v>
                </c:pt>
                <c:pt idx="41">
                  <c:v>6.4688118296365715</c:v>
                </c:pt>
                <c:pt idx="42">
                  <c:v>6.733909702209415</c:v>
                </c:pt>
                <c:pt idx="43">
                  <c:v>6.760090899253327</c:v>
                </c:pt>
                <c:pt idx="44">
                  <c:v>6.988737275286983</c:v>
                </c:pt>
                <c:pt idx="45">
                  <c:v>7.038590785907859</c:v>
                </c:pt>
                <c:pt idx="46">
                  <c:v>7.323692636072572</c:v>
                </c:pt>
                <c:pt idx="47">
                  <c:v>7.518510356985457</c:v>
                </c:pt>
                <c:pt idx="48">
                  <c:v>7.631009615384616</c:v>
                </c:pt>
                <c:pt idx="49">
                  <c:v>7.659076051427326</c:v>
                </c:pt>
                <c:pt idx="50">
                  <c:v>7.61166384419983</c:v>
                </c:pt>
                <c:pt idx="51">
                  <c:v>5.845918231455587</c:v>
                </c:pt>
                <c:pt idx="52">
                  <c:v>2.797976465412955</c:v>
                </c:pt>
                <c:pt idx="53">
                  <c:v>1.7347564437379357</c:v>
                </c:pt>
                <c:pt idx="54">
                  <c:v>1.1330666385935362</c:v>
                </c:pt>
                <c:pt idx="55">
                  <c:v>1.044423240033927</c:v>
                </c:pt>
                <c:pt idx="56">
                  <c:v>0.9831156419241797</c:v>
                </c:pt>
                <c:pt idx="57">
                  <c:v>1.1183063511830633</c:v>
                </c:pt>
                <c:pt idx="58">
                  <c:v>1.0574912891986064</c:v>
                </c:pt>
                <c:pt idx="59">
                  <c:v>1.0734480639213277</c:v>
                </c:pt>
                <c:pt idx="60">
                  <c:v>1.1553760099440646</c:v>
                </c:pt>
                <c:pt idx="61">
                  <c:v>1.3834986945169712</c:v>
                </c:pt>
                <c:pt idx="62">
                  <c:v>1.2276270657935766</c:v>
                </c:pt>
                <c:pt idx="63">
                  <c:v>1.22088772845953</c:v>
                </c:pt>
                <c:pt idx="64">
                  <c:v>1.2598945954324687</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32.125585103317206</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32.125585103317206</c:v>
                </c:pt>
                <c:pt idx="1">
                  <c:v>32.125585103317206</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6.28533965533746</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6.28533965533746</c:v>
                </c:pt>
                <c:pt idx="1">
                  <c:v>6.28533965533746</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6.28533965533746</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6.28533965533746</c:v>
                </c:pt>
                <c:pt idx="1">
                  <c:v>6.28533965533746</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pt idx="51">
                  <c:v>6.28533965533746</c:v>
                </c:pt>
                <c:pt idx="52">
                  <c:v>32.125585103317206</c:v>
                </c:pt>
                <c:pt idx="53">
                  <c:v>6.28533965533746</c:v>
                </c:pt>
              </c:numCache>
            </c:numRef>
          </c:xVal>
          <c:yVal>
            <c:numRef>
              <c:f>Sheet1!$B$146:$B$199</c:f>
              <c:numCache>
                <c:formatCode>General</c:formatCode>
                <c:ptCount val="54"/>
                <c:pt idx="0">
                  <c:v>3.6209710335097537e-06</c:v>
                </c:pt>
                <c:pt idx="1">
                  <c:v>-8.28819621378674e-06</c:v>
                </c:pt>
                <c:pt idx="2">
                  <c:v>-4.481756058573604e-06</c:v>
                </c:pt>
                <c:pt idx="3">
                  <c:v>-1.8397571422204252e-05</c:v>
                </c:pt>
                <c:pt idx="4">
                  <c:v>5.450825589124148e-06</c:v>
                </c:pt>
                <c:pt idx="5">
                  <c:v>3.4200379496703286e-05</c:v>
                </c:pt>
                <c:pt idx="6">
                  <c:v>9.625597129444527e-06</c:v>
                </c:pt>
                <c:pt idx="7">
                  <c:v>-2.7237502695067264e-05</c:v>
                </c:pt>
                <c:pt idx="8">
                  <c:v>5.731585838166263e-05</c:v>
                </c:pt>
                <c:pt idx="9">
                  <c:v>2.1171844977540118e-05</c:v>
                </c:pt>
                <c:pt idx="10">
                  <c:v>-1.873840911372091e-05</c:v>
                </c:pt>
                <c:pt idx="11">
                  <c:v>2.1797237224465774e-05</c:v>
                </c:pt>
                <c:pt idx="12">
                  <c:v>1.9489327143011888e-05</c:v>
                </c:pt>
                <c:pt idx="13">
                  <c:v>-3.6027946664598503e-05</c:v>
                </c:pt>
                <c:pt idx="14">
                  <c:v>-1.4520602227094165e-05</c:v>
                </c:pt>
                <c:pt idx="15">
                  <c:v>-3.613011646153692e-05</c:v>
                </c:pt>
                <c:pt idx="16">
                  <c:v>-2.260758136550109e-05</c:v>
                </c:pt>
                <c:pt idx="17">
                  <c:v>5.108475711450416e-05</c:v>
                </c:pt>
                <c:pt idx="18">
                  <c:v>2.1188975111750596e-05</c:v>
                </c:pt>
                <c:pt idx="19">
                  <c:v>-2.826556944945691e-05</c:v>
                </c:pt>
                <c:pt idx="20">
                  <c:v>4.623337177896508e-05</c:v>
                </c:pt>
                <c:pt idx="21">
                  <c:v>-1.922570126865051e-05</c:v>
                </c:pt>
                <c:pt idx="22">
                  <c:v>1.946006898977546e-05</c:v>
                </c:pt>
                <c:pt idx="23">
                  <c:v>0.0001319828163201081</c:v>
                </c:pt>
                <c:pt idx="24">
                  <c:v>-1.4435737600765073e-05</c:v>
                </c:pt>
                <c:pt idx="25">
                  <c:v>0.00010192440924573534</c:v>
                </c:pt>
                <c:pt idx="26">
                  <c:v>8.669844978947131e-05</c:v>
                </c:pt>
                <c:pt idx="27">
                  <c:v>7.322131908551197e-05</c:v>
                </c:pt>
                <c:pt idx="28">
                  <c:v>1.1123530326591027e-05</c:v>
                </c:pt>
                <c:pt idx="29">
                  <c:v>5.4751240363578126e-05</c:v>
                </c:pt>
                <c:pt idx="30">
                  <c:v>0.00017793540013935494</c:v>
                </c:pt>
                <c:pt idx="31">
                  <c:v>7.991899801035204e-05</c:v>
                </c:pt>
                <c:pt idx="32">
                  <c:v>4.431781761379908e-05</c:v>
                </c:pt>
                <c:pt idx="33">
                  <c:v>-1.866648731364537e-05</c:v>
                </c:pt>
                <c:pt idx="34">
                  <c:v>-5.48275057751951e-05</c:v>
                </c:pt>
                <c:pt idx="35">
                  <c:v>4.3565401900100975e-06</c:v>
                </c:pt>
                <c:pt idx="36">
                  <c:v>0.00010299774739532707</c:v>
                </c:pt>
                <c:pt idx="37">
                  <c:v>0.00026630342120435575</c:v>
                </c:pt>
                <c:pt idx="38">
                  <c:v>0.00031323921917857415</c:v>
                </c:pt>
                <c:pt idx="39">
                  <c:v>0.00030984435772826377</c:v>
                </c:pt>
                <c:pt idx="40">
                  <c:v>0.00030129139988844026</c:v>
                </c:pt>
                <c:pt idx="41">
                  <c:v>0.00027907842031943506</c:v>
                </c:pt>
                <c:pt idx="42">
                  <c:v>0.0002804852687500264</c:v>
                </c:pt>
                <c:pt idx="43">
                  <c:v>0.0002788226149331583</c:v>
                </c:pt>
                <c:pt idx="44">
                  <c:v>0.0002749103047561096</c:v>
                </c:pt>
                <c:pt idx="45">
                  <c:v>0.00026308542191961993</c:v>
                </c:pt>
                <c:pt idx="46">
                  <c:v>0.00026682284313796656</c:v>
                </c:pt>
                <c:pt idx="47">
                  <c:v>0.00027754509146610913</c:v>
                </c:pt>
                <c:pt idx="48">
                  <c:v>0.00026537952950372043</c:v>
                </c:pt>
                <c:pt idx="49">
                  <c:v>0.0002678835933196508</c:v>
                </c:pt>
                <c:pt idx="50">
                  <c:v>0.00026468688188269283</c:v>
                </c:pt>
                <c:pt idx="51">
                  <c:v>0.00034030552380047473</c:v>
                </c:pt>
                <c:pt idx="52">
                  <c:v>0.002109024215302673</c:v>
                </c:pt>
                <c:pt idx="53">
                  <c:v>0.00034030552380047473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1.5303041589075108</c:v>
                </c:pt>
                <c:pt idx="1">
                  <c:v>1.5533139057012628</c:v>
                </c:pt>
                <c:pt idx="2">
                  <c:v>1.5582958520739632</c:v>
                </c:pt>
                <c:pt idx="3">
                  <c:v>1.6412913808529674</c:v>
                </c:pt>
                <c:pt idx="4">
                  <c:v>1.6214015198396</c:v>
                </c:pt>
                <c:pt idx="5">
                  <c:v>1.6706765397154337</c:v>
                </c:pt>
                <c:pt idx="6">
                  <c:v>1.5939345209678635</c:v>
                </c:pt>
                <c:pt idx="7">
                  <c:v>1.554038276054622</c:v>
                </c:pt>
                <c:pt idx="8">
                  <c:v>1.5276955496462794</c:v>
                </c:pt>
                <c:pt idx="9">
                  <c:v>1.5325570935985209</c:v>
                </c:pt>
                <c:pt idx="10">
                  <c:v>1.5499130522442601</c:v>
                </c:pt>
                <c:pt idx="11">
                  <c:v>1.4202569724162546</c:v>
                </c:pt>
                <c:pt idx="12">
                  <c:v>1.420047793369941</c:v>
                </c:pt>
                <c:pt idx="13">
                  <c:v>1.4431789096493473</c:v>
                </c:pt>
                <c:pt idx="14">
                  <c:v>1.3804580075915638</c:v>
                </c:pt>
                <c:pt idx="15">
                  <c:v>1.1288802453437055</c:v>
                </c:pt>
                <c:pt idx="16">
                  <c:v>1.1142929038751888</c:v>
                </c:pt>
                <c:pt idx="17">
                  <c:v>1.1030284812504698</c:v>
                </c:pt>
                <c:pt idx="18">
                  <c:v>1.2154296234647297</c:v>
                </c:pt>
                <c:pt idx="19">
                  <c:v>1.1723146179817432</c:v>
                </c:pt>
                <c:pt idx="20">
                  <c:v>1.3955455455455454</c:v>
                </c:pt>
                <c:pt idx="21">
                  <c:v>1.4034357499621615</c:v>
                </c:pt>
                <c:pt idx="22">
                  <c:v>0.9698873649528773</c:v>
                </c:pt>
                <c:pt idx="23">
                  <c:v>0.6202748276035637</c:v>
                </c:pt>
                <c:pt idx="24">
                  <c:v>0.626260614059115</c:v>
                </c:pt>
                <c:pt idx="25">
                  <c:v>0.6277255049554635</c:v>
                </c:pt>
                <c:pt idx="26">
                  <c:v>0.6497625173164456</c:v>
                </c:pt>
                <c:pt idx="27">
                  <c:v>0.6515431084599247</c:v>
                </c:pt>
                <c:pt idx="28">
                  <c:v>0.6437673685001127</c:v>
                </c:pt>
                <c:pt idx="29">
                  <c:v>0.6421518128596195</c:v>
                </c:pt>
                <c:pt idx="30">
                  <c:v>0.4363100165562914</c:v>
                </c:pt>
                <c:pt idx="31">
                  <c:v>0.40569972196478227</c:v>
                </c:pt>
                <c:pt idx="32">
                  <c:v>0.4155887571682053</c:v>
                </c:pt>
                <c:pt idx="33">
                  <c:v>0.42254382388911543</c:v>
                </c:pt>
                <c:pt idx="34">
                  <c:v>0.42798667785320216</c:v>
                </c:pt>
                <c:pt idx="35">
                  <c:v>0.4507071547420965</c:v>
                </c:pt>
                <c:pt idx="36">
                  <c:v>0.45719022823242916</c:v>
                </c:pt>
                <c:pt idx="37">
                  <c:v>0.4661360839856533</c:v>
                </c:pt>
                <c:pt idx="38">
                  <c:v>0.49706300944494763</c:v>
                </c:pt>
                <c:pt idx="39">
                  <c:v>0.5648367914656867</c:v>
                </c:pt>
                <c:pt idx="40">
                  <c:v>0.6471194968553459</c:v>
                </c:pt>
                <c:pt idx="41">
                  <c:v>0.679252402273985</c:v>
                </c:pt>
                <c:pt idx="42">
                  <c:v>0.7412349291227363</c:v>
                </c:pt>
                <c:pt idx="43">
                  <c:v>0.7773420699774837</c:v>
                </c:pt>
                <c:pt idx="44">
                  <c:v>1.0454798146922568</c:v>
                </c:pt>
                <c:pt idx="45">
                  <c:v>1.2927628990373266</c:v>
                </c:pt>
                <c:pt idx="46">
                  <c:v>1.3758026446029288</c:v>
                </c:pt>
                <c:pt idx="47">
                  <c:v>1.446068053906129</c:v>
                </c:pt>
                <c:pt idx="48">
                  <c:v>1.5394120153387303</c:v>
                </c:pt>
                <c:pt idx="49">
                  <c:v>1.4679385687143762</c:v>
                </c:pt>
                <c:pt idx="50">
                  <c:v>1.22424865786965</c:v>
                </c:pt>
                <c:pt idx="51">
                  <c:v>1.0434139986973294</c:v>
                </c:pt>
                <c:pt idx="52">
                  <c:v>0.7217677969462623</c:v>
                </c:pt>
                <c:pt idx="53">
                  <c:v>0.5560470112473146</c:v>
                </c:pt>
                <c:pt idx="54">
                  <c:v>0.4931101126979744</c:v>
                </c:pt>
                <c:pt idx="55">
                  <c:v>0.5759590921685686</c:v>
                </c:pt>
                <c:pt idx="56">
                  <c:v>0.7472835076468941</c:v>
                </c:pt>
                <c:pt idx="57">
                  <c:v>0.8517962133181383</c:v>
                </c:pt>
                <c:pt idx="58">
                  <c:v>0.9162909183543498</c:v>
                </c:pt>
                <c:pt idx="59">
                  <c:v>0.8890259256404327</c:v>
                </c:pt>
                <c:pt idx="60">
                  <c:v>0.8988858577875226</c:v>
                </c:pt>
                <c:pt idx="61">
                  <c:v>0.8921453990849009</c:v>
                </c:pt>
                <c:pt idx="62">
                  <c:v>0.9557384809593941</c:v>
                </c:pt>
                <c:pt idx="63">
                  <c:v>1.0566438264140805</c:v>
                </c:pt>
                <c:pt idx="64">
                  <c:v>1.0993987122864897</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-3.2690192491860035</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-3.2690192491860035</c:v>
                </c:pt>
                <c:pt idx="1">
                  <c:v>-3.2690192491860035</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0.8975902342986251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0.8975902342986251</c:v>
                </c:pt>
                <c:pt idx="1">
                  <c:v>0.8975902342986251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0.8975902342986251</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0.8975902342986251</c:v>
                </c:pt>
                <c:pt idx="1">
                  <c:v>0.8975902342986251</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pt idx="52">
                  <c:v>0.8975902342986251</c:v>
                </c:pt>
                <c:pt idx="53">
                  <c:v>-3.2690192491860035</c:v>
                </c:pt>
                <c:pt idx="54">
                  <c:v>0.8975902342986251</c:v>
                </c:pt>
              </c:numCache>
            </c:numRef>
          </c:xVal>
          <c:yVal>
            <c:numRef>
              <c:f>Sheet1!$B$147:$B$201</c:f>
              <c:numCache>
                <c:formatCode>General</c:formatCode>
                <c:ptCount val="55"/>
                <c:pt idx="0">
                  <c:v>0.0009970520246749305</c:v>
                </c:pt>
                <c:pt idx="1">
                  <c:v>0.001047846910963181</c:v>
                </c:pt>
                <c:pt idx="2">
                  <c:v>0.0010151805409332896</c:v>
                </c:pt>
                <c:pt idx="3">
                  <c:v>0.0009877392937864453</c:v>
                </c:pt>
                <c:pt idx="4">
                  <c:v>0.0011075489894558327</c:v>
                </c:pt>
                <c:pt idx="5">
                  <c:v>0.0010936300598077741</c:v>
                </c:pt>
                <c:pt idx="6">
                  <c:v>0.0010487158165321695</c:v>
                </c:pt>
                <c:pt idx="7">
                  <c:v>0.0012154747945135993</c:v>
                </c:pt>
                <c:pt idx="8">
                  <c:v>0.0011823805753406842</c:v>
                </c:pt>
                <c:pt idx="9">
                  <c:v>0.0011629014886940093</c:v>
                </c:pt>
                <c:pt idx="10">
                  <c:v>0.001207151331304398</c:v>
                </c:pt>
                <c:pt idx="11">
                  <c:v>0.0011540851137167942</c:v>
                </c:pt>
                <c:pt idx="12">
                  <c:v>0.0011486212452849979</c:v>
                </c:pt>
                <c:pt idx="13">
                  <c:v>0.0011298710750357603</c:v>
                </c:pt>
                <c:pt idx="14">
                  <c:v>0.0013436815664748542</c:v>
                </c:pt>
                <c:pt idx="15">
                  <c:v>0.001187282228628554</c:v>
                </c:pt>
                <c:pt idx="16">
                  <c:v>0.0012209834611518183</c:v>
                </c:pt>
                <c:pt idx="17">
                  <c:v>0.0012269807630920404</c:v>
                </c:pt>
                <c:pt idx="18">
                  <c:v>0.0012353914820123248</c:v>
                </c:pt>
                <c:pt idx="19">
                  <c:v>0.0012133164423838794</c:v>
                </c:pt>
                <c:pt idx="20">
                  <c:v>0.0012330806624165913</c:v>
                </c:pt>
                <c:pt idx="21">
                  <c:v>0.0012050256904428459</c:v>
                </c:pt>
                <c:pt idx="22">
                  <c:v>0.001133787178470732</c:v>
                </c:pt>
                <c:pt idx="23">
                  <c:v>0.001291719103045077</c:v>
                </c:pt>
                <c:pt idx="24">
                  <c:v>0.0011613950898471102</c:v>
                </c:pt>
                <c:pt idx="25">
                  <c:v>0.0012568141631437895</c:v>
                </c:pt>
                <c:pt idx="26">
                  <c:v>0.0012615372708091829</c:v>
                </c:pt>
                <c:pt idx="27">
                  <c:v>0.0014480340685053884</c:v>
                </c:pt>
                <c:pt idx="28">
                  <c:v>0.0013719469184563246</c:v>
                </c:pt>
                <c:pt idx="29">
                  <c:v>0.001411694909965889</c:v>
                </c:pt>
                <c:pt idx="30">
                  <c:v>0.0013824315861783267</c:v>
                </c:pt>
                <c:pt idx="31">
                  <c:v>0.0013819380848543836</c:v>
                </c:pt>
                <c:pt idx="32">
                  <c:v>0.0014548400448258117</c:v>
                </c:pt>
                <c:pt idx="33">
                  <c:v>0.002506859180984372</c:v>
                </c:pt>
                <c:pt idx="34">
                  <c:v>0.0019062349368686843</c:v>
                </c:pt>
                <c:pt idx="35">
                  <c:v>0.001569719563617655</c:v>
                </c:pt>
                <c:pt idx="36">
                  <c:v>0.0016359739487571356</c:v>
                </c:pt>
                <c:pt idx="37">
                  <c:v>0.0018661589250354499</c:v>
                </c:pt>
                <c:pt idx="38">
                  <c:v>0.0015908131303752448</c:v>
                </c:pt>
                <c:pt idx="39">
                  <c:v>0.0012363253434035746</c:v>
                </c:pt>
                <c:pt idx="40">
                  <c:v>0.0016849117544424433</c:v>
                </c:pt>
                <c:pt idx="41">
                  <c:v>0.0015676319863691317</c:v>
                </c:pt>
                <c:pt idx="42">
                  <c:v>0.001295752236904057</c:v>
                </c:pt>
                <c:pt idx="43">
                  <c:v>0.0012101641207263015</c:v>
                </c:pt>
                <c:pt idx="44">
                  <c:v>0.001239400990376623</c:v>
                </c:pt>
                <c:pt idx="45">
                  <c:v>0.001569123942126072</c:v>
                </c:pt>
                <c:pt idx="46">
                  <c:v>0.0016361490819614914</c:v>
                </c:pt>
                <c:pt idx="47">
                  <c:v>0.0016269690811324638</c:v>
                </c:pt>
                <c:pt idx="48">
                  <c:v>0.0015489391184433515</c:v>
                </c:pt>
                <c:pt idx="49">
                  <c:v>0.0014465829022373556</c:v>
                </c:pt>
                <c:pt idx="50">
                  <c:v>0.001222137629992895</c:v>
                </c:pt>
                <c:pt idx="51">
                  <c:v>0.001274662774071946</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2.2447916666666665</c:v>
                </c:pt>
                <c:pt idx="1">
                  <c:v>2.2512453974442277</c:v>
                </c:pt>
                <c:pt idx="2">
                  <c:v>2.2363551602954885</c:v>
                </c:pt>
                <c:pt idx="3">
                  <c:v>2.3556752514803456</c:v>
                </c:pt>
                <c:pt idx="4">
                  <c:v>2.335389332572732</c:v>
                </c:pt>
                <c:pt idx="5">
                  <c:v>2.3482168229610685</c:v>
                </c:pt>
                <c:pt idx="6">
                  <c:v>2.235113804523994</c:v>
                </c:pt>
                <c:pt idx="7">
                  <c:v>2.17421875</c:v>
                </c:pt>
                <c:pt idx="8">
                  <c:v>2.1522937725312783</c:v>
                </c:pt>
                <c:pt idx="9">
                  <c:v>2.1454405540592534</c:v>
                </c:pt>
                <c:pt idx="10">
                  <c:v>2.1497133668903805</c:v>
                </c:pt>
                <c:pt idx="11">
                  <c:v>1.9396629761158697</c:v>
                </c:pt>
                <c:pt idx="12">
                  <c:v>1.9498394303267244</c:v>
                </c:pt>
                <c:pt idx="13">
                  <c:v>1.9517133956386292</c:v>
                </c:pt>
                <c:pt idx="14">
                  <c:v>1.9015235457063713</c:v>
                </c:pt>
                <c:pt idx="15">
                  <c:v>1.5896355593006108</c:v>
                </c:pt>
                <c:pt idx="16">
                  <c:v>1.5481592839911897</c:v>
                </c:pt>
                <c:pt idx="17">
                  <c:v>1.5411591768164636</c:v>
                </c:pt>
                <c:pt idx="18">
                  <c:v>1.6820117269300572</c:v>
                </c:pt>
                <c:pt idx="19">
                  <c:v>1.631796978347142</c:v>
                </c:pt>
                <c:pt idx="20">
                  <c:v>1.9294858487301916</c:v>
                </c:pt>
                <c:pt idx="21">
                  <c:v>1.9302293307428098</c:v>
                </c:pt>
                <c:pt idx="22">
                  <c:v>1.3230897878122714</c:v>
                </c:pt>
                <c:pt idx="23">
                  <c:v>0.8551403490510392</c:v>
                </c:pt>
                <c:pt idx="24">
                  <c:v>0.8650340510421684</c:v>
                </c:pt>
                <c:pt idx="25">
                  <c:v>0.8650760719225449</c:v>
                </c:pt>
                <c:pt idx="26">
                  <c:v>0.9070064574052971</c:v>
                </c:pt>
                <c:pt idx="27">
                  <c:v>0.8955944687652004</c:v>
                </c:pt>
                <c:pt idx="28">
                  <c:v>0.8920728534258457</c:v>
                </c:pt>
                <c:pt idx="29">
                  <c:v>0.8891246868911772</c:v>
                </c:pt>
                <c:pt idx="30">
                  <c:v>0.5836188103394582</c:v>
                </c:pt>
                <c:pt idx="31">
                  <c:v>0.541230209156163</c:v>
                </c:pt>
                <c:pt idx="32">
                  <c:v>0.5539901275195394</c:v>
                </c:pt>
                <c:pt idx="33">
                  <c:v>0.5721185358954014</c:v>
                </c:pt>
                <c:pt idx="34">
                  <c:v>0.5843110031239154</c:v>
                </c:pt>
                <c:pt idx="35">
                  <c:v>0.6061750410853526</c:v>
                </c:pt>
                <c:pt idx="36">
                  <c:v>0.6190760164170204</c:v>
                </c:pt>
                <c:pt idx="37">
                  <c:v>0.6259228010968151</c:v>
                </c:pt>
                <c:pt idx="38">
                  <c:v>0.6770646082267104</c:v>
                </c:pt>
                <c:pt idx="39">
                  <c:v>0.7829901648623788</c:v>
                </c:pt>
                <c:pt idx="40">
                  <c:v>0.9048155052938899</c:v>
                </c:pt>
                <c:pt idx="41">
                  <c:v>0.9475069300677217</c:v>
                </c:pt>
                <c:pt idx="42">
                  <c:v>1.0358842398392611</c:v>
                </c:pt>
                <c:pt idx="43">
                  <c:v>1.080227816059626</c:v>
                </c:pt>
                <c:pt idx="44">
                  <c:v>1.378319896694936</c:v>
                </c:pt>
                <c:pt idx="45">
                  <c:v>1.704503008923013</c:v>
                </c:pt>
                <c:pt idx="46">
                  <c:v>1.8368121442125236</c:v>
                </c:pt>
                <c:pt idx="47">
                  <c:v>1.9236871930487345</c:v>
                </c:pt>
                <c:pt idx="48">
                  <c:v>1.9706824844889892</c:v>
                </c:pt>
                <c:pt idx="49">
                  <c:v>1.8554751342516926</c:v>
                </c:pt>
                <c:pt idx="50">
                  <c:v>1.5674503757949507</c:v>
                </c:pt>
                <c:pt idx="51">
                  <c:v>1.3700986842105263</c:v>
                </c:pt>
                <c:pt idx="52">
                  <c:v>1.038999500463855</c:v>
                </c:pt>
                <c:pt idx="53">
                  <c:v>0.79514240277577</c:v>
                </c:pt>
                <c:pt idx="54">
                  <c:v>0.7039306316958687</c:v>
                </c:pt>
                <c:pt idx="55">
                  <c:v>0.8187710377426055</c:v>
                </c:pt>
                <c:pt idx="56">
                  <c:v>1.0498730828357943</c:v>
                </c:pt>
                <c:pt idx="57">
                  <c:v>1.1712728826839518</c:v>
                </c:pt>
                <c:pt idx="58">
                  <c:v>1.2713487911777182</c:v>
                </c:pt>
                <c:pt idx="59">
                  <c:v>1.2380134535566052</c:v>
                </c:pt>
                <c:pt idx="60">
                  <c:v>1.2642355134825014</c:v>
                </c:pt>
                <c:pt idx="61">
                  <c:v>1.2695145771540186</c:v>
                </c:pt>
                <c:pt idx="62">
                  <c:v>1.309113832853026</c:v>
                </c:pt>
                <c:pt idx="63">
                  <c:v>1.4083664625192507</c:v>
                </c:pt>
                <c:pt idx="64">
                  <c:v>1.4672963567928416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-5.249290556073121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-5.249290556073121</c:v>
                </c:pt>
                <c:pt idx="1">
                  <c:v>-5.249290556073121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1.2417278544935575</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1.2417278544935575</c:v>
                </c:pt>
                <c:pt idx="1">
                  <c:v>1.2417278544935575</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1.2417278544935575</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1.2417278544935575</c:v>
                </c:pt>
                <c:pt idx="1">
                  <c:v>1.2417278544935575</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pt idx="52">
                  <c:v>1.2417278544935575</c:v>
                </c:pt>
                <c:pt idx="53">
                  <c:v>-5.249290556073121</c:v>
                </c:pt>
                <c:pt idx="54">
                  <c:v>1.2417278544935575</c:v>
                </c:pt>
              </c:numCache>
            </c:numRef>
          </c:xVal>
          <c:yVal>
            <c:numRef>
              <c:f>Sheet1!$B$147:$B$201</c:f>
              <c:numCache>
                <c:formatCode>General</c:formatCode>
                <c:ptCount val="55"/>
                <c:pt idx="0">
                  <c:v>0.0011325821138160083</c:v>
                </c:pt>
                <c:pt idx="1">
                  <c:v>0.0009702025312681977</c:v>
                </c:pt>
                <c:pt idx="2">
                  <c:v>0.0010089367400609216</c:v>
                </c:pt>
                <c:pt idx="3">
                  <c:v>0.0010079138114018771</c:v>
                </c:pt>
                <c:pt idx="4">
                  <c:v>0.0010546733628080183</c:v>
                </c:pt>
                <c:pt idx="5">
                  <c:v>0.0010461475681365828</c:v>
                </c:pt>
                <c:pt idx="6">
                  <c:v>0.0010157399924259633</c:v>
                </c:pt>
                <c:pt idx="7">
                  <c:v>0.0011649313375432725</c:v>
                </c:pt>
                <c:pt idx="8">
                  <c:v>0.0011371169526460637</c:v>
                </c:pt>
                <c:pt idx="9">
                  <c:v>0.001160308355564573</c:v>
                </c:pt>
                <c:pt idx="10">
                  <c:v>0.0011524478439202662</c:v>
                </c:pt>
                <c:pt idx="11">
                  <c:v>0.0011844777892947998</c:v>
                </c:pt>
                <c:pt idx="12">
                  <c:v>0.001191901450531678</c:v>
                </c:pt>
                <c:pt idx="13">
                  <c:v>0.0011442822769281466</c:v>
                </c:pt>
                <c:pt idx="14">
                  <c:v>0.001296332083434798</c:v>
                </c:pt>
                <c:pt idx="15">
                  <c:v>0.0011681260946919108</c:v>
                </c:pt>
                <c:pt idx="16">
                  <c:v>0.001230855641828199</c:v>
                </c:pt>
                <c:pt idx="17">
                  <c:v>0.001288703969050131</c:v>
                </c:pt>
                <c:pt idx="18">
                  <c:v>0.0013091475295213843</c:v>
                </c:pt>
                <c:pt idx="19">
                  <c:v>0.0012741999957986542</c:v>
                </c:pt>
                <c:pt idx="20">
                  <c:v>0.0012548936142379764</c:v>
                </c:pt>
                <c:pt idx="21">
                  <c:v>0.001237442755091004</c:v>
                </c:pt>
                <c:pt idx="22">
                  <c:v>0.001200988431913665</c:v>
                </c:pt>
                <c:pt idx="23">
                  <c:v>0.0013551868575792827</c:v>
                </c:pt>
                <c:pt idx="24">
                  <c:v>0.0012324851751707817</c:v>
                </c:pt>
                <c:pt idx="25">
                  <c:v>0.0012691269176701614</c:v>
                </c:pt>
                <c:pt idx="26">
                  <c:v>0.0012566943897992598</c:v>
                </c:pt>
                <c:pt idx="27">
                  <c:v>0.0013633124699154653</c:v>
                </c:pt>
                <c:pt idx="28">
                  <c:v>0.0012650147169341514</c:v>
                </c:pt>
                <c:pt idx="29">
                  <c:v>0.0013004444343628603</c:v>
                </c:pt>
                <c:pt idx="30">
                  <c:v>0.0013219433870201194</c:v>
                </c:pt>
                <c:pt idx="31">
                  <c:v>0.0013811193027777106</c:v>
                </c:pt>
                <c:pt idx="32">
                  <c:v>0.0014299864851396466</c:v>
                </c:pt>
                <c:pt idx="33">
                  <c:v>0.002377278567203763</c:v>
                </c:pt>
                <c:pt idx="34">
                  <c:v>0.001856992421900371</c:v>
                </c:pt>
                <c:pt idx="35">
                  <c:v>0.0016019826752175339</c:v>
                </c:pt>
                <c:pt idx="36">
                  <c:v>0.0017310019487069184</c:v>
                </c:pt>
                <c:pt idx="37">
                  <c:v>0.001939316602498051</c:v>
                </c:pt>
                <c:pt idx="38">
                  <c:v>0.001724696642865333</c:v>
                </c:pt>
                <c:pt idx="39">
                  <c:v>0.001287031547005971</c:v>
                </c:pt>
                <c:pt idx="40">
                  <c:v>0.0016947007076150637</c:v>
                </c:pt>
                <c:pt idx="41">
                  <c:v>0.001589337185881441</c:v>
                </c:pt>
                <c:pt idx="42">
                  <c:v>0.0013220324816780806</c:v>
                </c:pt>
                <c:pt idx="43">
                  <c:v>0.0012542874143937868</c:v>
                </c:pt>
                <c:pt idx="44">
                  <c:v>0.001318901745567272</c:v>
                </c:pt>
                <c:pt idx="45">
                  <c:v>0.001547674036524923</c:v>
                </c:pt>
                <c:pt idx="46">
                  <c:v>0.001580225279055218</c:v>
                </c:pt>
                <c:pt idx="47">
                  <c:v>0.0015364461867224694</c:v>
                </c:pt>
                <c:pt idx="48">
                  <c:v>0.0014227686356561276</c:v>
                </c:pt>
                <c:pt idx="49">
                  <c:v>0.0014079288142682523</c:v>
                </c:pt>
                <c:pt idx="50">
                  <c:v>0.0012548638555524919</c:v>
                </c:pt>
                <c:pt idx="51">
                  <c:v>0.00129945749597847</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2.4047210300429183</c:v>
                </c:pt>
                <c:pt idx="1">
                  <c:v>2.0929623787629628</c:v>
                </c:pt>
                <c:pt idx="2">
                  <c:v>2.043348623853211</c:v>
                </c:pt>
                <c:pt idx="3">
                  <c:v>2.2870649350649352</c:v>
                </c:pt>
                <c:pt idx="4">
                  <c:v>2.303442697893589</c:v>
                </c:pt>
                <c:pt idx="5">
                  <c:v>2.24930248383804</c:v>
                </c:pt>
                <c:pt idx="6">
                  <c:v>2.131261548798925</c:v>
                </c:pt>
                <c:pt idx="7">
                  <c:v>2.0675379056495458</c:v>
                </c:pt>
                <c:pt idx="8">
                  <c:v>2.0870861608060864</c:v>
                </c:pt>
                <c:pt idx="9">
                  <c:v>2.103140858592786</c:v>
                </c:pt>
                <c:pt idx="10">
                  <c:v>2.0869757024569022</c:v>
                </c:pt>
                <c:pt idx="11">
                  <c:v>1.8486527740907888</c:v>
                </c:pt>
                <c:pt idx="12">
                  <c:v>1.8414043184440414</c:v>
                </c:pt>
                <c:pt idx="13">
                  <c:v>1.8485067042585974</c:v>
                </c:pt>
                <c:pt idx="14">
                  <c:v>1.8046071440307583</c:v>
                </c:pt>
                <c:pt idx="15">
                  <c:v>1.5173939272069172</c:v>
                </c:pt>
                <c:pt idx="16">
                  <c:v>1.4905749293119699</c:v>
                </c:pt>
                <c:pt idx="17">
                  <c:v>1.4611760021237061</c:v>
                </c:pt>
                <c:pt idx="18">
                  <c:v>1.6070761637988529</c:v>
                </c:pt>
                <c:pt idx="19">
                  <c:v>1.5661543601737389</c:v>
                </c:pt>
                <c:pt idx="20">
                  <c:v>1.779671294080102</c:v>
                </c:pt>
                <c:pt idx="21">
                  <c:v>1.8095625304927632</c:v>
                </c:pt>
                <c:pt idx="22">
                  <c:v>1.2367366878358574</c:v>
                </c:pt>
                <c:pt idx="23">
                  <c:v>0.7868339558790665</c:v>
                </c:pt>
                <c:pt idx="24">
                  <c:v>0.8086816720257235</c:v>
                </c:pt>
                <c:pt idx="25">
                  <c:v>0.8067199793628272</c:v>
                </c:pt>
                <c:pt idx="26">
                  <c:v>0.839571679718715</c:v>
                </c:pt>
                <c:pt idx="27">
                  <c:v>0.8236779038185014</c:v>
                </c:pt>
                <c:pt idx="28">
                  <c:v>0.8260199164792805</c:v>
                </c:pt>
                <c:pt idx="29">
                  <c:v>0.8256978547428275</c:v>
                </c:pt>
                <c:pt idx="30">
                  <c:v>0.550223469154732</c:v>
                </c:pt>
                <c:pt idx="31">
                  <c:v>0.5111248053969901</c:v>
                </c:pt>
                <c:pt idx="32">
                  <c:v>0.5213225806451613</c:v>
                </c:pt>
                <c:pt idx="33">
                  <c:v>0.5373424488870169</c:v>
                </c:pt>
                <c:pt idx="34">
                  <c:v>0.5456372358356022</c:v>
                </c:pt>
                <c:pt idx="35">
                  <c:v>0.5603102779573368</c:v>
                </c:pt>
                <c:pt idx="36">
                  <c:v>0.5700626655468699</c:v>
                </c:pt>
                <c:pt idx="37">
                  <c:v>0.5780844155844156</c:v>
                </c:pt>
                <c:pt idx="38">
                  <c:v>0.6213890596189305</c:v>
                </c:pt>
                <c:pt idx="39">
                  <c:v>0.7137282724370344</c:v>
                </c:pt>
                <c:pt idx="40">
                  <c:v>0.8333495318625068</c:v>
                </c:pt>
                <c:pt idx="41">
                  <c:v>0.8756972369957192</c:v>
                </c:pt>
                <c:pt idx="42">
                  <c:v>0.949959592694359</c:v>
                </c:pt>
                <c:pt idx="43">
                  <c:v>1.0217817831132985</c:v>
                </c:pt>
                <c:pt idx="44">
                  <c:v>1.3562156593406594</c:v>
                </c:pt>
                <c:pt idx="45">
                  <c:v>1.665675273759632</c:v>
                </c:pt>
                <c:pt idx="46">
                  <c:v>1.8053085556332633</c:v>
                </c:pt>
                <c:pt idx="47">
                  <c:v>1.8696842245810803</c:v>
                </c:pt>
                <c:pt idx="48">
                  <c:v>1.8952199855747165</c:v>
                </c:pt>
                <c:pt idx="49">
                  <c:v>1.9034730538922155</c:v>
                </c:pt>
                <c:pt idx="50">
                  <c:v>1.6082056351952545</c:v>
                </c:pt>
                <c:pt idx="51">
                  <c:v>1.3624349874063655</c:v>
                </c:pt>
                <c:pt idx="52">
                  <c:v>0.9675693636816747</c:v>
                </c:pt>
                <c:pt idx="53">
                  <c:v>0.8231376510644668</c:v>
                </c:pt>
                <c:pt idx="54">
                  <c:v>0.7143220739555683</c:v>
                </c:pt>
                <c:pt idx="55">
                  <c:v>0.7784889857342276</c:v>
                </c:pt>
                <c:pt idx="56">
                  <c:v>0.9780841993072208</c:v>
                </c:pt>
                <c:pt idx="57">
                  <c:v>1.0952476104838977</c:v>
                </c:pt>
                <c:pt idx="58">
                  <c:v>1.2260208603176768</c:v>
                </c:pt>
                <c:pt idx="59">
                  <c:v>1.1599450199470314</c:v>
                </c:pt>
                <c:pt idx="60">
                  <c:v>1.2623344074471894</c:v>
                </c:pt>
                <c:pt idx="61">
                  <c:v>1.259085201793722</c:v>
                </c:pt>
                <c:pt idx="62">
                  <c:v>1.2310636856368564</c:v>
                </c:pt>
                <c:pt idx="63">
                  <c:v>1.3479706567941863</c:v>
                </c:pt>
                <c:pt idx="64">
                  <c:v>1.4061798135166406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-6.089748002547821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-6.089748002547821</c:v>
                </c:pt>
                <c:pt idx="1">
                  <c:v>-6.089748002547821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1.180540702954281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1.180540702954281</c:v>
                </c:pt>
                <c:pt idx="1">
                  <c:v>1.180540702954281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1.1805407029542814</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1.1805407029542814</c:v>
                </c:pt>
                <c:pt idx="1">
                  <c:v>1.1805407029542814</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pt idx="52">
                  <c:v>1.180540702954281</c:v>
                </c:pt>
                <c:pt idx="53">
                  <c:v>-6.089748002547821</c:v>
                </c:pt>
                <c:pt idx="54">
                  <c:v>1.1805407029542814</c:v>
                </c:pt>
              </c:numCache>
            </c:numRef>
          </c:xVal>
          <c:yVal>
            <c:numRef>
              <c:f>Sheet1!$B$147:$B$201</c:f>
              <c:numCache>
                <c:formatCode>General</c:formatCode>
                <c:ptCount val="55"/>
                <c:pt idx="0">
                  <c:v>0.001178819580456967</c:v>
                </c:pt>
                <c:pt idx="1">
                  <c:v>0.0011328120604516224</c:v>
                </c:pt>
                <c:pt idx="2">
                  <c:v>0.0010565158431544864</c:v>
                </c:pt>
                <c:pt idx="3">
                  <c:v>0.0010721588455328483</c:v>
                </c:pt>
                <c:pt idx="4">
                  <c:v>0.0011778555885056602</c:v>
                </c:pt>
                <c:pt idx="5">
                  <c:v>0.0011237750958272793</c:v>
                </c:pt>
                <c:pt idx="6">
                  <c:v>0.0010563974700360298</c:v>
                </c:pt>
                <c:pt idx="7">
                  <c:v>0.0012618104923597068</c:v>
                </c:pt>
                <c:pt idx="8">
                  <c:v>0.0012307799889185503</c:v>
                </c:pt>
                <c:pt idx="9">
                  <c:v>0.0011698220423439244</c:v>
                </c:pt>
                <c:pt idx="10">
                  <c:v>0.0010494787926202255</c:v>
                </c:pt>
                <c:pt idx="11">
                  <c:v>0.0012396067458057352</c:v>
                </c:pt>
                <c:pt idx="12">
                  <c:v>0.0012469393846853065</c:v>
                </c:pt>
                <c:pt idx="13">
                  <c:v>0.0012299395541911806</c:v>
                </c:pt>
                <c:pt idx="14">
                  <c:v>0.0012634932760464297</c:v>
                </c:pt>
                <c:pt idx="15">
                  <c:v>0.0012252688713711522</c:v>
                </c:pt>
                <c:pt idx="16">
                  <c:v>0.0012949986700434638</c:v>
                </c:pt>
                <c:pt idx="17">
                  <c:v>0.0012559382956192945</c:v>
                </c:pt>
                <c:pt idx="18">
                  <c:v>0.0013282510156448525</c:v>
                </c:pt>
                <c:pt idx="19">
                  <c:v>0.0013387629175044438</c:v>
                </c:pt>
                <c:pt idx="20">
                  <c:v>0.001309066737065395</c:v>
                </c:pt>
                <c:pt idx="21">
                  <c:v>0.0012741593727582413</c:v>
                </c:pt>
                <c:pt idx="22">
                  <c:v>0.001243619860986677</c:v>
                </c:pt>
                <c:pt idx="23">
                  <c:v>0.0014080370587657215</c:v>
                </c:pt>
                <c:pt idx="24">
                  <c:v>0.0012989111456495391</c:v>
                </c:pt>
                <c:pt idx="25">
                  <c:v>0.0013269454991856264</c:v>
                </c:pt>
                <c:pt idx="26">
                  <c:v>0.0013281930820134079</c:v>
                </c:pt>
                <c:pt idx="27">
                  <c:v>0.0013911041568188637</c:v>
                </c:pt>
                <c:pt idx="28">
                  <c:v>0.0013505578388895482</c:v>
                </c:pt>
                <c:pt idx="29">
                  <c:v>0.0013846400852743118</c:v>
                </c:pt>
                <c:pt idx="30">
                  <c:v>0.001397271171903571</c:v>
                </c:pt>
                <c:pt idx="31">
                  <c:v>0.0014348170968879145</c:v>
                </c:pt>
                <c:pt idx="32">
                  <c:v>0.001445210416651218</c:v>
                </c:pt>
                <c:pt idx="33">
                  <c:v>0.0022621827065307607</c:v>
                </c:pt>
                <c:pt idx="34">
                  <c:v>0.0018280214009856496</c:v>
                </c:pt>
                <c:pt idx="35">
                  <c:v>0.001570283279836565</c:v>
                </c:pt>
                <c:pt idx="36">
                  <c:v>0.0016534808507794457</c:v>
                </c:pt>
                <c:pt idx="37">
                  <c:v>0.0018192838226800212</c:v>
                </c:pt>
                <c:pt idx="38">
                  <c:v>0.0016093551849852357</c:v>
                </c:pt>
                <c:pt idx="39">
                  <c:v>0.0012573153097493813</c:v>
                </c:pt>
                <c:pt idx="40">
                  <c:v>0.0016416146608418248</c:v>
                </c:pt>
                <c:pt idx="41">
                  <c:v>0.0014534182066667936</c:v>
                </c:pt>
                <c:pt idx="42">
                  <c:v>0.001255622124770801</c:v>
                </c:pt>
                <c:pt idx="43">
                  <c:v>0.0011945412252899346</c:v>
                </c:pt>
                <c:pt idx="44">
                  <c:v>0.0011951950396541827</c:v>
                </c:pt>
                <c:pt idx="45">
                  <c:v>0.0014148885057058357</c:v>
                </c:pt>
                <c:pt idx="46">
                  <c:v>0.0015062255921498516</c:v>
                </c:pt>
                <c:pt idx="47">
                  <c:v>0.0012747256121033628</c:v>
                </c:pt>
                <c:pt idx="48">
                  <c:v>0.001139023326802459</c:v>
                </c:pt>
                <c:pt idx="49">
                  <c:v>0.0013778077187819255</c:v>
                </c:pt>
                <c:pt idx="50">
                  <c:v>0.0012917949201468474</c:v>
                </c:pt>
                <c:pt idx="51">
                  <c:v>0.0012838530801449637</c:v>
                </c:pt>
                <c:pt idx="52">
                  <c:v>0.0016577799832836007</c:v>
                </c:pt>
                <c:pt idx="53">
                  <c:v>0.014390397491135125</c:v>
                </c:pt>
                <c:pt idx="54">
                  <c:v>0.0016577799832835998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1.549118238844834</c:v>
                </c:pt>
                <c:pt idx="1">
                  <c:v>1.5254498106060606</c:v>
                </c:pt>
                <c:pt idx="2">
                  <c:v>1.4374040392110545</c:v>
                </c:pt>
                <c:pt idx="3">
                  <c:v>1.5123546936152812</c:v>
                </c:pt>
                <c:pt idx="4">
                  <c:v>1.5822214520880262</c:v>
                </c:pt>
                <c:pt idx="5">
                  <c:v>1.6202772963604852</c:v>
                </c:pt>
                <c:pt idx="6">
                  <c:v>1.6791520652611018</c:v>
                </c:pt>
                <c:pt idx="7">
                  <c:v>1.7543690967705448</c:v>
                </c:pt>
                <c:pt idx="8">
                  <c:v>1.7594078426940896</c:v>
                </c:pt>
                <c:pt idx="9">
                  <c:v>1.7746662140755824</c:v>
                </c:pt>
                <c:pt idx="10">
                  <c:v>1.7936632773439694</c:v>
                </c:pt>
                <c:pt idx="11">
                  <c:v>1.721085844848221</c:v>
                </c:pt>
                <c:pt idx="12">
                  <c:v>1.7888069365463655</c:v>
                </c:pt>
                <c:pt idx="13">
                  <c:v>1.7780551395129527</c:v>
                </c:pt>
                <c:pt idx="14">
                  <c:v>1.7784358222173022</c:v>
                </c:pt>
                <c:pt idx="15">
                  <c:v>1.8027522935779816</c:v>
                </c:pt>
                <c:pt idx="16">
                  <c:v>1.776014496732744</c:v>
                </c:pt>
                <c:pt idx="17">
                  <c:v>1.7873328175085665</c:v>
                </c:pt>
                <c:pt idx="18">
                  <c:v>1.801031728422454</c:v>
                </c:pt>
                <c:pt idx="19">
                  <c:v>1.8171803716479358</c:v>
                </c:pt>
                <c:pt idx="20">
                  <c:v>1.8186987790600435</c:v>
                </c:pt>
                <c:pt idx="21">
                  <c:v>1.8107791773492363</c:v>
                </c:pt>
                <c:pt idx="22">
                  <c:v>1.817968094038623</c:v>
                </c:pt>
                <c:pt idx="23">
                  <c:v>1.8163938090182712</c:v>
                </c:pt>
                <c:pt idx="24">
                  <c:v>1.8191840617829762</c:v>
                </c:pt>
                <c:pt idx="25">
                  <c:v>1.8234569284194015</c:v>
                </c:pt>
                <c:pt idx="26">
                  <c:v>1.8264476708335668</c:v>
                </c:pt>
                <c:pt idx="27">
                  <c:v>1.8229213232007153</c:v>
                </c:pt>
                <c:pt idx="28">
                  <c:v>1.8185506279871066</c:v>
                </c:pt>
                <c:pt idx="29">
                  <c:v>1.811413978793094</c:v>
                </c:pt>
                <c:pt idx="30">
                  <c:v>1.803346816645426</c:v>
                </c:pt>
                <c:pt idx="31">
                  <c:v>1.790036961438738</c:v>
                </c:pt>
                <c:pt idx="32">
                  <c:v>1.7875562383408319</c:v>
                </c:pt>
                <c:pt idx="33">
                  <c:v>1.7954632833525568</c:v>
                </c:pt>
                <c:pt idx="34">
                  <c:v>1.8275500634412756</c:v>
                </c:pt>
                <c:pt idx="35">
                  <c:v>1.8416990560799555</c:v>
                </c:pt>
                <c:pt idx="36">
                  <c:v>1.8397614535726228</c:v>
                </c:pt>
                <c:pt idx="37">
                  <c:v>1.8329064587973274</c:v>
                </c:pt>
                <c:pt idx="38">
                  <c:v>1.8427530912991927</c:v>
                </c:pt>
                <c:pt idx="39">
                  <c:v>2.182912959122232</c:v>
                </c:pt>
                <c:pt idx="40">
                  <c:v>2.5171413300755896</c:v>
                </c:pt>
                <c:pt idx="41">
                  <c:v>2.543243665936816</c:v>
                </c:pt>
                <c:pt idx="42">
                  <c:v>2.581341984491217</c:v>
                </c:pt>
                <c:pt idx="43">
                  <c:v>2.60027067908606</c:v>
                </c:pt>
                <c:pt idx="44">
                  <c:v>2.6410483870967743</c:v>
                </c:pt>
                <c:pt idx="45">
                  <c:v>2.6322397731875253</c:v>
                </c:pt>
                <c:pt idx="46">
                  <c:v>2.8329283110571084</c:v>
                </c:pt>
                <c:pt idx="47">
                  <c:v>2.7534315789473682</c:v>
                </c:pt>
                <c:pt idx="48">
                  <c:v>2.7550177095631643</c:v>
                </c:pt>
                <c:pt idx="49">
                  <c:v>2.624837281957823</c:v>
                </c:pt>
                <c:pt idx="50">
                  <c:v>2.7121548432921956</c:v>
                </c:pt>
                <c:pt idx="51">
                  <c:v>3.2549895324494065</c:v>
                </c:pt>
                <c:pt idx="52">
                  <c:v>1.7307442946058094</c:v>
                </c:pt>
                <c:pt idx="53">
                  <c:v>1.428562874251497</c:v>
                </c:pt>
                <c:pt idx="54">
                  <c:v>1.4497295390404514</c:v>
                </c:pt>
                <c:pt idx="55">
                  <c:v>1.5068188469417618</c:v>
                </c:pt>
                <c:pt idx="56">
                  <c:v>1.5018349158268771</c:v>
                </c:pt>
                <c:pt idx="57">
                  <c:v>1.4843831187575776</c:v>
                </c:pt>
                <c:pt idx="58">
                  <c:v>1.493000748891065</c:v>
                </c:pt>
                <c:pt idx="59">
                  <c:v>1.5036273606632888</c:v>
                </c:pt>
                <c:pt idx="60">
                  <c:v>1.4917835671342685</c:v>
                </c:pt>
                <c:pt idx="61">
                  <c:v>1.4845125157160817</c:v>
                </c:pt>
                <c:pt idx="62">
                  <c:v>1.4868526351892077</c:v>
                </c:pt>
                <c:pt idx="63">
                  <c:v>1.5047689759552232</c:v>
                </c:pt>
                <c:pt idx="64">
                  <c:v>1.4945757679570628</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1.9666959339717118</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1.9666959339717118</c:v>
                </c:pt>
                <c:pt idx="1">
                  <c:v>1.9666959339717118</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1.9666959339717118</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1.9666959339717118</c:v>
                </c:pt>
                <c:pt idx="1">
                  <c:v>1.9666959339717118</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1.5324073449838655</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1.5324073449838655</c:v>
                </c:pt>
                <c:pt idx="1">
                  <c:v>1.5324073449838655</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pt idx="52">
                  <c:v>1.9666959339717118</c:v>
                </c:pt>
                <c:pt idx="53">
                  <c:v>1.9666959339717118</c:v>
                </c:pt>
                <c:pt idx="54">
                  <c:v>1.5324073449838655</c:v>
                </c:pt>
              </c:numCache>
            </c:numRef>
          </c:xVal>
          <c:yVal>
            <c:numRef>
              <c:f>Sheet1!$B$147:$B$201</c:f>
              <c:numCache>
                <c:formatCode>General</c:formatCode>
                <c:ptCount val="55"/>
                <c:pt idx="0">
                  <c:v>0.04544878576857818</c:v>
                </c:pt>
                <c:pt idx="1">
                  <c:v>0.045310523316409876</c:v>
                </c:pt>
                <c:pt idx="2">
                  <c:v>0.045731829144420706</c:v>
                </c:pt>
                <c:pt idx="3">
                  <c:v>0.04542545697785008</c:v>
                </c:pt>
                <c:pt idx="4">
                  <c:v>0.04546881355848026</c:v>
                </c:pt>
                <c:pt idx="5">
                  <c:v>0.04561451384076023</c:v>
                </c:pt>
                <c:pt idx="6">
                  <c:v>0.045734262690373485</c:v>
                </c:pt>
                <c:pt idx="7">
                  <c:v>0.0459254356307041</c:v>
                </c:pt>
                <c:pt idx="8">
                  <c:v>0.04576046525118832</c:v>
                </c:pt>
                <c:pt idx="9">
                  <c:v>0.04586199641996869</c:v>
                </c:pt>
                <c:pt idx="10">
                  <c:v>0.045869998742542675</c:v>
                </c:pt>
                <c:pt idx="11">
                  <c:v>0.0459663601066664</c:v>
                </c:pt>
                <c:pt idx="12">
                  <c:v>0.04593284053237107</c:v>
                </c:pt>
                <c:pt idx="13">
                  <c:v>0.04583394824408367</c:v>
                </c:pt>
                <c:pt idx="14">
                  <c:v>0.04585568536232251</c:v>
                </c:pt>
                <c:pt idx="15">
                  <c:v>0.04584838391051424</c:v>
                </c:pt>
                <c:pt idx="16">
                  <c:v>0.04585015138042857</c:v>
                </c:pt>
                <c:pt idx="17">
                  <c:v>0.045800930573579916</c:v>
                </c:pt>
                <c:pt idx="18">
                  <c:v>0.04581714285006018</c:v>
                </c:pt>
                <c:pt idx="19">
                  <c:v>0.045881185199955175</c:v>
                </c:pt>
                <c:pt idx="20">
                  <c:v>0.04585089682077631</c:v>
                </c:pt>
                <c:pt idx="21">
                  <c:v>0.04585986734791888</c:v>
                </c:pt>
                <c:pt idx="22">
                  <c:v>0.045831921821164044</c:v>
                </c:pt>
                <c:pt idx="23">
                  <c:v>0.045823699178425395</c:v>
                </c:pt>
                <c:pt idx="24">
                  <c:v>0.04587212706834706</c:v>
                </c:pt>
                <c:pt idx="25">
                  <c:v>0.04571888056299482</c:v>
                </c:pt>
                <c:pt idx="26">
                  <c:v>0.04656954528696692</c:v>
                </c:pt>
                <c:pt idx="27">
                  <c:v>0.04957412067207641</c:v>
                </c:pt>
                <c:pt idx="28">
                  <c:v>0.051264882674669575</c:v>
                </c:pt>
                <c:pt idx="29">
                  <c:v>0.052052629836180156</c:v>
                </c:pt>
                <c:pt idx="30">
                  <c:v>0.052624390379889405</c:v>
                </c:pt>
                <c:pt idx="31">
                  <c:v>0.05320839465206101</c:v>
                </c:pt>
                <c:pt idx="32">
                  <c:v>0.05356248184534465</c:v>
                </c:pt>
                <c:pt idx="33">
                  <c:v>0.053505547176110196</c:v>
                </c:pt>
                <c:pt idx="34">
                  <c:v>0.05676387476924803</c:v>
                </c:pt>
                <c:pt idx="35">
                  <c:v>0.05629032968797927</c:v>
                </c:pt>
                <c:pt idx="36">
                  <c:v>0.057963593386772636</c:v>
                </c:pt>
                <c:pt idx="37">
                  <c:v>0.059780319773092866</c:v>
                </c:pt>
                <c:pt idx="38">
                  <c:v>0.06974126023982698</c:v>
                </c:pt>
                <c:pt idx="39">
                  <c:v>0.04635578436256613</c:v>
                </c:pt>
                <c:pt idx="40">
                  <c:v>0.04452707186042733</c:v>
                </c:pt>
                <c:pt idx="41">
                  <c:v>0.044086562785005404</c:v>
                </c:pt>
                <c:pt idx="42">
                  <c:v>0.04375860618501458</c:v>
                </c:pt>
                <c:pt idx="43">
                  <c:v>0.04358936519836348</c:v>
                </c:pt>
                <c:pt idx="44">
                  <c:v>0.04341549808543794</c:v>
                </c:pt>
                <c:pt idx="45">
                  <c:v>0.04424445550691529</c:v>
                </c:pt>
                <c:pt idx="46">
                  <c:v>0.04531307938544222</c:v>
                </c:pt>
                <c:pt idx="47">
                  <c:v>0.0455152720901032</c:v>
                </c:pt>
                <c:pt idx="48">
                  <c:v>0.045315548165044905</c:v>
                </c:pt>
                <c:pt idx="49">
                  <c:v>0.04572311957550215</c:v>
                </c:pt>
                <c:pt idx="50">
                  <c:v>0.045506315182174434</c:v>
                </c:pt>
                <c:pt idx="51">
                  <c:v>0.04560446100713823</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2.6177</c:v>
                </c:pt>
                <c:pt idx="1">
                  <c:v>2.5774</c:v>
                </c:pt>
                <c:pt idx="2">
                  <c:v>2.4341</c:v>
                </c:pt>
                <c:pt idx="3">
                  <c:v>2.589</c:v>
                </c:pt>
                <c:pt idx="4">
                  <c:v>2.7393</c:v>
                </c:pt>
                <c:pt idx="5">
                  <c:v>2.8047</c:v>
                </c:pt>
                <c:pt idx="6">
                  <c:v>2.9229</c:v>
                </c:pt>
                <c:pt idx="7">
                  <c:v>3.1019</c:v>
                </c:pt>
                <c:pt idx="8">
                  <c:v>3.1138</c:v>
                </c:pt>
                <c:pt idx="9">
                  <c:v>3.1369</c:v>
                </c:pt>
                <c:pt idx="10">
                  <c:v>3.1929</c:v>
                </c:pt>
                <c:pt idx="11">
                  <c:v>3.1637</c:v>
                </c:pt>
                <c:pt idx="12">
                  <c:v>3.1771</c:v>
                </c:pt>
                <c:pt idx="13">
                  <c:v>3.2053</c:v>
                </c:pt>
                <c:pt idx="14">
                  <c:v>3.2131</c:v>
                </c:pt>
                <c:pt idx="15">
                  <c:v>3.2619</c:v>
                </c:pt>
                <c:pt idx="16">
                  <c:v>3.2343</c:v>
                </c:pt>
                <c:pt idx="17">
                  <c:v>3.234</c:v>
                </c:pt>
                <c:pt idx="18">
                  <c:v>3.2469</c:v>
                </c:pt>
                <c:pt idx="19">
                  <c:v>3.2662</c:v>
                </c:pt>
                <c:pt idx="20">
                  <c:v>3.2622</c:v>
                </c:pt>
                <c:pt idx="21">
                  <c:v>3.2489</c:v>
                </c:pt>
                <c:pt idx="22">
                  <c:v>3.2478</c:v>
                </c:pt>
                <c:pt idx="23">
                  <c:v>3.2508</c:v>
                </c:pt>
                <c:pt idx="24">
                  <c:v>3.2507</c:v>
                </c:pt>
                <c:pt idx="25">
                  <c:v>3.2556</c:v>
                </c:pt>
                <c:pt idx="26">
                  <c:v>3.2582</c:v>
                </c:pt>
                <c:pt idx="27">
                  <c:v>3.2623</c:v>
                </c:pt>
                <c:pt idx="28">
                  <c:v>3.2723</c:v>
                </c:pt>
                <c:pt idx="29">
                  <c:v>3.2629</c:v>
                </c:pt>
                <c:pt idx="30">
                  <c:v>3.2545</c:v>
                </c:pt>
                <c:pt idx="31">
                  <c:v>3.2448</c:v>
                </c:pt>
                <c:pt idx="32">
                  <c:v>3.258</c:v>
                </c:pt>
                <c:pt idx="33">
                  <c:v>3.269</c:v>
                </c:pt>
                <c:pt idx="34">
                  <c:v>3.3128</c:v>
                </c:pt>
                <c:pt idx="35">
                  <c:v>3.3169</c:v>
                </c:pt>
                <c:pt idx="36">
                  <c:v>3.3009</c:v>
                </c:pt>
                <c:pt idx="37">
                  <c:v>3.2919</c:v>
                </c:pt>
                <c:pt idx="38">
                  <c:v>3.2637</c:v>
                </c:pt>
                <c:pt idx="39">
                  <c:v>3.2628</c:v>
                </c:pt>
                <c:pt idx="40">
                  <c:v>3.2967</c:v>
                </c:pt>
                <c:pt idx="41">
                  <c:v>3.2523</c:v>
                </c:pt>
                <c:pt idx="42">
                  <c:v>3.2623</c:v>
                </c:pt>
                <c:pt idx="43">
                  <c:v>3.2662</c:v>
                </c:pt>
                <c:pt idx="44">
                  <c:v>3.2749</c:v>
                </c:pt>
                <c:pt idx="45">
                  <c:v>3.2495</c:v>
                </c:pt>
                <c:pt idx="46">
                  <c:v>3.2641</c:v>
                </c:pt>
                <c:pt idx="47">
                  <c:v>3.2697</c:v>
                </c:pt>
                <c:pt idx="48">
                  <c:v>3.2669</c:v>
                </c:pt>
                <c:pt idx="49">
                  <c:v>3.0246</c:v>
                </c:pt>
                <c:pt idx="50">
                  <c:v>3.0547</c:v>
                </c:pt>
                <c:pt idx="51">
                  <c:v>2.3322</c:v>
                </c:pt>
                <c:pt idx="52">
                  <c:v>2.6695</c:v>
                </c:pt>
                <c:pt idx="53">
                  <c:v>2.3857</c:v>
                </c:pt>
                <c:pt idx="54">
                  <c:v>2.4657</c:v>
                </c:pt>
                <c:pt idx="55">
                  <c:v>2.5744</c:v>
                </c:pt>
                <c:pt idx="56">
                  <c:v>2.5782</c:v>
                </c:pt>
                <c:pt idx="57">
                  <c:v>2.5711</c:v>
                </c:pt>
                <c:pt idx="58">
                  <c:v>2.5917</c:v>
                </c:pt>
                <c:pt idx="59">
                  <c:v>2.6115</c:v>
                </c:pt>
                <c:pt idx="60">
                  <c:v>2.6054</c:v>
                </c:pt>
                <c:pt idx="61">
                  <c:v>2.5976</c:v>
                </c:pt>
                <c:pt idx="62">
                  <c:v>2.6011</c:v>
                </c:pt>
                <c:pt idx="63">
                  <c:v>2.6347</c:v>
                </c:pt>
                <c:pt idx="64">
                  <c:v>2.6176</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1.970730661855425</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1.970730661855425</c:v>
                </c:pt>
                <c:pt idx="1">
                  <c:v>1.970730661855425</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1.970730661855425</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1.970730661855425</c:v>
                </c:pt>
                <c:pt idx="1">
                  <c:v>1.970730661855425</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2.7970809697272476</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2.7970809697272476</c:v>
                </c:pt>
                <c:pt idx="1">
                  <c:v>2.7970809697272476</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pt idx="52">
                  <c:v>1.970730661855425</c:v>
                </c:pt>
                <c:pt idx="53">
                  <c:v>1.970730661855425</c:v>
                </c:pt>
                <c:pt idx="54">
                  <c:v>2.7970809697272476</c:v>
                </c:pt>
              </c:numCache>
            </c:numRef>
          </c:xVal>
          <c:yVal>
            <c:numRef>
              <c:f>Sheet1!$B$147:$B$201</c:f>
              <c:numCache>
                <c:formatCode>General</c:formatCode>
                <c:ptCount val="55"/>
                <c:pt idx="0">
                  <c:v>0.04768042232567213</c:v>
                </c:pt>
                <c:pt idx="1">
                  <c:v>0.04768281971069544</c:v>
                </c:pt>
                <c:pt idx="2">
                  <c:v>0.04730163549198855</c:v>
                </c:pt>
                <c:pt idx="3">
                  <c:v>0.04754536963602545</c:v>
                </c:pt>
                <c:pt idx="4">
                  <c:v>0.0476061033899494</c:v>
                </c:pt>
                <c:pt idx="5">
                  <c:v>0.047629278111841436</c:v>
                </c:pt>
                <c:pt idx="6">
                  <c:v>0.0475181992724279</c:v>
                </c:pt>
                <c:pt idx="7">
                  <c:v>0.04734398929406709</c:v>
                </c:pt>
                <c:pt idx="8">
                  <c:v>0.04751100711735795</c:v>
                </c:pt>
                <c:pt idx="9">
                  <c:v>0.04746385854523278</c:v>
                </c:pt>
                <c:pt idx="10">
                  <c:v>0.04747105070030272</c:v>
                </c:pt>
                <c:pt idx="11">
                  <c:v>0.047367164015959126</c:v>
                </c:pt>
                <c:pt idx="12">
                  <c:v>0.047406321304673246</c:v>
                </c:pt>
                <c:pt idx="13">
                  <c:v>0.047477443727031554</c:v>
                </c:pt>
                <c:pt idx="14">
                  <c:v>0.047447875978410686</c:v>
                </c:pt>
                <c:pt idx="15">
                  <c:v>0.0474678541869383</c:v>
                </c:pt>
                <c:pt idx="16">
                  <c:v>0.047468653315279406</c:v>
                </c:pt>
                <c:pt idx="17">
                  <c:v>0.04753178445422668</c:v>
                </c:pt>
                <c:pt idx="18">
                  <c:v>0.04752299404247452</c:v>
                </c:pt>
                <c:pt idx="19">
                  <c:v>0.04748623413878371</c:v>
                </c:pt>
                <c:pt idx="20">
                  <c:v>0.04750301583394691</c:v>
                </c:pt>
                <c:pt idx="21">
                  <c:v>0.047518998400769</c:v>
                </c:pt>
                <c:pt idx="22">
                  <c:v>0.0475541600477776</c:v>
                </c:pt>
                <c:pt idx="23">
                  <c:v>0.04757493738464632</c:v>
                </c:pt>
                <c:pt idx="24">
                  <c:v>0.04750781060399353</c:v>
                </c:pt>
                <c:pt idx="25">
                  <c:v>0.04764765806368684</c:v>
                </c:pt>
                <c:pt idx="26">
                  <c:v>0.04774994649134823</c:v>
                </c:pt>
                <c:pt idx="27">
                  <c:v>0.04761169728833713</c:v>
                </c:pt>
                <c:pt idx="28">
                  <c:v>0.04736556575927692</c:v>
                </c:pt>
                <c:pt idx="29">
                  <c:v>0.04722571829958361</c:v>
                </c:pt>
                <c:pt idx="30">
                  <c:v>0.0471186351018756</c:v>
                </c:pt>
                <c:pt idx="31">
                  <c:v>0.047030730984354084</c:v>
                </c:pt>
                <c:pt idx="32">
                  <c:v>0.04757893302635184</c:v>
                </c:pt>
                <c:pt idx="33">
                  <c:v>0.0480751917261778</c:v>
                </c:pt>
                <c:pt idx="34">
                  <c:v>0.04741910735813092</c:v>
                </c:pt>
                <c:pt idx="35">
                  <c:v>0.04744308120836406</c:v>
                </c:pt>
                <c:pt idx="36">
                  <c:v>0.04708427258320809</c:v>
                </c:pt>
                <c:pt idx="37">
                  <c:v>0.04646255073382871</c:v>
                </c:pt>
                <c:pt idx="38">
                  <c:v>0.04976934380931956</c:v>
                </c:pt>
                <c:pt idx="39">
                  <c:v>0.050230440862136926</c:v>
                </c:pt>
                <c:pt idx="40">
                  <c:v>0.0499139860390595</c:v>
                </c:pt>
                <c:pt idx="41">
                  <c:v>0.04961031726943975</c:v>
                </c:pt>
                <c:pt idx="42">
                  <c:v>0.04953759659039923</c:v>
                </c:pt>
                <c:pt idx="43">
                  <c:v>0.04948964888993296</c:v>
                </c:pt>
                <c:pt idx="44">
                  <c:v>0.04953679746205813</c:v>
                </c:pt>
                <c:pt idx="45">
                  <c:v>0.048628987666563296</c:v>
                </c:pt>
                <c:pt idx="46">
                  <c:v>0.04770759268926968</c:v>
                </c:pt>
                <c:pt idx="47">
                  <c:v>0.047533382710908886</c:v>
                </c:pt>
                <c:pt idx="48">
                  <c:v>0.047712387459316316</c:v>
                </c:pt>
                <c:pt idx="49">
                  <c:v>0.047593317336491726</c:v>
                </c:pt>
                <c:pt idx="50">
                  <c:v>0.04758452692473958</c:v>
                </c:pt>
                <c:pt idx="51">
                  <c:v>0.0475022167056058</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1.1274707065924963</c:v>
                </c:pt>
                <c:pt idx="1">
                  <c:v>1.146366003787879</c:v>
                </c:pt>
                <c:pt idx="2">
                  <c:v>1.146391874335656</c:v>
                </c:pt>
                <c:pt idx="3">
                  <c:v>1.1393188854489165</c:v>
                </c:pt>
                <c:pt idx="4">
                  <c:v>1.1310575867844972</c:v>
                </c:pt>
                <c:pt idx="5">
                  <c:v>1.1198151357596764</c:v>
                </c:pt>
                <c:pt idx="6">
                  <c:v>1.0987533750789913</c:v>
                </c:pt>
                <c:pt idx="7">
                  <c:v>1.0468864883207962</c:v>
                </c:pt>
                <c:pt idx="8">
                  <c:v>1.0423211662334726</c:v>
                </c:pt>
                <c:pt idx="9">
                  <c:v>1.054141208418194</c:v>
                </c:pt>
                <c:pt idx="10">
                  <c:v>1.024324476153025</c:v>
                </c:pt>
                <c:pt idx="11">
                  <c:v>0.9750843216189751</c:v>
                </c:pt>
                <c:pt idx="12">
                  <c:v>0.9880074320139631</c:v>
                </c:pt>
                <c:pt idx="13">
                  <c:v>0.9544017307372274</c:v>
                </c:pt>
                <c:pt idx="14">
                  <c:v>0.8187856312614159</c:v>
                </c:pt>
                <c:pt idx="15">
                  <c:v>1.055764341770753</c:v>
                </c:pt>
                <c:pt idx="16">
                  <c:v>1.2430948327933666</c:v>
                </c:pt>
                <c:pt idx="17">
                  <c:v>1.293799049408644</c:v>
                </c:pt>
                <c:pt idx="18">
                  <c:v>1.3287108941646328</c:v>
                </c:pt>
                <c:pt idx="19">
                  <c:v>1.350673194614443</c:v>
                </c:pt>
                <c:pt idx="20">
                  <c:v>1.3606511679768076</c:v>
                </c:pt>
                <c:pt idx="21">
                  <c:v>1.366012707613421</c:v>
                </c:pt>
                <c:pt idx="22">
                  <c:v>1.3691575706689059</c:v>
                </c:pt>
                <c:pt idx="23">
                  <c:v>1.3788344415265126</c:v>
                </c:pt>
                <c:pt idx="24">
                  <c:v>1.3855280094017572</c:v>
                </c:pt>
                <c:pt idx="25">
                  <c:v>1.385235801501064</c:v>
                </c:pt>
                <c:pt idx="26">
                  <c:v>1.4082067380458547</c:v>
                </c:pt>
                <c:pt idx="27">
                  <c:v>1.420373267769334</c:v>
                </c:pt>
                <c:pt idx="28">
                  <c:v>1.4078581749472046</c:v>
                </c:pt>
                <c:pt idx="29">
                  <c:v>1.3963248764780993</c:v>
                </c:pt>
                <c:pt idx="30">
                  <c:v>1.3975175929517372</c:v>
                </c:pt>
                <c:pt idx="31">
                  <c:v>1.3878744414409445</c:v>
                </c:pt>
                <c:pt idx="32">
                  <c:v>1.3853286513771537</c:v>
                </c:pt>
                <c:pt idx="33">
                  <c:v>1.385401219311254</c:v>
                </c:pt>
                <c:pt idx="34">
                  <c:v>1.3790478292050532</c:v>
                </c:pt>
                <c:pt idx="35">
                  <c:v>1.3940033314825098</c:v>
                </c:pt>
                <c:pt idx="36">
                  <c:v>1.3967227733808938</c:v>
                </c:pt>
                <c:pt idx="37">
                  <c:v>1.392706013363029</c:v>
                </c:pt>
                <c:pt idx="38">
                  <c:v>1.4068657896222687</c:v>
                </c:pt>
                <c:pt idx="39">
                  <c:v>1.6653509065364287</c:v>
                </c:pt>
                <c:pt idx="40">
                  <c:v>1.8959303657326103</c:v>
                </c:pt>
                <c:pt idx="41">
                  <c:v>1.9361119799812327</c:v>
                </c:pt>
                <c:pt idx="42">
                  <c:v>1.9640765943978478</c:v>
                </c:pt>
                <c:pt idx="43">
                  <c:v>1.9712602499800973</c:v>
                </c:pt>
                <c:pt idx="44">
                  <c:v>1.9951612903225808</c:v>
                </c:pt>
                <c:pt idx="45">
                  <c:v>2.003807209396517</c:v>
                </c:pt>
                <c:pt idx="46">
                  <c:v>2.143985419198056</c:v>
                </c:pt>
                <c:pt idx="47">
                  <c:v>2.067957894736842</c:v>
                </c:pt>
                <c:pt idx="48">
                  <c:v>2.0808736717827627</c:v>
                </c:pt>
                <c:pt idx="49">
                  <c:v>2.1355549770025166</c:v>
                </c:pt>
                <c:pt idx="50">
                  <c:v>2.195418627363935</c:v>
                </c:pt>
                <c:pt idx="51">
                  <c:v>3.4809490579204465</c:v>
                </c:pt>
                <c:pt idx="52">
                  <c:v>1.6002982365145229</c:v>
                </c:pt>
                <c:pt idx="53">
                  <c:v>1.472754491017964</c:v>
                </c:pt>
                <c:pt idx="54">
                  <c:v>1.4365004703668862</c:v>
                </c:pt>
                <c:pt idx="55">
                  <c:v>1.4393912788996197</c:v>
                </c:pt>
                <c:pt idx="56">
                  <c:v>1.4367099667967613</c:v>
                </c:pt>
                <c:pt idx="57">
                  <c:v>1.4164309220021938</c:v>
                </c:pt>
                <c:pt idx="58">
                  <c:v>1.4185148914107957</c:v>
                </c:pt>
                <c:pt idx="59">
                  <c:v>1.4167434362045142</c:v>
                </c:pt>
                <c:pt idx="60">
                  <c:v>1.4048668766103636</c:v>
                </c:pt>
                <c:pt idx="61">
                  <c:v>1.4029603383243798</c:v>
                </c:pt>
                <c:pt idx="62">
                  <c:v>1.3981365039442093</c:v>
                </c:pt>
                <c:pt idx="63">
                  <c:v>1.401793363413102</c:v>
                </c:pt>
                <c:pt idx="64">
                  <c:v>1.4045906132237067</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1.0824681724087164</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1.0824681724087164</c:v>
                </c:pt>
                <c:pt idx="1">
                  <c:v>1.0824681724087164</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1.0824681724087164</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1.0824681724087164</c:v>
                </c:pt>
                <c:pt idx="1">
                  <c:v>1.0824681724087164</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1.0824681724087164</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1.0824681724087164</c:v>
                </c:pt>
                <c:pt idx="1">
                  <c:v>1.0824681724087164</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pt idx="52">
                  <c:v>1.0824681724087164</c:v>
                </c:pt>
                <c:pt idx="53">
                  <c:v>1.0824681724087164</c:v>
                </c:pt>
                <c:pt idx="54">
                  <c:v>1.0824681724087164</c:v>
                </c:pt>
              </c:numCache>
            </c:numRef>
          </c:xVal>
          <c:yVal>
            <c:numRef>
              <c:f>Sheet1!$B$147:$B$201</c:f>
              <c:numCache>
                <c:formatCode>General</c:formatCode>
                <c:ptCount val="55"/>
                <c:pt idx="0">
                  <c:v>0.03794394939558571</c:v>
                </c:pt>
                <c:pt idx="1">
                  <c:v>0.03808881858181416</c:v>
                </c:pt>
                <c:pt idx="2">
                  <c:v>0.03804956555443691</c:v>
                </c:pt>
                <c:pt idx="3">
                  <c:v>0.0380336401739694</c:v>
                </c:pt>
                <c:pt idx="4">
                  <c:v>0.037922647505565794</c:v>
                </c:pt>
                <c:pt idx="5">
                  <c:v>0.03786067887953304</c:v>
                </c:pt>
                <c:pt idx="6">
                  <c:v>0.03783055356051028</c:v>
                </c:pt>
                <c:pt idx="7">
                  <c:v>0.03786916609442317</c:v>
                </c:pt>
                <c:pt idx="8">
                  <c:v>0.03773097743444624</c:v>
                </c:pt>
                <c:pt idx="9">
                  <c:v>0.037763793536573706</c:v>
                </c:pt>
                <c:pt idx="10">
                  <c:v>0.0377588689327429</c:v>
                </c:pt>
                <c:pt idx="11">
                  <c:v>0.037884666267334714</c:v>
                </c:pt>
                <c:pt idx="12">
                  <c:v>0.03834886809379679</c:v>
                </c:pt>
                <c:pt idx="13">
                  <c:v>0.0387826112459617</c:v>
                </c:pt>
                <c:pt idx="14">
                  <c:v>0.039201137208902184</c:v>
                </c:pt>
                <c:pt idx="15">
                  <c:v>0.03933710142840828</c:v>
                </c:pt>
                <c:pt idx="16">
                  <c:v>0.03870060328477324</c:v>
                </c:pt>
                <c:pt idx="17">
                  <c:v>0.038110778698257144</c:v>
                </c:pt>
                <c:pt idx="18">
                  <c:v>0.03799440562115827</c:v>
                </c:pt>
                <c:pt idx="19">
                  <c:v>0.03786145705740859</c:v>
                </c:pt>
                <c:pt idx="20">
                  <c:v>0.03784698935603742</c:v>
                </c:pt>
                <c:pt idx="21">
                  <c:v>0.037793586632818704</c:v>
                </c:pt>
                <c:pt idx="22">
                  <c:v>0.037843906776623054</c:v>
                </c:pt>
                <c:pt idx="23">
                  <c:v>0.037795172618944065</c:v>
                </c:pt>
                <c:pt idx="24">
                  <c:v>0.037905946347329425</c:v>
                </c:pt>
                <c:pt idx="25">
                  <c:v>0.03790381293502859</c:v>
                </c:pt>
                <c:pt idx="26">
                  <c:v>0.03721958321048376</c:v>
                </c:pt>
                <c:pt idx="27">
                  <c:v>0.035076984302039524</c:v>
                </c:pt>
                <c:pt idx="28">
                  <c:v>0.034054676810492394</c:v>
                </c:pt>
                <c:pt idx="29">
                  <c:v>0.03371094478093869</c:v>
                </c:pt>
                <c:pt idx="30">
                  <c:v>0.033453163519296406</c:v>
                </c:pt>
                <c:pt idx="31">
                  <c:v>0.033007324668143496</c:v>
                </c:pt>
                <c:pt idx="32">
                  <c:v>0.03220732149651423</c:v>
                </c:pt>
                <c:pt idx="33">
                  <c:v>0.0316966778439433</c:v>
                </c:pt>
                <c:pt idx="34">
                  <c:v>0.02992176148356342</c:v>
                </c:pt>
                <c:pt idx="35">
                  <c:v>0.030371990661047163</c:v>
                </c:pt>
                <c:pt idx="36">
                  <c:v>0.03112927340950498</c:v>
                </c:pt>
                <c:pt idx="37">
                  <c:v>0.03145950779335692</c:v>
                </c:pt>
                <c:pt idx="38">
                  <c:v>0.01743570722171011</c:v>
                </c:pt>
                <c:pt idx="39">
                  <c:v>0.0371395347693992</c:v>
                </c:pt>
                <c:pt idx="40">
                  <c:v>0.03842473501956009</c:v>
                </c:pt>
                <c:pt idx="41">
                  <c:v>0.03824520424132232</c:v>
                </c:pt>
                <c:pt idx="42">
                  <c:v>0.03952182286369309</c:v>
                </c:pt>
                <c:pt idx="43">
                  <c:v>0.039725387010577276</c:v>
                </c:pt>
                <c:pt idx="44">
                  <c:v>0.03986058535477828</c:v>
                </c:pt>
                <c:pt idx="45">
                  <c:v>0.0399448420183532</c:v>
                </c:pt>
                <c:pt idx="46">
                  <c:v>0.03982902685229467</c:v>
                </c:pt>
                <c:pt idx="47">
                  <c:v>0.03958881578316725</c:v>
                </c:pt>
                <c:pt idx="48">
                  <c:v>0.03950004168007186</c:v>
                </c:pt>
                <c:pt idx="49">
                  <c:v>0.0391756678946304</c:v>
                </c:pt>
                <c:pt idx="50">
                  <c:v>0.039444477865117136</c:v>
                </c:pt>
                <c:pt idx="51">
                  <c:v>0.041301008519222755</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2.3130300983262027</c:v>
                </c:pt>
                <c:pt idx="1">
                  <c:v>2.331713153368728</c:v>
                </c:pt>
                <c:pt idx="2">
                  <c:v>2.3349932604463084</c:v>
                </c:pt>
                <c:pt idx="3">
                  <c:v>2.450972387173397</c:v>
                </c:pt>
                <c:pt idx="4">
                  <c:v>2.416193286610107</c:v>
                </c:pt>
                <c:pt idx="5">
                  <c:v>2.4266573673004914</c:v>
                </c:pt>
                <c:pt idx="6">
                  <c:v>2.317248684979544</c:v>
                </c:pt>
                <c:pt idx="7">
                  <c:v>2.254436998306208</c:v>
                </c:pt>
                <c:pt idx="8">
                  <c:v>2.2350803787711957</c:v>
                </c:pt>
                <c:pt idx="9">
                  <c:v>2.2410756695531444</c:v>
                </c:pt>
                <c:pt idx="10">
                  <c:v>2.2605770997978314</c:v>
                </c:pt>
                <c:pt idx="11">
                  <c:v>2.0288794202265197</c:v>
                </c:pt>
                <c:pt idx="12">
                  <c:v>2.0374598774438284</c:v>
                </c:pt>
                <c:pt idx="13">
                  <c:v>2.0515572696841797</c:v>
                </c:pt>
                <c:pt idx="14">
                  <c:v>2.0060639269406395</c:v>
                </c:pt>
                <c:pt idx="15">
                  <c:v>1.669838459836247</c:v>
                </c:pt>
                <c:pt idx="16">
                  <c:v>1.6178437031895074</c:v>
                </c:pt>
                <c:pt idx="17">
                  <c:v>1.6233732718894012</c:v>
                </c:pt>
                <c:pt idx="18">
                  <c:v>1.792427567225797</c:v>
                </c:pt>
                <c:pt idx="19">
                  <c:v>1.7192371171832017</c:v>
                </c:pt>
                <c:pt idx="20">
                  <c:v>2.046984546489006</c:v>
                </c:pt>
                <c:pt idx="21">
                  <c:v>2.0400792050163177</c:v>
                </c:pt>
                <c:pt idx="22">
                  <c:v>1.3896146668130422</c:v>
                </c:pt>
                <c:pt idx="23">
                  <c:v>0.8980142102386591</c:v>
                </c:pt>
                <c:pt idx="24">
                  <c:v>0.9089266353451392</c:v>
                </c:pt>
                <c:pt idx="25">
                  <c:v>0.9081932696845391</c:v>
                </c:pt>
                <c:pt idx="26">
                  <c:v>0.9538785589773386</c:v>
                </c:pt>
                <c:pt idx="27">
                  <c:v>0.9402859852630043</c:v>
                </c:pt>
                <c:pt idx="28">
                  <c:v>0.942560756570507</c:v>
                </c:pt>
                <c:pt idx="29">
                  <c:v>0.9356055059305901</c:v>
                </c:pt>
                <c:pt idx="30">
                  <c:v>0.6111976807392644</c:v>
                </c:pt>
                <c:pt idx="31">
                  <c:v>0.5659747162763971</c:v>
                </c:pt>
                <c:pt idx="32">
                  <c:v>0.5790812670202093</c:v>
                </c:pt>
                <c:pt idx="33">
                  <c:v>0.5995444850150031</c:v>
                </c:pt>
                <c:pt idx="34">
                  <c:v>0.6124126891734575</c:v>
                </c:pt>
                <c:pt idx="35">
                  <c:v>0.6345534407027819</c:v>
                </c:pt>
                <c:pt idx="36">
                  <c:v>0.6479659274489646</c:v>
                </c:pt>
                <c:pt idx="37">
                  <c:v>0.6548122540546504</c:v>
                </c:pt>
                <c:pt idx="38">
                  <c:v>0.7083486982815842</c:v>
                </c:pt>
                <c:pt idx="39">
                  <c:v>0.8196126356330778</c:v>
                </c:pt>
                <c:pt idx="40">
                  <c:v>0.9466382070437567</c:v>
                </c:pt>
                <c:pt idx="41">
                  <c:v>0.9919550363676438</c:v>
                </c:pt>
                <c:pt idx="42">
                  <c:v>1.0846312836790433</c:v>
                </c:pt>
                <c:pt idx="43">
                  <c:v>1.1306715731370747</c:v>
                </c:pt>
                <c:pt idx="44">
                  <c:v>1.4412451645865265</c:v>
                </c:pt>
                <c:pt idx="45">
                  <c:v>1.7819075855087134</c:v>
                </c:pt>
                <c:pt idx="46">
                  <c:v>1.9148004238784881</c:v>
                </c:pt>
                <c:pt idx="47">
                  <c:v>2.004437446321214</c:v>
                </c:pt>
                <c:pt idx="48">
                  <c:v>2.0515295620696996</c:v>
                </c:pt>
                <c:pt idx="49">
                  <c:v>1.940591641666085</c:v>
                </c:pt>
                <c:pt idx="50">
                  <c:v>1.6381121815313349</c:v>
                </c:pt>
                <c:pt idx="51">
                  <c:v>1.423722440608443</c:v>
                </c:pt>
                <c:pt idx="52">
                  <c:v>1.0739074313110826</c:v>
                </c:pt>
                <c:pt idx="53">
                  <c:v>0.8308470863703313</c:v>
                </c:pt>
                <c:pt idx="54">
                  <c:v>0.7255604387487535</c:v>
                </c:pt>
                <c:pt idx="55">
                  <c:v>0.8386517018779344</c:v>
                </c:pt>
                <c:pt idx="56">
                  <c:v>1.0737504113495921</c:v>
                </c:pt>
                <c:pt idx="57">
                  <c:v>1.197545699512053</c:v>
                </c:pt>
                <c:pt idx="58">
                  <c:v>1.3027526258601956</c:v>
                </c:pt>
                <c:pt idx="59">
                  <c:v>1.2671671854971616</c:v>
                </c:pt>
                <c:pt idx="60">
                  <c:v>1.2930282025892104</c:v>
                </c:pt>
                <c:pt idx="61">
                  <c:v>1.2970545844266232</c:v>
                </c:pt>
                <c:pt idx="62">
                  <c:v>1.3372460994995585</c:v>
                </c:pt>
                <c:pt idx="63">
                  <c:v>1.4362992183505003</c:v>
                </c:pt>
                <c:pt idx="64">
                  <c:v>1.4936562443520693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-4.269753381201079</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-4.269753381201079</c:v>
                </c:pt>
                <c:pt idx="1">
                  <c:v>-4.269753381201079</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1.2779266863791383</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1.2779266863791383</c:v>
                </c:pt>
                <c:pt idx="1">
                  <c:v>1.2779266863791383</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1.2779266863791385</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1.2779266863791385</c:v>
                </c:pt>
                <c:pt idx="1">
                  <c:v>1.2779266863791385</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pt idx="52">
                  <c:v>1.2779266863791383</c:v>
                </c:pt>
                <c:pt idx="53">
                  <c:v>-4.269753381201079</c:v>
                </c:pt>
                <c:pt idx="54">
                  <c:v>1.2779266863791385</c:v>
                </c:pt>
              </c:numCache>
            </c:numRef>
          </c:xVal>
          <c:yVal>
            <c:numRef>
              <c:f>Sheet1!$B$147:$B$201</c:f>
              <c:numCache>
                <c:formatCode>General</c:formatCode>
                <c:ptCount val="55"/>
                <c:pt idx="0">
                  <c:v>0.00048168020116911864</c:v>
                </c:pt>
                <c:pt idx="1">
                  <c:v>0.00040187947865288594</c:v>
                </c:pt>
                <c:pt idx="2">
                  <c:v>0.0004207993206924094</c:v>
                </c:pt>
                <c:pt idx="3">
                  <c:v>0.0004209189416087191</c:v>
                </c:pt>
                <c:pt idx="4">
                  <c:v>0.00044441943910527985</c:v>
                </c:pt>
                <c:pt idx="5">
                  <c:v>0.00044012337088456064</c:v>
                </c:pt>
                <c:pt idx="6">
                  <c:v>0.0004258823419640461</c:v>
                </c:pt>
                <c:pt idx="7">
                  <c:v>0.0004981300557178935</c:v>
                </c:pt>
                <c:pt idx="8">
                  <c:v>0.0004850789771462607</c:v>
                </c:pt>
                <c:pt idx="9">
                  <c:v>0.0004958563454940932</c:v>
                </c:pt>
                <c:pt idx="10">
                  <c:v>0.0004934926976363867</c:v>
                </c:pt>
                <c:pt idx="11">
                  <c:v>0.0005064434794753996</c:v>
                </c:pt>
                <c:pt idx="12">
                  <c:v>0.0005108083518366277</c:v>
                </c:pt>
                <c:pt idx="13">
                  <c:v>0.0004872738152715162</c:v>
                </c:pt>
                <c:pt idx="14">
                  <c:v>0.0005609626787036201</c:v>
                </c:pt>
                <c:pt idx="15">
                  <c:v>0.0004985326826939199</c:v>
                </c:pt>
                <c:pt idx="16">
                  <c:v>0.0005299222574313481</c:v>
                </c:pt>
                <c:pt idx="17">
                  <c:v>0.0005583308815630009</c:v>
                </c:pt>
                <c:pt idx="18">
                  <c:v>0.0005691723997039624</c:v>
                </c:pt>
                <c:pt idx="19">
                  <c:v>0.0005529741226046546</c:v>
                </c:pt>
                <c:pt idx="20">
                  <c:v>0.0005430419568047688</c:v>
                </c:pt>
                <c:pt idx="21">
                  <c:v>0.0005336870969323002</c:v>
                </c:pt>
                <c:pt idx="22">
                  <c:v>0.0005167914975494651</c:v>
                </c:pt>
                <c:pt idx="23">
                  <c:v>0.0005905515260697406</c:v>
                </c:pt>
                <c:pt idx="24">
                  <c:v>0.0005313357901159418</c:v>
                </c:pt>
                <c:pt idx="25">
                  <c:v>0.0005494380066807401</c:v>
                </c:pt>
                <c:pt idx="26">
                  <c:v>0.0005439599198709421</c:v>
                </c:pt>
                <c:pt idx="27">
                  <c:v>0.0005956360991459686</c:v>
                </c:pt>
                <c:pt idx="28">
                  <c:v>0.0005487143875156195</c:v>
                </c:pt>
                <c:pt idx="29">
                  <c:v>0.0005655124803341034</c:v>
                </c:pt>
                <c:pt idx="30">
                  <c:v>0.0005765898768866002</c:v>
                </c:pt>
                <c:pt idx="31">
                  <c:v>0.000604624150326995</c:v>
                </c:pt>
                <c:pt idx="32">
                  <c:v>0.0006288397871431078</c:v>
                </c:pt>
                <c:pt idx="33">
                  <c:v>0.0010868184321984498</c:v>
                </c:pt>
                <c:pt idx="34">
                  <c:v>0.000834233564363643</c:v>
                </c:pt>
                <c:pt idx="35">
                  <c:v>0.000711498028692674</c:v>
                </c:pt>
                <c:pt idx="36">
                  <c:v>0.0007730919417962424</c:v>
                </c:pt>
                <c:pt idx="37">
                  <c:v>0.0008742007024387553</c:v>
                </c:pt>
                <c:pt idx="38">
                  <c:v>0.0007689744791805604</c:v>
                </c:pt>
                <c:pt idx="39">
                  <c:v>0.00055659718978501</c:v>
                </c:pt>
                <c:pt idx="40">
                  <c:v>0.0007490831305743098</c:v>
                </c:pt>
                <c:pt idx="41">
                  <c:v>0.0006870800456451553</c:v>
                </c:pt>
                <c:pt idx="42">
                  <c:v>0.0005518013778617449</c:v>
                </c:pt>
                <c:pt idx="43">
                  <c:v>0.0005196629175275025</c:v>
                </c:pt>
                <c:pt idx="44">
                  <c:v>0.0005513170814128309</c:v>
                </c:pt>
                <c:pt idx="45">
                  <c:v>0.0006642598975112981</c:v>
                </c:pt>
                <c:pt idx="46">
                  <c:v>0.0006828415924076414</c:v>
                </c:pt>
                <c:pt idx="47">
                  <c:v>0.0006615981006984134</c:v>
                </c:pt>
                <c:pt idx="48">
                  <c:v>0.0006058896520223021</c:v>
                </c:pt>
                <c:pt idx="49">
                  <c:v>0.0005991156844801155</c:v>
                </c:pt>
                <c:pt idx="50">
                  <c:v>0.0005252618940602869</c:v>
                </c:pt>
                <c:pt idx="51">
                  <c:v>0.0005473651366872442</c:v>
                </c:pt>
                <c:pt idx="52">
                  <c:v>0.0007198820491899679</c:v>
                </c:pt>
                <c:pt idx="53">
                  <c:v>0.0059196569674286525</c:v>
                </c:pt>
                <c:pt idx="54">
                  <c:v>0.0007198820491899677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1.9052</c:v>
                </c:pt>
                <c:pt idx="1">
                  <c:v>1.9369</c:v>
                </c:pt>
                <c:pt idx="2">
                  <c:v>1.9413</c:v>
                </c:pt>
                <c:pt idx="3">
                  <c:v>1.9504</c:v>
                </c:pt>
                <c:pt idx="4">
                  <c:v>1.9582</c:v>
                </c:pt>
                <c:pt idx="5">
                  <c:v>1.9384</c:v>
                </c:pt>
                <c:pt idx="6">
                  <c:v>1.9126</c:v>
                </c:pt>
                <c:pt idx="7">
                  <c:v>1.851</c:v>
                </c:pt>
                <c:pt idx="8">
                  <c:v>1.8447</c:v>
                </c:pt>
                <c:pt idx="9">
                  <c:v>1.8633</c:v>
                </c:pt>
                <c:pt idx="10">
                  <c:v>1.8234</c:v>
                </c:pt>
                <c:pt idx="11">
                  <c:v>1.7924</c:v>
                </c:pt>
                <c:pt idx="12">
                  <c:v>1.7548</c:v>
                </c:pt>
                <c:pt idx="13">
                  <c:v>1.7205</c:v>
                </c:pt>
                <c:pt idx="14">
                  <c:v>1.4793</c:v>
                </c:pt>
                <c:pt idx="15">
                  <c:v>1.9103</c:v>
                </c:pt>
                <c:pt idx="16">
                  <c:v>2.2638</c:v>
                </c:pt>
                <c:pt idx="17">
                  <c:v>2.341</c:v>
                </c:pt>
                <c:pt idx="18">
                  <c:v>2.3954</c:v>
                </c:pt>
                <c:pt idx="19">
                  <c:v>2.4277</c:v>
                </c:pt>
                <c:pt idx="20">
                  <c:v>2.4406</c:v>
                </c:pt>
                <c:pt idx="21">
                  <c:v>2.4509</c:v>
                </c:pt>
                <c:pt idx="22">
                  <c:v>2.446</c:v>
                </c:pt>
                <c:pt idx="23">
                  <c:v>2.4677</c:v>
                </c:pt>
                <c:pt idx="24">
                  <c:v>2.4758</c:v>
                </c:pt>
                <c:pt idx="25">
                  <c:v>2.4732</c:v>
                </c:pt>
                <c:pt idx="26">
                  <c:v>2.5121</c:v>
                </c:pt>
                <c:pt idx="27">
                  <c:v>2.5419</c:v>
                </c:pt>
                <c:pt idx="28">
                  <c:v>2.5333</c:v>
                </c:pt>
                <c:pt idx="29">
                  <c:v>2.5152</c:v>
                </c:pt>
                <c:pt idx="30">
                  <c:v>2.5221</c:v>
                </c:pt>
                <c:pt idx="31">
                  <c:v>2.5158</c:v>
                </c:pt>
                <c:pt idx="32">
                  <c:v>2.5249</c:v>
                </c:pt>
                <c:pt idx="33">
                  <c:v>2.5224</c:v>
                </c:pt>
                <c:pt idx="34">
                  <c:v>2.4998</c:v>
                </c:pt>
                <c:pt idx="35">
                  <c:v>2.5106</c:v>
                </c:pt>
                <c:pt idx="36">
                  <c:v>2.506</c:v>
                </c:pt>
                <c:pt idx="37">
                  <c:v>2.5013</c:v>
                </c:pt>
                <c:pt idx="38">
                  <c:v>2.4917</c:v>
                </c:pt>
                <c:pt idx="39">
                  <c:v>2.4892</c:v>
                </c:pt>
                <c:pt idx="40">
                  <c:v>2.4831</c:v>
                </c:pt>
                <c:pt idx="41">
                  <c:v>2.4759</c:v>
                </c:pt>
                <c:pt idx="42">
                  <c:v>2.4822</c:v>
                </c:pt>
                <c:pt idx="43">
                  <c:v>2.4761</c:v>
                </c:pt>
                <c:pt idx="44">
                  <c:v>2.474</c:v>
                </c:pt>
                <c:pt idx="45">
                  <c:v>2.4737</c:v>
                </c:pt>
                <c:pt idx="46">
                  <c:v>2.4703</c:v>
                </c:pt>
                <c:pt idx="47">
                  <c:v>2.4557</c:v>
                </c:pt>
                <c:pt idx="48">
                  <c:v>2.4675</c:v>
                </c:pt>
                <c:pt idx="49">
                  <c:v>2.4608</c:v>
                </c:pt>
                <c:pt idx="50">
                  <c:v>2.4727</c:v>
                </c:pt>
                <c:pt idx="51">
                  <c:v>2.4941</c:v>
                </c:pt>
                <c:pt idx="52">
                  <c:v>2.4683</c:v>
                </c:pt>
                <c:pt idx="53">
                  <c:v>2.4595</c:v>
                </c:pt>
                <c:pt idx="54">
                  <c:v>2.4432</c:v>
                </c:pt>
                <c:pt idx="55">
                  <c:v>2.4592</c:v>
                </c:pt>
                <c:pt idx="56">
                  <c:v>2.4664</c:v>
                </c:pt>
                <c:pt idx="57">
                  <c:v>2.4534</c:v>
                </c:pt>
                <c:pt idx="58">
                  <c:v>2.4624</c:v>
                </c:pt>
                <c:pt idx="59">
                  <c:v>2.4606</c:v>
                </c:pt>
                <c:pt idx="60">
                  <c:v>2.4536</c:v>
                </c:pt>
                <c:pt idx="61">
                  <c:v>2.4549</c:v>
                </c:pt>
                <c:pt idx="62">
                  <c:v>2.4459</c:v>
                </c:pt>
                <c:pt idx="63">
                  <c:v>2.4544</c:v>
                </c:pt>
                <c:pt idx="64">
                  <c:v>2.46</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2.051406302600105</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2.051406302600105</c:v>
                </c:pt>
                <c:pt idx="1">
                  <c:v>2.051406302600105</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2.051406302600105</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2.051406302600105</c:v>
                </c:pt>
                <c:pt idx="1">
                  <c:v>2.051406302600105</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2.051406302600105</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2.051406302600105</c:v>
                </c:pt>
                <c:pt idx="1">
                  <c:v>2.051406302600105</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pt idx="52">
                  <c:v>2.051406302600105</c:v>
                </c:pt>
                <c:pt idx="53">
                  <c:v>2.051406302600105</c:v>
                </c:pt>
                <c:pt idx="54">
                  <c:v>2.051406302600105</c:v>
                </c:pt>
              </c:numCache>
            </c:numRef>
          </c:xVal>
          <c:yVal>
            <c:numRef>
              <c:f>Sheet1!$B$147:$B$201</c:f>
              <c:numCache>
                <c:formatCode>General</c:formatCode>
                <c:ptCount val="55"/>
                <c:pt idx="0">
                  <c:v>0.03515605677435929</c:v>
                </c:pt>
                <c:pt idx="1">
                  <c:v>0.035254619305522546</c:v>
                </c:pt>
                <c:pt idx="2">
                  <c:v>0.035179444493618366</c:v>
                </c:pt>
                <c:pt idx="3">
                  <c:v>0.035062505897322974</c:v>
                </c:pt>
                <c:pt idx="4">
                  <c:v>0.03499568384229704</c:v>
                </c:pt>
                <c:pt idx="5">
                  <c:v>0.03515772732573494</c:v>
                </c:pt>
                <c:pt idx="6">
                  <c:v>0.03508422306520641</c:v>
                </c:pt>
                <c:pt idx="7">
                  <c:v>0.035177773942242724</c:v>
                </c:pt>
                <c:pt idx="8">
                  <c:v>0.03488208634875295</c:v>
                </c:pt>
                <c:pt idx="9">
                  <c:v>0.03504914148631779</c:v>
                </c:pt>
                <c:pt idx="10">
                  <c:v>0.03506584700007427</c:v>
                </c:pt>
                <c:pt idx="11">
                  <c:v>0.035331464668802375</c:v>
                </c:pt>
                <c:pt idx="12">
                  <c:v>0.03644071078223293</c:v>
                </c:pt>
                <c:pt idx="13">
                  <c:v>0.03742633609386551</c:v>
                </c:pt>
                <c:pt idx="14">
                  <c:v>0.0383952558917416</c:v>
                </c:pt>
                <c:pt idx="15">
                  <c:v>0.038739389475125174</c:v>
                </c:pt>
                <c:pt idx="16">
                  <c:v>0.03724424599391983</c:v>
                </c:pt>
                <c:pt idx="17">
                  <c:v>0.03588942882826895</c:v>
                </c:pt>
                <c:pt idx="18">
                  <c:v>0.03562715226229215</c:v>
                </c:pt>
                <c:pt idx="19">
                  <c:v>0.035356522939437106</c:v>
                </c:pt>
                <c:pt idx="20">
                  <c:v>0.0353013947440407</c:v>
                </c:pt>
                <c:pt idx="21">
                  <c:v>0.035222878829385226</c:v>
                </c:pt>
                <c:pt idx="22">
                  <c:v>0.0353598640421884</c:v>
                </c:pt>
                <c:pt idx="23">
                  <c:v>0.03527132481927903</c:v>
                </c:pt>
                <c:pt idx="24">
                  <c:v>0.03548682594673768</c:v>
                </c:pt>
                <c:pt idx="25">
                  <c:v>0.035481814292610735</c:v>
                </c:pt>
                <c:pt idx="26">
                  <c:v>0.035588729580652234</c:v>
                </c:pt>
                <c:pt idx="27">
                  <c:v>0.03559040013202788</c:v>
                </c:pt>
                <c:pt idx="28">
                  <c:v>0.03559374123477918</c:v>
                </c:pt>
                <c:pt idx="29">
                  <c:v>0.035780842988851806</c:v>
                </c:pt>
                <c:pt idx="30">
                  <c:v>0.03587940552001506</c:v>
                </c:pt>
                <c:pt idx="31">
                  <c:v>0.035678939354937246</c:v>
                </c:pt>
                <c:pt idx="32">
                  <c:v>0.03576079637234402</c:v>
                </c:pt>
                <c:pt idx="33">
                  <c:v>0.035767478577846616</c:v>
                </c:pt>
                <c:pt idx="34">
                  <c:v>0.035630493365043446</c:v>
                </c:pt>
                <c:pt idx="35">
                  <c:v>0.03583430063287255</c:v>
                </c:pt>
                <c:pt idx="36">
                  <c:v>0.03829001115507575</c:v>
                </c:pt>
                <c:pt idx="37">
                  <c:v>0.039614758395964955</c:v>
                </c:pt>
                <c:pt idx="38">
                  <c:v>0.03724424599391983</c:v>
                </c:pt>
                <c:pt idx="39">
                  <c:v>0.0399438570169677</c:v>
                </c:pt>
                <c:pt idx="40">
                  <c:v>0.039053453133747085</c:v>
                </c:pt>
                <c:pt idx="41">
                  <c:v>0.037255939853549365</c:v>
                </c:pt>
                <c:pt idx="42">
                  <c:v>0.039477773183161785</c:v>
                </c:pt>
                <c:pt idx="43">
                  <c:v>0.03956631240607115</c:v>
                </c:pt>
                <c:pt idx="44">
                  <c:v>0.03966988659136136</c:v>
                </c:pt>
                <c:pt idx="45">
                  <c:v>0.03960807619046236</c:v>
                </c:pt>
                <c:pt idx="46">
                  <c:v>0.039457726566654</c:v>
                </c:pt>
                <c:pt idx="47">
                  <c:v>0.038908115164065664</c:v>
                </c:pt>
                <c:pt idx="48">
                  <c:v>0.03868593183110443</c:v>
                </c:pt>
                <c:pt idx="49">
                  <c:v>0.03837855037798511</c:v>
                </c:pt>
                <c:pt idx="50">
                  <c:v>0.03864082694396192</c:v>
                </c:pt>
                <c:pt idx="51">
                  <c:v>0.04306945864080591</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1.3434338648155604</c:v>
                </c:pt>
                <c:pt idx="1">
                  <c:v>1.4614961496149617</c:v>
                </c:pt>
                <c:pt idx="2">
                  <c:v>1.6674967042624873</c:v>
                </c:pt>
                <c:pt idx="3">
                  <c:v>1.7762767548483585</c:v>
                </c:pt>
                <c:pt idx="4">
                  <c:v>1.7925951153060231</c:v>
                </c:pt>
                <c:pt idx="5">
                  <c:v>1.6947905282331512</c:v>
                </c:pt>
                <c:pt idx="6">
                  <c:v>1.6130199354102421</c:v>
                </c:pt>
                <c:pt idx="7">
                  <c:v>1.5509000921927312</c:v>
                </c:pt>
                <c:pt idx="8">
                  <c:v>1.6090530975603825</c:v>
                </c:pt>
                <c:pt idx="9">
                  <c:v>1.5246616028824618</c:v>
                </c:pt>
                <c:pt idx="10">
                  <c:v>1.5643747115828333</c:v>
                </c:pt>
                <c:pt idx="11">
                  <c:v>1.5859416963718933</c:v>
                </c:pt>
                <c:pt idx="12">
                  <c:v>1.6172743414491766</c:v>
                </c:pt>
                <c:pt idx="13">
                  <c:v>1.5908099990311015</c:v>
                </c:pt>
                <c:pt idx="14">
                  <c:v>1.5380058750697967</c:v>
                </c:pt>
                <c:pt idx="15">
                  <c:v>1.6091807459356073</c:v>
                </c:pt>
                <c:pt idx="16">
                  <c:v>1.5460127201565557</c:v>
                </c:pt>
                <c:pt idx="17">
                  <c:v>1.5707474510379227</c:v>
                </c:pt>
                <c:pt idx="18">
                  <c:v>1.5413354143296103</c:v>
                </c:pt>
                <c:pt idx="19">
                  <c:v>1.596988871917958</c:v>
                </c:pt>
                <c:pt idx="20">
                  <c:v>1.5143221644521472</c:v>
                </c:pt>
                <c:pt idx="21">
                  <c:v>1.4936791157985987</c:v>
                </c:pt>
                <c:pt idx="22">
                  <c:v>1.4664542140460153</c:v>
                </c:pt>
                <c:pt idx="23">
                  <c:v>1.5063183475091129</c:v>
                </c:pt>
                <c:pt idx="24">
                  <c:v>1.5176524976276797</c:v>
                </c:pt>
                <c:pt idx="25">
                  <c:v>1.4722296688031586</c:v>
                </c:pt>
                <c:pt idx="26">
                  <c:v>1.4778797391934315</c:v>
                </c:pt>
                <c:pt idx="27">
                  <c:v>1.4655059847660499</c:v>
                </c:pt>
                <c:pt idx="28">
                  <c:v>1.4654167170678603</c:v>
                </c:pt>
                <c:pt idx="29">
                  <c:v>1.4468167607784215</c:v>
                </c:pt>
                <c:pt idx="30">
                  <c:v>1.4447818482168888</c:v>
                </c:pt>
                <c:pt idx="31">
                  <c:v>1.451730154114568</c:v>
                </c:pt>
                <c:pt idx="32">
                  <c:v>1.4164515117148853</c:v>
                </c:pt>
                <c:pt idx="33">
                  <c:v>1.450198144210323</c:v>
                </c:pt>
                <c:pt idx="34">
                  <c:v>1.4490638966058704</c:v>
                </c:pt>
                <c:pt idx="35">
                  <c:v>1.4184567005321722</c:v>
                </c:pt>
                <c:pt idx="36">
                  <c:v>1.3728538170530606</c:v>
                </c:pt>
                <c:pt idx="37">
                  <c:v>1.4090168914813466</c:v>
                </c:pt>
                <c:pt idx="38">
                  <c:v>1.418661218135824</c:v>
                </c:pt>
                <c:pt idx="39">
                  <c:v>1.3780902423624264</c:v>
                </c:pt>
                <c:pt idx="40">
                  <c:v>1.466579100992411</c:v>
                </c:pt>
                <c:pt idx="41">
                  <c:v>1.508462640538112</c:v>
                </c:pt>
                <c:pt idx="42">
                  <c:v>1.5277508717551338</c:v>
                </c:pt>
                <c:pt idx="43">
                  <c:v>1.5178831762076004</c:v>
                </c:pt>
                <c:pt idx="44">
                  <c:v>1.5593949352406729</c:v>
                </c:pt>
                <c:pt idx="45">
                  <c:v>1.5660363706526457</c:v>
                </c:pt>
                <c:pt idx="46">
                  <c:v>1.6310072729001286</c:v>
                </c:pt>
                <c:pt idx="47">
                  <c:v>1.644408029496108</c:v>
                </c:pt>
                <c:pt idx="48">
                  <c:v>1.6754792121488375</c:v>
                </c:pt>
                <c:pt idx="49">
                  <c:v>1.6911251714100128</c:v>
                </c:pt>
                <c:pt idx="50">
                  <c:v>1.6698400167181366</c:v>
                </c:pt>
                <c:pt idx="51">
                  <c:v>1.0695107689309036</c:v>
                </c:pt>
                <c:pt idx="52">
                  <c:v>0.6127354173691056</c:v>
                </c:pt>
                <c:pt idx="53">
                  <c:v>0.3798607657881651</c:v>
                </c:pt>
                <c:pt idx="54">
                  <c:v>0.2635535530633234</c:v>
                </c:pt>
                <c:pt idx="55">
                  <c:v>0.2391019417475728</c:v>
                </c:pt>
                <c:pt idx="56">
                  <c:v>0.22329418007283955</c:v>
                </c:pt>
                <c:pt idx="57">
                  <c:v>0.2599194384813912</c:v>
                </c:pt>
                <c:pt idx="58">
                  <c:v>0.2484470554244715</c:v>
                </c:pt>
                <c:pt idx="59">
                  <c:v>0.25180219146482125</c:v>
                </c:pt>
                <c:pt idx="60">
                  <c:v>0.2674884289791122</c:v>
                </c:pt>
                <c:pt idx="61">
                  <c:v>0.31875932431782084</c:v>
                </c:pt>
                <c:pt idx="62">
                  <c:v>0.28290497975999424</c:v>
                </c:pt>
                <c:pt idx="63">
                  <c:v>0.28128684520801756</c:v>
                </c:pt>
                <c:pt idx="64">
                  <c:v>0.29318968834166986</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7.431691873624476</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7.431691873624476</c:v>
                </c:pt>
                <c:pt idx="1">
                  <c:v>7.431691873624476</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1.5685308658035129</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1.5685308658035129</c:v>
                </c:pt>
                <c:pt idx="1">
                  <c:v>1.5685308658035129</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1.5685308658035126</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1.5685308658035126</c:v>
                </c:pt>
                <c:pt idx="1">
                  <c:v>1.5685308658035126</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pt idx="51">
                  <c:v>1.5685308658035129</c:v>
                </c:pt>
                <c:pt idx="52">
                  <c:v>7.431691873624476</c:v>
                </c:pt>
                <c:pt idx="53">
                  <c:v>1.5685308658035126</c:v>
                </c:pt>
              </c:numCache>
            </c:numRef>
          </c:xVal>
          <c:yVal>
            <c:numRef>
              <c:f>Sheet1!$B$146:$B$199</c:f>
              <c:numCache>
                <c:formatCode>General</c:formatCode>
                <c:ptCount val="54"/>
                <c:pt idx="0">
                  <c:v>-2.679699828799328e-06</c:v>
                </c:pt>
                <c:pt idx="1">
                  <c:v>-2.4868867413026843e-05</c:v>
                </c:pt>
                <c:pt idx="2">
                  <c:v>-1.3676146251948983e-05</c:v>
                </c:pt>
                <c:pt idx="3">
                  <c:v>-4.3762168512824224e-05</c:v>
                </c:pt>
                <c:pt idx="4">
                  <c:v>7.150945019178699e-06</c:v>
                </c:pt>
                <c:pt idx="5">
                  <c:v>6.456748451227643e-05</c:v>
                </c:pt>
                <c:pt idx="6">
                  <c:v>9.230902504614165e-06</c:v>
                </c:pt>
                <c:pt idx="7">
                  <c:v>-7.359832765977615e-05</c:v>
                </c:pt>
                <c:pt idx="8">
                  <c:v>0.00012431720262633683</c:v>
                </c:pt>
                <c:pt idx="9">
                  <c:v>4.2831727454281746e-05</c:v>
                </c:pt>
                <c:pt idx="10">
                  <c:v>-5.1793930961842294e-05</c:v>
                </c:pt>
                <c:pt idx="11">
                  <c:v>4.3926231833411395e-05</c:v>
                </c:pt>
                <c:pt idx="12">
                  <c:v>4.15718288702045e-05</c:v>
                </c:pt>
                <c:pt idx="13">
                  <c:v>-9.065037087531807e-05</c:v>
                </c:pt>
                <c:pt idx="14">
                  <c:v>-4.1465220683645996e-05</c:v>
                </c:pt>
                <c:pt idx="15">
                  <c:v>-8.964180651552172e-05</c:v>
                </c:pt>
                <c:pt idx="16">
                  <c:v>-6.071348189976269e-05</c:v>
                </c:pt>
                <c:pt idx="17">
                  <c:v>0.00011042403158654338</c:v>
                </c:pt>
                <c:pt idx="18">
                  <c:v>4.1249246844652585e-05</c:v>
                </c:pt>
                <c:pt idx="19">
                  <c:v>-7.42347604254758e-05</c:v>
                </c:pt>
                <c:pt idx="20">
                  <c:v>9.949216497719335e-05</c:v>
                </c:pt>
                <c:pt idx="21">
                  <c:v>-5.3391110245896685e-05</c:v>
                </c:pt>
                <c:pt idx="22">
                  <c:v>3.2159379176082624e-05</c:v>
                </c:pt>
                <c:pt idx="23">
                  <c:v>0.00029241431823365607</c:v>
                </c:pt>
                <c:pt idx="24">
                  <c:v>-4.2778288796303647e-05</c:v>
                </c:pt>
                <c:pt idx="25">
                  <c:v>0.0002335751679593386</c:v>
                </c:pt>
                <c:pt idx="26">
                  <c:v>0.0001962300987748355</c:v>
                </c:pt>
                <c:pt idx="27">
                  <c:v>0.00016596097207799033</c:v>
                </c:pt>
                <c:pt idx="28">
                  <c:v>2.0593352432798288e-05</c:v>
                </c:pt>
                <c:pt idx="29">
                  <c:v>0.00012118406550997772</c:v>
                </c:pt>
                <c:pt idx="30">
                  <c:v>0.0004009934270605305</c:v>
                </c:pt>
                <c:pt idx="31">
                  <c:v>0.00017517518661413147</c:v>
                </c:pt>
                <c:pt idx="32">
                  <c:v>9.281283456708691e-05</c:v>
                </c:pt>
                <c:pt idx="33">
                  <c:v>-5.304323566201105e-05</c:v>
                </c:pt>
                <c:pt idx="34">
                  <c:v>-0.0001363965215046986</c:v>
                </c:pt>
                <c:pt idx="35">
                  <c:v>-1.4547466822860053e-06</c:v>
                </c:pt>
                <c:pt idx="36">
                  <c:v>0.00022830840917893608</c:v>
                </c:pt>
                <c:pt idx="37">
                  <c:v>0.0004773545553079955</c:v>
                </c:pt>
                <c:pt idx="38">
                  <c:v>0.0007663885238627112</c:v>
                </c:pt>
                <c:pt idx="39">
                  <c:v>0.000810445690022374</c:v>
                </c:pt>
                <c:pt idx="40">
                  <c:v>0.0008157615676844673</c:v>
                </c:pt>
                <c:pt idx="41">
                  <c:v>0.0007994593505393503</c:v>
                </c:pt>
                <c:pt idx="42">
                  <c:v>0.000774792141128358</c:v>
                </c:pt>
                <c:pt idx="43">
                  <c:v>0.000757663441473394</c:v>
                </c:pt>
                <c:pt idx="44">
                  <c:v>0.0007625897496910661</c:v>
                </c:pt>
                <c:pt idx="45">
                  <c:v>0.0007183256737417551</c:v>
                </c:pt>
                <c:pt idx="46">
                  <c:v>0.0007303279946787528</c:v>
                </c:pt>
                <c:pt idx="47">
                  <c:v>0.0007319259184135206</c:v>
                </c:pt>
                <c:pt idx="48">
                  <c:v>0.000701579143199587</c:v>
                </c:pt>
                <c:pt idx="49">
                  <c:v>0.0007118665702563068</c:v>
                </c:pt>
                <c:pt idx="50">
                  <c:v>0.0006967929100881797</c:v>
                </c:pt>
                <c:pt idx="51">
                  <c:v>0.0008510679443346971</c:v>
                </c:pt>
                <c:pt idx="52">
                  <c:v>0.0048484636415622034</c:v>
                </c:pt>
                <c:pt idx="53">
                  <c:v>0.0008510679443346969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2.1617551751744117</c:v>
                </c:pt>
                <c:pt idx="1">
                  <c:v>2.2988752210059062</c:v>
                </c:pt>
                <c:pt idx="2">
                  <c:v>2.5367302978533757</c:v>
                </c:pt>
                <c:pt idx="3">
                  <c:v>2.667292541049996</c:v>
                </c:pt>
                <c:pt idx="4">
                  <c:v>2.70293071195393</c:v>
                </c:pt>
                <c:pt idx="5">
                  <c:v>2.550921187308086</c:v>
                </c:pt>
                <c:pt idx="6">
                  <c:v>2.4097290238328437</c:v>
                </c:pt>
                <c:pt idx="7">
                  <c:v>2.3300528521960997</c:v>
                </c:pt>
                <c:pt idx="8">
                  <c:v>2.4013721504283434</c:v>
                </c:pt>
                <c:pt idx="9">
                  <c:v>2.245178174517817</c:v>
                </c:pt>
                <c:pt idx="10">
                  <c:v>2.3022482753690534</c:v>
                </c:pt>
                <c:pt idx="11">
                  <c:v>2.3264567887969627</c:v>
                </c:pt>
                <c:pt idx="12">
                  <c:v>2.386782970780386</c:v>
                </c:pt>
                <c:pt idx="13">
                  <c:v>2.3597786640796232</c:v>
                </c:pt>
                <c:pt idx="14">
                  <c:v>2.2620059270896564</c:v>
                </c:pt>
                <c:pt idx="15">
                  <c:v>2.379491642191523</c:v>
                </c:pt>
                <c:pt idx="16">
                  <c:v>2.290140232633982</c:v>
                </c:pt>
                <c:pt idx="17">
                  <c:v>2.3362426358280604</c:v>
                </c:pt>
                <c:pt idx="18">
                  <c:v>2.2946558234098173</c:v>
                </c:pt>
                <c:pt idx="19">
                  <c:v>2.385334057577404</c:v>
                </c:pt>
                <c:pt idx="20">
                  <c:v>2.277898472011007</c:v>
                </c:pt>
                <c:pt idx="21">
                  <c:v>2.238901321013499</c:v>
                </c:pt>
                <c:pt idx="22">
                  <c:v>2.206954183773571</c:v>
                </c:pt>
                <c:pt idx="23">
                  <c:v>2.234257290127239</c:v>
                </c:pt>
                <c:pt idx="24">
                  <c:v>2.238515647430376</c:v>
                </c:pt>
                <c:pt idx="25">
                  <c:v>2.188133874239351</c:v>
                </c:pt>
                <c:pt idx="26">
                  <c:v>2.2052898994630823</c:v>
                </c:pt>
                <c:pt idx="27">
                  <c:v>2.1964266299423767</c:v>
                </c:pt>
                <c:pt idx="28">
                  <c:v>2.1963450451430435</c:v>
                </c:pt>
                <c:pt idx="29">
                  <c:v>2.156713991546548</c:v>
                </c:pt>
                <c:pt idx="30">
                  <c:v>2.098701390359235</c:v>
                </c:pt>
                <c:pt idx="31">
                  <c:v>2.0976156297048423</c:v>
                </c:pt>
                <c:pt idx="32">
                  <c:v>2.0507965343767465</c:v>
                </c:pt>
                <c:pt idx="33">
                  <c:v>2.1262311344150784</c:v>
                </c:pt>
                <c:pt idx="34">
                  <c:v>2.1578530829556084</c:v>
                </c:pt>
                <c:pt idx="35">
                  <c:v>2.1219874068176887</c:v>
                </c:pt>
                <c:pt idx="36">
                  <c:v>2.0606799650553294</c:v>
                </c:pt>
                <c:pt idx="37">
                  <c:v>2.116611902154071</c:v>
                </c:pt>
                <c:pt idx="38">
                  <c:v>2.1303236175031044</c:v>
                </c:pt>
                <c:pt idx="39">
                  <c:v>2.074162067327022</c:v>
                </c:pt>
                <c:pt idx="40">
                  <c:v>2.1766001227392513</c:v>
                </c:pt>
                <c:pt idx="41">
                  <c:v>2.216117869501623</c:v>
                </c:pt>
                <c:pt idx="42">
                  <c:v>2.252892443936581</c:v>
                </c:pt>
                <c:pt idx="43">
                  <c:v>2.2305934442619435</c:v>
                </c:pt>
                <c:pt idx="44">
                  <c:v>2.275208010153716</c:v>
                </c:pt>
                <c:pt idx="45">
                  <c:v>2.27740170460524</c:v>
                </c:pt>
                <c:pt idx="46">
                  <c:v>2.3100720393186562</c:v>
                </c:pt>
                <c:pt idx="47">
                  <c:v>2.3355580655098063</c:v>
                </c:pt>
                <c:pt idx="48">
                  <c:v>2.329597384836052</c:v>
                </c:pt>
                <c:pt idx="49">
                  <c:v>2.286983114812766</c:v>
                </c:pt>
                <c:pt idx="50">
                  <c:v>2.2118844769784394</c:v>
                </c:pt>
                <c:pt idx="51">
                  <c:v>1.4174954792043402</c:v>
                </c:pt>
                <c:pt idx="52">
                  <c:v>0.9410067685024226</c:v>
                </c:pt>
                <c:pt idx="53">
                  <c:v>0.5744040905331228</c:v>
                </c:pt>
                <c:pt idx="54">
                  <c:v>0.3985263079942237</c:v>
                </c:pt>
                <c:pt idx="55">
                  <c:v>0.3643929866094548</c:v>
                </c:pt>
                <c:pt idx="56">
                  <c:v>0.3402050490574358</c:v>
                </c:pt>
                <c:pt idx="57">
                  <c:v>0.3928688614240402</c:v>
                </c:pt>
                <c:pt idx="58">
                  <c:v>0.37663333090006573</c:v>
                </c:pt>
                <c:pt idx="59">
                  <c:v>0.38538486999374794</c:v>
                </c:pt>
                <c:pt idx="60">
                  <c:v>0.4097722263041881</c:v>
                </c:pt>
                <c:pt idx="61">
                  <c:v>0.48782912907383535</c:v>
                </c:pt>
                <c:pt idx="62">
                  <c:v>0.43390889052167525</c:v>
                </c:pt>
                <c:pt idx="63">
                  <c:v>0.43042821900659084</c:v>
                </c:pt>
                <c:pt idx="64">
                  <c:v>0.44715029707327814</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10.777748179101549</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10.777748179101549</c:v>
                </c:pt>
                <c:pt idx="1">
                  <c:v>10.777748179101549</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2.3098787085294354</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2.3098787085294354</c:v>
                </c:pt>
                <c:pt idx="1">
                  <c:v>2.3098787085294354</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2.309878708529435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2.309878708529435</c:v>
                </c:pt>
                <c:pt idx="1">
                  <c:v>2.309878708529435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pt idx="51">
                  <c:v>2.3098787085294354</c:v>
                </c:pt>
                <c:pt idx="52">
                  <c:v>10.777748179101549</c:v>
                </c:pt>
                <c:pt idx="53">
                  <c:v>2.309878708529435</c:v>
                </c:pt>
              </c:numCache>
            </c:numRef>
          </c:xVal>
          <c:yVal>
            <c:numRef>
              <c:f>Sheet1!$B$146:$B$199</c:f>
              <c:numCache>
                <c:formatCode>General</c:formatCode>
                <c:ptCount val="54"/>
                <c:pt idx="0">
                  <c:v>-1.1000784725192809e-05</c:v>
                </c:pt>
                <c:pt idx="1">
                  <c:v>-3.47376850277451e-05</c:v>
                </c:pt>
                <c:pt idx="2">
                  <c:v>-2.2704366336780618e-05</c:v>
                </c:pt>
                <c:pt idx="3">
                  <c:v>-5.452022423441219e-05</c:v>
                </c:pt>
                <c:pt idx="4">
                  <c:v>1.1608919584137002e-07</c:v>
                </c:pt>
                <c:pt idx="5">
                  <c:v>6.407330617510173e-05</c:v>
                </c:pt>
                <c:pt idx="6">
                  <c:v>5.0560593261541784e-06</c:v>
                </c:pt>
                <c:pt idx="7">
                  <c:v>-8.45678097368215e-05</c:v>
                </c:pt>
                <c:pt idx="8">
                  <c:v>0.0001255308761210189</c:v>
                </c:pt>
                <c:pt idx="9">
                  <c:v>3.810917868747477e-05</c:v>
                </c:pt>
                <c:pt idx="10">
                  <c:v>-6.310037080305294e-05</c:v>
                </c:pt>
                <c:pt idx="11">
                  <c:v>3.7618568485352195e-05</c:v>
                </c:pt>
                <c:pt idx="12">
                  <c:v>3.5869447511387246e-05</c:v>
                </c:pt>
                <c:pt idx="13">
                  <c:v>-0.00010375017945552883</c:v>
                </c:pt>
                <c:pt idx="14">
                  <c:v>-5.246782125647683e-05</c:v>
                </c:pt>
                <c:pt idx="15">
                  <c:v>-0.00010354802963228796</c:v>
                </c:pt>
                <c:pt idx="16">
                  <c:v>-7.289209860833652e-05</c:v>
                </c:pt>
                <c:pt idx="17">
                  <c:v>0.00010810454108678975</c:v>
                </c:pt>
                <c:pt idx="18">
                  <c:v>3.151232830204696e-05</c:v>
                </c:pt>
                <c:pt idx="19">
                  <c:v>-8.901928151527796e-05</c:v>
                </c:pt>
                <c:pt idx="20">
                  <c:v>9.365392331943962e-05</c:v>
                </c:pt>
                <c:pt idx="21">
                  <c:v>-6.541686152284007e-05</c:v>
                </c:pt>
                <c:pt idx="22">
                  <c:v>2.8350994658240142e-05</c:v>
                </c:pt>
                <c:pt idx="23">
                  <c:v>0.00030735120222758936</c:v>
                </c:pt>
                <c:pt idx="24">
                  <c:v>-5.1041646984473904e-05</c:v>
                </c:pt>
                <c:pt idx="25">
                  <c:v>0.00024657148692863794</c:v>
                </c:pt>
                <c:pt idx="26">
                  <c:v>0.00020238046113399213</c:v>
                </c:pt>
                <c:pt idx="27">
                  <c:v>0.00017080745735185366</c:v>
                </c:pt>
                <c:pt idx="28">
                  <c:v>1.6032490714693433e-05</c:v>
                </c:pt>
                <c:pt idx="29">
                  <c:v>0.00012323454761013604</c:v>
                </c:pt>
                <c:pt idx="30">
                  <c:v>0.00042436255324958966</c:v>
                </c:pt>
                <c:pt idx="31">
                  <c:v>0.00018322455027555449</c:v>
                </c:pt>
                <c:pt idx="32">
                  <c:v>9.576437585898966e-05</c:v>
                </c:pt>
                <c:pt idx="33">
                  <c:v>-6.141113679878786e-05</c:v>
                </c:pt>
                <c:pt idx="34">
                  <c:v>-0.00015143331091449272</c:v>
                </c:pt>
                <c:pt idx="35">
                  <c:v>-1.0727359022319206e-05</c:v>
                </c:pt>
                <c:pt idx="36">
                  <c:v>0.00022413534297817343</c:v>
                </c:pt>
                <c:pt idx="37">
                  <c:v>0.0004444807070077747</c:v>
                </c:pt>
                <c:pt idx="38">
                  <c:v>0.0007307479460783548</c:v>
                </c:pt>
                <c:pt idx="39">
                  <c:v>0.0007752272085991177</c:v>
                </c:pt>
                <c:pt idx="40">
                  <c:v>0.0007870561196982296</c:v>
                </c:pt>
                <c:pt idx="41">
                  <c:v>0.0007858526975978619</c:v>
                </c:pt>
                <c:pt idx="42">
                  <c:v>0.0007670839967284602</c:v>
                </c:pt>
                <c:pt idx="43">
                  <c:v>0.0007548628353894536</c:v>
                </c:pt>
                <c:pt idx="44">
                  <c:v>0.0007792944604444313</c:v>
                </c:pt>
                <c:pt idx="45">
                  <c:v>0.0007635123923840645</c:v>
                </c:pt>
                <c:pt idx="46">
                  <c:v>0.0007787845208494931</c:v>
                </c:pt>
                <c:pt idx="47">
                  <c:v>0.0007836463603665069</c:v>
                </c:pt>
                <c:pt idx="48">
                  <c:v>0.0007517232135636582</c:v>
                </c:pt>
                <c:pt idx="49">
                  <c:v>0.0007629887336247031</c:v>
                </c:pt>
                <c:pt idx="50">
                  <c:v>0.0007505115170274152</c:v>
                </c:pt>
                <c:pt idx="51">
                  <c:v>0.0008510679443346969</c:v>
                </c:pt>
                <c:pt idx="52">
                  <c:v>0.0048484636415622034</c:v>
                </c:pt>
                <c:pt idx="53">
                  <c:v>0.0008510679443346967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3.355722570718428</c:v>
                </c:pt>
                <c:pt idx="1">
                  <c:v>3.6168915719696972</c:v>
                </c:pt>
                <c:pt idx="2">
                  <c:v>4.033541986535963</c:v>
                </c:pt>
                <c:pt idx="3">
                  <c:v>4.2320813131608155</c:v>
                </c:pt>
                <c:pt idx="4">
                  <c:v>4.256339167099867</c:v>
                </c:pt>
                <c:pt idx="5">
                  <c:v>4.031369150779896</c:v>
                </c:pt>
                <c:pt idx="6">
                  <c:v>3.816223358419027</c:v>
                </c:pt>
                <c:pt idx="7">
                  <c:v>3.6154629263050735</c:v>
                </c:pt>
                <c:pt idx="8">
                  <c:v>3.737879986439146</c:v>
                </c:pt>
                <c:pt idx="9">
                  <c:v>3.5430527268612804</c:v>
                </c:pt>
                <c:pt idx="10">
                  <c:v>3.618336048536599</c:v>
                </c:pt>
                <c:pt idx="11">
                  <c:v>3.5337286475900336</c:v>
                </c:pt>
                <c:pt idx="12">
                  <c:v>3.743651821406452</c:v>
                </c:pt>
                <c:pt idx="13">
                  <c:v>3.6431463915238256</c:v>
                </c:pt>
                <c:pt idx="14">
                  <c:v>3.5065035700448335</c:v>
                </c:pt>
                <c:pt idx="15">
                  <c:v>3.6268376257322874</c:v>
                </c:pt>
                <c:pt idx="16">
                  <c:v>3.470484871780792</c:v>
                </c:pt>
                <c:pt idx="17">
                  <c:v>3.5504587155963305</c:v>
                </c:pt>
                <c:pt idx="18">
                  <c:v>3.505879742622587</c:v>
                </c:pt>
                <c:pt idx="19">
                  <c:v>3.664793590742183</c:v>
                </c:pt>
                <c:pt idx="20">
                  <c:v>3.5073312148073814</c:v>
                </c:pt>
                <c:pt idx="21">
                  <c:v>3.4573068777170883</c:v>
                </c:pt>
                <c:pt idx="22">
                  <c:v>3.400055975370837</c:v>
                </c:pt>
                <c:pt idx="23">
                  <c:v>3.4634296250768286</c:v>
                </c:pt>
                <c:pt idx="24">
                  <c:v>3.4906262241871397</c:v>
                </c:pt>
                <c:pt idx="25">
                  <c:v>3.3835555057690154</c:v>
                </c:pt>
                <c:pt idx="26">
                  <c:v>3.4306295195919057</c:v>
                </c:pt>
                <c:pt idx="27">
                  <c:v>3.386566830576665</c:v>
                </c:pt>
                <c:pt idx="28">
                  <c:v>3.3662887629209735</c:v>
                </c:pt>
                <c:pt idx="29">
                  <c:v>3.314273025037473</c:v>
                </c:pt>
                <c:pt idx="30">
                  <c:v>3.295450767440572</c:v>
                </c:pt>
                <c:pt idx="31">
                  <c:v>3.3050146190765157</c:v>
                </c:pt>
                <c:pt idx="32">
                  <c:v>3.220783496104466</c:v>
                </c:pt>
                <c:pt idx="33">
                  <c:v>3.2962596803427253</c:v>
                </c:pt>
                <c:pt idx="34">
                  <c:v>3.3090969272356157</c:v>
                </c:pt>
                <c:pt idx="35">
                  <c:v>3.2559133814547474</c:v>
                </c:pt>
                <c:pt idx="36">
                  <c:v>3.155222383234868</c:v>
                </c:pt>
                <c:pt idx="37">
                  <c:v>3.2279510022271714</c:v>
                </c:pt>
                <c:pt idx="38">
                  <c:v>3.2930946869177347</c:v>
                </c:pt>
                <c:pt idx="39">
                  <c:v>3.7965478022345622</c:v>
                </c:pt>
                <c:pt idx="40">
                  <c:v>4.6036496907688775</c:v>
                </c:pt>
                <c:pt idx="41">
                  <c:v>4.857679074131998</c:v>
                </c:pt>
                <c:pt idx="42">
                  <c:v>4.99208735559424</c:v>
                </c:pt>
                <c:pt idx="43">
                  <c:v>4.973330148873497</c:v>
                </c:pt>
                <c:pt idx="44">
                  <c:v>5.204354838709678</c:v>
                </c:pt>
                <c:pt idx="45">
                  <c:v>5.259700283515594</c:v>
                </c:pt>
                <c:pt idx="46">
                  <c:v>5.955823641728867</c:v>
                </c:pt>
                <c:pt idx="47">
                  <c:v>5.7463578947368426</c:v>
                </c:pt>
                <c:pt idx="48">
                  <c:v>5.88961038961039</c:v>
                </c:pt>
                <c:pt idx="49">
                  <c:v>6.100407879892388</c:v>
                </c:pt>
                <c:pt idx="50">
                  <c:v>6.385066145787089</c:v>
                </c:pt>
                <c:pt idx="51">
                  <c:v>6.12658757850663</c:v>
                </c:pt>
                <c:pt idx="52">
                  <c:v>1.6495072614107884</c:v>
                </c:pt>
                <c:pt idx="53">
                  <c:v>0.9148502994011977</c:v>
                </c:pt>
                <c:pt idx="54">
                  <c:v>0.6328198494825964</c:v>
                </c:pt>
                <c:pt idx="55">
                  <c:v>0.5765876499853673</c:v>
                </c:pt>
                <c:pt idx="56">
                  <c:v>0.5392904992136075</c:v>
                </c:pt>
                <c:pt idx="57">
                  <c:v>0.6221349806593153</c:v>
                </c:pt>
                <c:pt idx="58">
                  <c:v>0.5944466847168616</c:v>
                </c:pt>
                <c:pt idx="59">
                  <c:v>0.6033509903270383</c:v>
                </c:pt>
                <c:pt idx="60">
                  <c:v>0.6386487260234756</c:v>
                </c:pt>
                <c:pt idx="61">
                  <c:v>0.7570579494799405</c:v>
                </c:pt>
                <c:pt idx="62">
                  <c:v>0.6751457642620327</c:v>
                </c:pt>
                <c:pt idx="63">
                  <c:v>0.667656633731224</c:v>
                </c:pt>
                <c:pt idx="64">
                  <c:v>0.6961288112367249</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22.836340027226775</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22.836340027226775</c:v>
                </c:pt>
                <c:pt idx="1">
                  <c:v>22.836340027226775</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4.515717950164972</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4.515717950164972</c:v>
                </c:pt>
                <c:pt idx="1">
                  <c:v>4.515717950164972</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4.515717950164971</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4.515717950164971</c:v>
                </c:pt>
                <c:pt idx="1">
                  <c:v>4.515717950164971</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pt idx="51">
                  <c:v>4.515717950164972</c:v>
                </c:pt>
                <c:pt idx="52">
                  <c:v>22.836340027226775</c:v>
                </c:pt>
                <c:pt idx="53">
                  <c:v>4.515717950164971</c:v>
                </c:pt>
              </c:numCache>
            </c:numRef>
          </c:xVal>
          <c:yVal>
            <c:numRef>
              <c:f>Sheet1!$B$146:$B$199</c:f>
              <c:numCache>
                <c:formatCode>General</c:formatCode>
                <c:ptCount val="54"/>
                <c:pt idx="0">
                  <c:v>2.983241933331881e-05</c:v>
                </c:pt>
                <c:pt idx="1">
                  <c:v>1.1033383096917444e-05</c:v>
                </c:pt>
                <c:pt idx="2">
                  <c:v>1.937324519748297e-05</c:v>
                </c:pt>
                <c:pt idx="3">
                  <c:v>-3.3387458443058862e-06</c:v>
                </c:pt>
                <c:pt idx="4">
                  <c:v>3.632768799131646e-05</c:v>
                </c:pt>
                <c:pt idx="5">
                  <c:v>8.264504883621874e-05</c:v>
                </c:pt>
                <c:pt idx="6">
                  <c:v>4.073144951834246e-05</c:v>
                </c:pt>
                <c:pt idx="7">
                  <c:v>-2.305744663257155e-05</c:v>
                </c:pt>
                <c:pt idx="8">
                  <c:v>0.00012841840706150786</c:v>
                </c:pt>
                <c:pt idx="9">
                  <c:v>6.592087511215572e-05</c:v>
                </c:pt>
                <c:pt idx="10">
                  <c:v>-6.600338070733596e-06</c:v>
                </c:pt>
                <c:pt idx="11">
                  <c:v>6.69747034060733e-05</c:v>
                </c:pt>
                <c:pt idx="12">
                  <c:v>6.476113085307687e-05</c:v>
                </c:pt>
                <c:pt idx="13">
                  <c:v>-3.603656126372345e-05</c:v>
                </c:pt>
                <c:pt idx="14">
                  <c:v>1.1433137780411738e-06</c:v>
                </c:pt>
                <c:pt idx="15">
                  <c:v>-3.5556077608135436e-05</c:v>
                </c:pt>
                <c:pt idx="16">
                  <c:v>-1.3741930091028381e-05</c:v>
                </c:pt>
                <c:pt idx="17">
                  <c:v>0.0001166018568138874</c:v>
                </c:pt>
                <c:pt idx="18">
                  <c:v>6.290711133324285e-05</c:v>
                </c:pt>
                <c:pt idx="19">
                  <c:v>-2.434089640199251e-05</c:v>
                </c:pt>
                <c:pt idx="20">
                  <c:v>0.00010784225700664196</c:v>
                </c:pt>
                <c:pt idx="21">
                  <c:v>-8.56414611934798e-06</c:v>
                </c:pt>
                <c:pt idx="22">
                  <c:v>5.7079316940291205e-05</c:v>
                </c:pt>
                <c:pt idx="23">
                  <c:v>0.0002576797786959286</c:v>
                </c:pt>
                <c:pt idx="24">
                  <c:v>4.0777319391892253e-07</c:v>
                </c:pt>
                <c:pt idx="25">
                  <c:v>0.00021133583704895846</c:v>
                </c:pt>
                <c:pt idx="26">
                  <c:v>0.00019321591098356045</c:v>
                </c:pt>
                <c:pt idx="27">
                  <c:v>0.00020782734197754502</c:v>
                </c:pt>
                <c:pt idx="28">
                  <c:v>8.916149048315803e-05</c:v>
                </c:pt>
                <c:pt idx="29">
                  <c:v>0.0001891016117018843</c:v>
                </c:pt>
                <c:pt idx="30">
                  <c:v>0.00046415258570375113</c:v>
                </c:pt>
                <c:pt idx="31">
                  <c:v>0.00025285475670480033</c:v>
                </c:pt>
                <c:pt idx="32">
                  <c:v>0.00018279579379409786</c:v>
                </c:pt>
                <c:pt idx="33">
                  <c:v>3.7758736528949795e-05</c:v>
                </c:pt>
                <c:pt idx="34">
                  <c:v>-4.204865087060749e-05</c:v>
                </c:pt>
                <c:pt idx="35">
                  <c:v>0.00011002943966610294</c:v>
                </c:pt>
                <c:pt idx="36">
                  <c:v>0.0003842753098177243</c:v>
                </c:pt>
                <c:pt idx="37">
                  <c:v>0.001053092579353329</c:v>
                </c:pt>
                <c:pt idx="38">
                  <c:v>0.0006765142657432315</c:v>
                </c:pt>
                <c:pt idx="39">
                  <c:v>0.0006296277716259023</c:v>
                </c:pt>
                <c:pt idx="40">
                  <c:v>0.000610101281165687</c:v>
                </c:pt>
                <c:pt idx="41">
                  <c:v>0.0005881891632939838</c:v>
                </c:pt>
                <c:pt idx="42">
                  <c:v>0.0005676347099787553</c:v>
                </c:pt>
                <c:pt idx="43">
                  <c:v>0.0005579367298251905</c:v>
                </c:pt>
                <c:pt idx="44">
                  <c:v>0.0005767746228552256</c:v>
                </c:pt>
                <c:pt idx="45">
                  <c:v>0.0005626854029836714</c:v>
                </c:pt>
                <c:pt idx="46">
                  <c:v>0.0005765717250563018</c:v>
                </c:pt>
                <c:pt idx="47">
                  <c:v>0.0005771872771829825</c:v>
                </c:pt>
                <c:pt idx="48">
                  <c:v>0.0005655795561419716</c:v>
                </c:pt>
                <c:pt idx="49">
                  <c:v>0.00056768864238911</c:v>
                </c:pt>
                <c:pt idx="50">
                  <c:v>0.0005568060167109536</c:v>
                </c:pt>
                <c:pt idx="51">
                  <c:v>0.000851067944334697</c:v>
                </c:pt>
                <c:pt idx="52">
                  <c:v>0.0048484636415622034</c:v>
                </c:pt>
                <c:pt idx="53">
                  <c:v>0.0008510679443346968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7.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6.962607320379575</c:v>
                </c:pt>
                <c:pt idx="1">
                  <c:v>6.705085474680141</c:v>
                </c:pt>
                <c:pt idx="2">
                  <c:v>6.753627896902751</c:v>
                </c:pt>
                <c:pt idx="3">
                  <c:v>7.083449533411992</c:v>
                </c:pt>
                <c:pt idx="4">
                  <c:v>6.960998937300745</c:v>
                </c:pt>
                <c:pt idx="5">
                  <c:v>6.922198952879581</c:v>
                </c:pt>
                <c:pt idx="6">
                  <c:v>6.339262516238634</c:v>
                </c:pt>
                <c:pt idx="7">
                  <c:v>6.097599840653322</c:v>
                </c:pt>
                <c:pt idx="8">
                  <c:v>6.24905079527963</c:v>
                </c:pt>
                <c:pt idx="9">
                  <c:v>6.294099538224731</c:v>
                </c:pt>
                <c:pt idx="10">
                  <c:v>6.014572127139364</c:v>
                </c:pt>
                <c:pt idx="11">
                  <c:v>5.059117326552852</c:v>
                </c:pt>
                <c:pt idx="12">
                  <c:v>5.389194404245055</c:v>
                </c:pt>
                <c:pt idx="13">
                  <c:v>5.54424778761062</c:v>
                </c:pt>
                <c:pt idx="14">
                  <c:v>5.3363132834515605</c:v>
                </c:pt>
                <c:pt idx="15">
                  <c:v>4.291563981042654</c:v>
                </c:pt>
                <c:pt idx="16">
                  <c:v>4.288813559322034</c:v>
                </c:pt>
                <c:pt idx="17">
                  <c:v>4.301035358468451</c:v>
                </c:pt>
                <c:pt idx="18">
                  <c:v>4.578907363420428</c:v>
                </c:pt>
                <c:pt idx="19">
                  <c:v>4.449031890660592</c:v>
                </c:pt>
                <c:pt idx="20">
                  <c:v>5.28187156658458</c:v>
                </c:pt>
                <c:pt idx="21">
                  <c:v>5.290509699505515</c:v>
                </c:pt>
                <c:pt idx="22">
                  <c:v>3.5929605449900657</c:v>
                </c:pt>
                <c:pt idx="23">
                  <c:v>2.3281692801813714</c:v>
                </c:pt>
                <c:pt idx="24">
                  <c:v>2.326549491211841</c:v>
                </c:pt>
                <c:pt idx="25">
                  <c:v>2.445074276778733</c:v>
                </c:pt>
                <c:pt idx="26">
                  <c:v>2.5913575374901336</c:v>
                </c:pt>
                <c:pt idx="27">
                  <c:v>2.514583943029949</c:v>
                </c:pt>
                <c:pt idx="28">
                  <c:v>2.323064414129551</c:v>
                </c:pt>
                <c:pt idx="29">
                  <c:v>2.3670464017782713</c:v>
                </c:pt>
                <c:pt idx="30">
                  <c:v>1.6346191122310525</c:v>
                </c:pt>
                <c:pt idx="31">
                  <c:v>1.5217265353418308</c:v>
                </c:pt>
                <c:pt idx="32">
                  <c:v>1.4729310973386804</c:v>
                </c:pt>
                <c:pt idx="33">
                  <c:v>1.5186813186813186</c:v>
                </c:pt>
                <c:pt idx="34">
                  <c:v>1.567411545623836</c:v>
                </c:pt>
                <c:pt idx="35">
                  <c:v>1.6642027455121435</c:v>
                </c:pt>
                <c:pt idx="36">
                  <c:v>1.623103099420583</c:v>
                </c:pt>
                <c:pt idx="37">
                  <c:v>1.6669787473083044</c:v>
                </c:pt>
                <c:pt idx="38">
                  <c:v>1.8355470616340182</c:v>
                </c:pt>
                <c:pt idx="39">
                  <c:v>2.155644297263076</c:v>
                </c:pt>
                <c:pt idx="40">
                  <c:v>2.420532605627176</c:v>
                </c:pt>
                <c:pt idx="41">
                  <c:v>2.6142898634911416</c:v>
                </c:pt>
                <c:pt idx="42">
                  <c:v>2.924661624203822</c:v>
                </c:pt>
                <c:pt idx="43">
                  <c:v>3.0852495230444825</c:v>
                </c:pt>
                <c:pt idx="44">
                  <c:v>3.9739384181927955</c:v>
                </c:pt>
                <c:pt idx="45">
                  <c:v>4.931358815289173</c:v>
                </c:pt>
                <c:pt idx="46">
                  <c:v>5.360229407693068</c:v>
                </c:pt>
                <c:pt idx="47">
                  <c:v>5.7155102040816335</c:v>
                </c:pt>
                <c:pt idx="48">
                  <c:v>5.889160554197229</c:v>
                </c:pt>
                <c:pt idx="49">
                  <c:v>5.625910194174757</c:v>
                </c:pt>
                <c:pt idx="50">
                  <c:v>4.776451013017519</c:v>
                </c:pt>
                <c:pt idx="51">
                  <c:v>4.7465527065527064</c:v>
                </c:pt>
                <c:pt idx="52">
                  <c:v>2.943691872219976</c:v>
                </c:pt>
                <c:pt idx="53">
                  <c:v>2.1390374331550803</c:v>
                </c:pt>
                <c:pt idx="54">
                  <c:v>1.9060832443970117</c:v>
                </c:pt>
                <c:pt idx="55">
                  <c:v>2.247174447174447</c:v>
                </c:pt>
                <c:pt idx="56">
                  <c:v>2.846094204303159</c:v>
                </c:pt>
                <c:pt idx="57">
                  <c:v>3.050742115027829</c:v>
                </c:pt>
                <c:pt idx="58">
                  <c:v>3.381498542822224</c:v>
                </c:pt>
                <c:pt idx="59">
                  <c:v>3.3352612299980717</c:v>
                </c:pt>
                <c:pt idx="60">
                  <c:v>3.523233736384531</c:v>
                </c:pt>
                <c:pt idx="61">
                  <c:v>3.3750360611597268</c:v>
                </c:pt>
                <c:pt idx="62">
                  <c:v>3.4155075187969923</c:v>
                </c:pt>
                <c:pt idx="63">
                  <c:v>3.750405340963281</c:v>
                </c:pt>
                <c:pt idx="64">
                  <c:v>3.9455743340017193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-8.977115292266873</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-8.977115292266873</c:v>
                </c:pt>
                <c:pt idx="1">
                  <c:v>-8.977115292266873</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3.374585290604241</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3.374585290604241</c:v>
                </c:pt>
                <c:pt idx="1">
                  <c:v>3.374585290604241</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3.374585290604241</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3.374585290604241</c:v>
                </c:pt>
                <c:pt idx="1">
                  <c:v>3.374585290604241</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pt idx="52">
                  <c:v>3.374585290604241</c:v>
                </c:pt>
                <c:pt idx="53">
                  <c:v>-8.977115292266873</c:v>
                </c:pt>
                <c:pt idx="54">
                  <c:v>3.374585290604241</c:v>
                </c:pt>
              </c:numCache>
            </c:numRef>
          </c:xVal>
          <c:yVal>
            <c:numRef>
              <c:f>Sheet1!$B$147:$B$201</c:f>
              <c:numCache>
                <c:formatCode>General</c:formatCode>
                <c:ptCount val="55"/>
                <c:pt idx="0">
                  <c:v>0.0003884968494740216</c:v>
                </c:pt>
                <c:pt idx="1">
                  <c:v>0.0004041271951512259</c:v>
                </c:pt>
                <c:pt idx="2">
                  <c:v>0.0004247020731748684</c:v>
                </c:pt>
                <c:pt idx="3">
                  <c:v>0.00042767872191961775</c:v>
                </c:pt>
                <c:pt idx="4">
                  <c:v>0.0004180973983200242</c:v>
                </c:pt>
                <c:pt idx="5">
                  <c:v>0.00041564945087296866</c:v>
                </c:pt>
                <c:pt idx="6">
                  <c:v>0.0004091610078423265</c:v>
                </c:pt>
                <c:pt idx="7">
                  <c:v>0.00048297515632847064</c:v>
                </c:pt>
                <c:pt idx="8">
                  <c:v>0.00048202715450180924</c:v>
                </c:pt>
                <c:pt idx="9">
                  <c:v>0.0004807678978249899</c:v>
                </c:pt>
                <c:pt idx="10">
                  <c:v>0.0004905177693113254</c:v>
                </c:pt>
                <c:pt idx="11">
                  <c:v>0.0005058312250236141</c:v>
                </c:pt>
                <c:pt idx="12">
                  <c:v>0.0005312840728426793</c:v>
                </c:pt>
                <c:pt idx="13">
                  <c:v>0.0004933404815027618</c:v>
                </c:pt>
                <c:pt idx="14">
                  <c:v>0.0005632424517262938</c:v>
                </c:pt>
                <c:pt idx="15">
                  <c:v>0.00048770596767169837</c:v>
                </c:pt>
                <c:pt idx="16">
                  <c:v>0.0005118523446692854</c:v>
                </c:pt>
                <c:pt idx="17">
                  <c:v>0.0005212255697816229</c:v>
                </c:pt>
                <c:pt idx="18">
                  <c:v>0.0005319656855646638</c:v>
                </c:pt>
                <c:pt idx="19">
                  <c:v>0.000557207663860445</c:v>
                </c:pt>
                <c:pt idx="20">
                  <c:v>0.0005425447315211111</c:v>
                </c:pt>
                <c:pt idx="21">
                  <c:v>0.00048585314241430784</c:v>
                </c:pt>
                <c:pt idx="22">
                  <c:v>0.00046451228760780654</c:v>
                </c:pt>
                <c:pt idx="23">
                  <c:v>0.0005570226010991359</c:v>
                </c:pt>
                <c:pt idx="24">
                  <c:v>0.0005044381836293219</c:v>
                </c:pt>
                <c:pt idx="25">
                  <c:v>0.000544514527808679</c:v>
                </c:pt>
                <c:pt idx="26">
                  <c:v>0.0004985959186913221</c:v>
                </c:pt>
                <c:pt idx="27">
                  <c:v>0.0005728512976728287</c:v>
                </c:pt>
                <c:pt idx="28">
                  <c:v>0.0005948317725011085</c:v>
                </c:pt>
                <c:pt idx="29">
                  <c:v>0.0005665911321262101</c:v>
                </c:pt>
                <c:pt idx="30">
                  <c:v>0.0005248737995155351</c:v>
                </c:pt>
                <c:pt idx="31">
                  <c:v>0.0005714541987409305</c:v>
                </c:pt>
                <c:pt idx="32">
                  <c:v>0.0006253235006982477</c:v>
                </c:pt>
                <c:pt idx="33">
                  <c:v>0.0011495681476145407</c:v>
                </c:pt>
                <c:pt idx="34">
                  <c:v>0.00083047252754899</c:v>
                </c:pt>
                <c:pt idx="35">
                  <c:v>0.0006005655817688284</c:v>
                </c:pt>
                <c:pt idx="36">
                  <c:v>0.0007390824712270518</c:v>
                </c:pt>
                <c:pt idx="37">
                  <c:v>0.0008682801926396574</c:v>
                </c:pt>
                <c:pt idx="38">
                  <c:v>0.0005192490382803238</c:v>
                </c:pt>
                <c:pt idx="39">
                  <c:v>0.00047743967372178026</c:v>
                </c:pt>
                <c:pt idx="40">
                  <c:v>0.0007866302914695286</c:v>
                </c:pt>
                <c:pt idx="41">
                  <c:v>0.0007293937649012331</c:v>
                </c:pt>
                <c:pt idx="42">
                  <c:v>0.0006012285929531977</c:v>
                </c:pt>
                <c:pt idx="43">
                  <c:v>0.0005512536662444149</c:v>
                </c:pt>
                <c:pt idx="44">
                  <c:v>0.0006217020598565158</c:v>
                </c:pt>
                <c:pt idx="45">
                  <c:v>0.0007580100050399545</c:v>
                </c:pt>
                <c:pt idx="46">
                  <c:v>0.0007826877367975763</c:v>
                </c:pt>
                <c:pt idx="47">
                  <c:v>0.0007351764426052523</c:v>
                </c:pt>
                <c:pt idx="48">
                  <c:v>0.0006963800630664066</c:v>
                </c:pt>
                <c:pt idx="49">
                  <c:v>0.0007283062752581292</c:v>
                </c:pt>
                <c:pt idx="50">
                  <c:v>0.0006577571957828582</c:v>
                </c:pt>
                <c:pt idx="51">
                  <c:v>0.0006476483059086704</c:v>
                </c:pt>
                <c:pt idx="52">
                  <c:v>0.0007198820491899679</c:v>
                </c:pt>
                <c:pt idx="53">
                  <c:v>0.0059196569674286525</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1.3019221027748071</c:v>
                </c:pt>
                <c:pt idx="1">
                  <c:v>1.3114098528035394</c:v>
                </c:pt>
                <c:pt idx="2">
                  <c:v>1.3226042219005716</c:v>
                </c:pt>
                <c:pt idx="3">
                  <c:v>1.3303967269668846</c:v>
                </c:pt>
                <c:pt idx="4">
                  <c:v>1.2922730471498942</c:v>
                </c:pt>
                <c:pt idx="5">
                  <c:v>1.4088543642184157</c:v>
                </c:pt>
                <c:pt idx="6">
                  <c:v>1.365977352549352</c:v>
                </c:pt>
                <c:pt idx="7">
                  <c:v>1.3422363749942865</c:v>
                </c:pt>
                <c:pt idx="8">
                  <c:v>1.2577696526508226</c:v>
                </c:pt>
                <c:pt idx="9">
                  <c:v>1.2525802917603643</c:v>
                </c:pt>
                <c:pt idx="10">
                  <c:v>1.2708263462576006</c:v>
                </c:pt>
                <c:pt idx="11">
                  <c:v>0.9011638807563062</c:v>
                </c:pt>
                <c:pt idx="12">
                  <c:v>0.8787909553715172</c:v>
                </c:pt>
                <c:pt idx="13">
                  <c:v>0.9075344982144694</c:v>
                </c:pt>
                <c:pt idx="14">
                  <c:v>0.8869380234003985</c:v>
                </c:pt>
                <c:pt idx="15">
                  <c:v>0.6879984525651708</c:v>
                </c:pt>
                <c:pt idx="16">
                  <c:v>0.6812132090108454</c:v>
                </c:pt>
                <c:pt idx="17">
                  <c:v>0.6757552308555996</c:v>
                </c:pt>
                <c:pt idx="18">
                  <c:v>0.7625854009349156</c:v>
                </c:pt>
                <c:pt idx="19">
                  <c:v>0.7447381227568587</c:v>
                </c:pt>
                <c:pt idx="20">
                  <c:v>0.985524056975827</c:v>
                </c:pt>
                <c:pt idx="21">
                  <c:v>1.0176461320308805</c:v>
                </c:pt>
                <c:pt idx="22">
                  <c:v>0.5994715817947347</c:v>
                </c:pt>
                <c:pt idx="23">
                  <c:v>0.3693130717940766</c:v>
                </c:pt>
                <c:pt idx="24">
                  <c:v>0.3648789633639264</c:v>
                </c:pt>
                <c:pt idx="25">
                  <c:v>0.3653745738243696</c:v>
                </c:pt>
                <c:pt idx="26">
                  <c:v>0.3797936893203884</c:v>
                </c:pt>
                <c:pt idx="27">
                  <c:v>0.37152125144000486</c:v>
                </c:pt>
                <c:pt idx="28">
                  <c:v>0.36917513919147904</c:v>
                </c:pt>
                <c:pt idx="29">
                  <c:v>0.365457465830227</c:v>
                </c:pt>
                <c:pt idx="30">
                  <c:v>0.24804726772152877</c:v>
                </c:pt>
                <c:pt idx="31">
                  <c:v>0.23373999533763307</c:v>
                </c:pt>
                <c:pt idx="32">
                  <c:v>0.23962743437764608</c:v>
                </c:pt>
                <c:pt idx="33">
                  <c:v>0.24357836035951838</c:v>
                </c:pt>
                <c:pt idx="34">
                  <c:v>0.24497368461908683</c:v>
                </c:pt>
                <c:pt idx="35">
                  <c:v>0.2523013603946087</c:v>
                </c:pt>
                <c:pt idx="36">
                  <c:v>0.2517350936179401</c:v>
                </c:pt>
                <c:pt idx="37">
                  <c:v>0.25806655201249623</c:v>
                </c:pt>
                <c:pt idx="38">
                  <c:v>0.27164879881054854</c:v>
                </c:pt>
                <c:pt idx="39">
                  <c:v>0.3085566518386258</c:v>
                </c:pt>
                <c:pt idx="40">
                  <c:v>0.35721740708807914</c:v>
                </c:pt>
                <c:pt idx="41">
                  <c:v>0.37821103342042073</c:v>
                </c:pt>
                <c:pt idx="42">
                  <c:v>0.41858739437259596</c:v>
                </c:pt>
                <c:pt idx="43">
                  <c:v>0.4384607261920924</c:v>
                </c:pt>
                <c:pt idx="44">
                  <c:v>0.624153989444272</c:v>
                </c:pt>
                <c:pt idx="45">
                  <c:v>0.8912087033037357</c:v>
                </c:pt>
                <c:pt idx="46">
                  <c:v>0.95548175879948</c:v>
                </c:pt>
                <c:pt idx="47">
                  <c:v>1.0536836911715555</c:v>
                </c:pt>
                <c:pt idx="48">
                  <c:v>1.0892482288113357</c:v>
                </c:pt>
                <c:pt idx="49">
                  <c:v>1.002100977198697</c:v>
                </c:pt>
                <c:pt idx="50">
                  <c:v>0.7994462901439646</c:v>
                </c:pt>
                <c:pt idx="51">
                  <c:v>0.7592535667142831</c:v>
                </c:pt>
                <c:pt idx="52">
                  <c:v>0.4415047931382442</c:v>
                </c:pt>
                <c:pt idx="53">
                  <c:v>0.34588793891660385</c:v>
                </c:pt>
                <c:pt idx="54">
                  <c:v>0.2995025034282616</c:v>
                </c:pt>
                <c:pt idx="55">
                  <c:v>0.3585994309200127</c:v>
                </c:pt>
                <c:pt idx="56">
                  <c:v>0.529291585499121</c:v>
                </c:pt>
                <c:pt idx="57">
                  <c:v>0.6946037934836452</c:v>
                </c:pt>
                <c:pt idx="58">
                  <c:v>0.8935800675782359</c:v>
                </c:pt>
                <c:pt idx="59">
                  <c:v>0.9425162342855316</c:v>
                </c:pt>
                <c:pt idx="60">
                  <c:v>1.020502751939232</c:v>
                </c:pt>
                <c:pt idx="61">
                  <c:v>1.06801762990456</c:v>
                </c:pt>
                <c:pt idx="62">
                  <c:v>1.0697348849418147</c:v>
                </c:pt>
                <c:pt idx="63">
                  <c:v>1.1163316847311375</c:v>
                </c:pt>
                <c:pt idx="64">
                  <c:v>1.252513635492359</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-12.720192993713352</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-12.720192993713352</c:v>
                </c:pt>
                <c:pt idx="1">
                  <c:v>-12.720192993713352</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0.9376452097730208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0.9376452097730208</c:v>
                </c:pt>
                <c:pt idx="1">
                  <c:v>0.9376452097730208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0.9376452097730208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0.9376452097730208</c:v>
                </c:pt>
                <c:pt idx="1">
                  <c:v>0.9376452097730208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pt idx="52">
                  <c:v>0.9376452097730208</c:v>
                </c:pt>
                <c:pt idx="53">
                  <c:v>-12.720192993713352</c:v>
                </c:pt>
                <c:pt idx="54">
                  <c:v>0.9376452097730208</c:v>
                </c:pt>
              </c:numCache>
            </c:numRef>
          </c:xVal>
          <c:yVal>
            <c:numRef>
              <c:f>Sheet1!$B$147:$B$201</c:f>
              <c:numCache>
                <c:formatCode>General</c:formatCode>
                <c:ptCount val="55"/>
                <c:pt idx="0">
                  <c:v>0.0008796024037553904</c:v>
                </c:pt>
                <c:pt idx="1">
                  <c:v>0.0017952138877323992</c:v>
                </c:pt>
                <c:pt idx="2">
                  <c:v>0.001028529002455385</c:v>
                </c:pt>
                <c:pt idx="3">
                  <c:v>0.0007260683687636401</c:v>
                </c:pt>
                <c:pt idx="4">
                  <c:v>0.0009430476314288326</c:v>
                </c:pt>
                <c:pt idx="5">
                  <c:v>0.0008598402868648528</c:v>
                </c:pt>
                <c:pt idx="6">
                  <c:v>0.0010932287565775956</c:v>
                </c:pt>
                <c:pt idx="7">
                  <c:v>0.0010005903764852718</c:v>
                </c:pt>
                <c:pt idx="8">
                  <c:v>0.0009070873196793221</c:v>
                </c:pt>
                <c:pt idx="9">
                  <c:v>0.0009784917635824834</c:v>
                </c:pt>
                <c:pt idx="10">
                  <c:v>0.0010699514061693416</c:v>
                </c:pt>
                <c:pt idx="11">
                  <c:v>0.0010573101966942413</c:v>
                </c:pt>
                <c:pt idx="12">
                  <c:v>0.0009600424454456113</c:v>
                </c:pt>
                <c:pt idx="13">
                  <c:v>0.0010713999745012946</c:v>
                </c:pt>
                <c:pt idx="14">
                  <c:v>0.0015677831485350771</c:v>
                </c:pt>
                <c:pt idx="15">
                  <c:v>0.0009919686366364824</c:v>
                </c:pt>
                <c:pt idx="16">
                  <c:v>0.0014898907771888226</c:v>
                </c:pt>
                <c:pt idx="17">
                  <c:v>0.0007483754720818882</c:v>
                </c:pt>
                <c:pt idx="18">
                  <c:v>0.0008273453335628867</c:v>
                </c:pt>
                <c:pt idx="19">
                  <c:v>0.0008226020317477246</c:v>
                </c:pt>
                <c:pt idx="20">
                  <c:v>0.0009249870241116323</c:v>
                </c:pt>
                <c:pt idx="21">
                  <c:v>0.0007893761757743123</c:v>
                </c:pt>
                <c:pt idx="22">
                  <c:v>0.0007499030102180275</c:v>
                </c:pt>
                <c:pt idx="23">
                  <c:v>0.0007503328370284616</c:v>
                </c:pt>
                <c:pt idx="24">
                  <c:v>0.0008385696840129027</c:v>
                </c:pt>
                <c:pt idx="25">
                  <c:v>0.0009448925999701058</c:v>
                </c:pt>
                <c:pt idx="26">
                  <c:v>0.0009106727357261367</c:v>
                </c:pt>
                <c:pt idx="27">
                  <c:v>0.0010187083654991727</c:v>
                </c:pt>
                <c:pt idx="28">
                  <c:v>0.0012861533431676783</c:v>
                </c:pt>
                <c:pt idx="29">
                  <c:v>0.00156771934786799</c:v>
                </c:pt>
                <c:pt idx="30">
                  <c:v>0.0019455708444746003</c:v>
                </c:pt>
                <c:pt idx="31">
                  <c:v>0.00238320381227323</c:v>
                </c:pt>
                <c:pt idx="32">
                  <c:v>0.0033706539613247754</c:v>
                </c:pt>
                <c:pt idx="33">
                  <c:v>0.005836173353209619</c:v>
                </c:pt>
                <c:pt idx="34">
                  <c:v>0.004821773919658094</c:v>
                </c:pt>
                <c:pt idx="35">
                  <c:v>0.00355221980205476</c:v>
                </c:pt>
                <c:pt idx="36">
                  <c:v>0.0031457152310111645</c:v>
                </c:pt>
                <c:pt idx="37">
                  <c:v>0.004214164165161035</c:v>
                </c:pt>
                <c:pt idx="38">
                  <c:v>0.0033453182269727808</c:v>
                </c:pt>
                <c:pt idx="39">
                  <c:v>0.002569102648375148</c:v>
                </c:pt>
                <c:pt idx="40">
                  <c:v>0.0040448504699664815</c:v>
                </c:pt>
                <c:pt idx="41">
                  <c:v>0.0032681157337105587</c:v>
                </c:pt>
                <c:pt idx="42">
                  <c:v>0.0024891527115147158</c:v>
                </c:pt>
                <c:pt idx="43">
                  <c:v>0.0024241249373094147</c:v>
                </c:pt>
                <c:pt idx="44">
                  <c:v>0.0024725144311372443</c:v>
                </c:pt>
                <c:pt idx="45">
                  <c:v>0.0032171512047093273</c:v>
                </c:pt>
                <c:pt idx="46">
                  <c:v>0.0030916546738133585</c:v>
                </c:pt>
                <c:pt idx="47">
                  <c:v>0.002782699600889155</c:v>
                </c:pt>
                <c:pt idx="48">
                  <c:v>0.002528581338324693</c:v>
                </c:pt>
                <c:pt idx="49">
                  <c:v>0.0025150301877290724</c:v>
                </c:pt>
                <c:pt idx="50">
                  <c:v>0.002457288362726683</c:v>
                </c:pt>
                <c:pt idx="51">
                  <c:v>0.0023469061560589255</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2.042314144446406</c:v>
                </c:pt>
                <c:pt idx="1">
                  <c:v>1.9339174804993828</c:v>
                </c:pt>
                <c:pt idx="2">
                  <c:v>1.889020795808089</c:v>
                </c:pt>
                <c:pt idx="3">
                  <c:v>1.8860214619162137</c:v>
                </c:pt>
                <c:pt idx="4">
                  <c:v>1.8538574918731197</c:v>
                </c:pt>
                <c:pt idx="5">
                  <c:v>1.8839700541703017</c:v>
                </c:pt>
                <c:pt idx="6">
                  <c:v>1.8282038293992502</c:v>
                </c:pt>
                <c:pt idx="7">
                  <c:v>1.7924797037459053</c:v>
                </c:pt>
                <c:pt idx="8">
                  <c:v>1.7667631353686868</c:v>
                </c:pt>
                <c:pt idx="9">
                  <c:v>1.7533091202582725</c:v>
                </c:pt>
                <c:pt idx="10">
                  <c:v>1.7567071818749873</c:v>
                </c:pt>
                <c:pt idx="11">
                  <c:v>1.2530381422211527</c:v>
                </c:pt>
                <c:pt idx="12">
                  <c:v>1.2214248276418174</c:v>
                </c:pt>
                <c:pt idx="13">
                  <c:v>1.2368067933748574</c:v>
                </c:pt>
                <c:pt idx="14">
                  <c:v>1.1863578069894196</c:v>
                </c:pt>
                <c:pt idx="15">
                  <c:v>0.9320499899213868</c:v>
                </c:pt>
                <c:pt idx="16">
                  <c:v>0.8971893342949296</c:v>
                </c:pt>
                <c:pt idx="17">
                  <c:v>0.8950541610562913</c:v>
                </c:pt>
                <c:pt idx="18">
                  <c:v>1.023898611949306</c:v>
                </c:pt>
                <c:pt idx="19">
                  <c:v>0.9863838701230689</c:v>
                </c:pt>
                <c:pt idx="20">
                  <c:v>1.2794498544322859</c:v>
                </c:pt>
                <c:pt idx="21">
                  <c:v>1.2962591314120573</c:v>
                </c:pt>
                <c:pt idx="22">
                  <c:v>0.7643473029877682</c:v>
                </c:pt>
                <c:pt idx="23">
                  <c:v>0.4778979473082248</c:v>
                </c:pt>
                <c:pt idx="24">
                  <c:v>0.4817728089439009</c:v>
                </c:pt>
                <c:pt idx="25">
                  <c:v>0.47454821079506926</c:v>
                </c:pt>
                <c:pt idx="26">
                  <c:v>0.5000798977309044</c:v>
                </c:pt>
                <c:pt idx="27">
                  <c:v>0.487877702137824</c:v>
                </c:pt>
                <c:pt idx="28">
                  <c:v>0.4855727135238399</c:v>
                </c:pt>
                <c:pt idx="29">
                  <c:v>0.48350106250751773</c:v>
                </c:pt>
                <c:pt idx="30">
                  <c:v>0.31995929930968436</c:v>
                </c:pt>
                <c:pt idx="31">
                  <c:v>0.2989643588367424</c:v>
                </c:pt>
                <c:pt idx="32">
                  <c:v>0.30360584086619646</c:v>
                </c:pt>
                <c:pt idx="33">
                  <c:v>0.3114257831949175</c:v>
                </c:pt>
                <c:pt idx="34">
                  <c:v>0.3148495490462128</c:v>
                </c:pt>
                <c:pt idx="35">
                  <c:v>0.3219540552459608</c:v>
                </c:pt>
                <c:pt idx="36">
                  <c:v>0.32695004206562234</c:v>
                </c:pt>
                <c:pt idx="37">
                  <c:v>0.3285920925747348</c:v>
                </c:pt>
                <c:pt idx="38">
                  <c:v>0.34995362716238554</c:v>
                </c:pt>
                <c:pt idx="39">
                  <c:v>0.4041939711664482</c:v>
                </c:pt>
                <c:pt idx="40">
                  <c:v>0.4721500259906434</c:v>
                </c:pt>
                <c:pt idx="41">
                  <c:v>0.49876523540189593</c:v>
                </c:pt>
                <c:pt idx="42">
                  <c:v>0.5491734880394182</c:v>
                </c:pt>
                <c:pt idx="43">
                  <c:v>0.5726839263900382</c:v>
                </c:pt>
                <c:pt idx="44">
                  <c:v>0.784638201545547</c:v>
                </c:pt>
                <c:pt idx="45">
                  <c:v>1.073458848014183</c:v>
                </c:pt>
                <c:pt idx="46">
                  <c:v>1.1692416807238155</c:v>
                </c:pt>
                <c:pt idx="47">
                  <c:v>1.2774776165483173</c:v>
                </c:pt>
                <c:pt idx="48">
                  <c:v>1.3733793759434254</c:v>
                </c:pt>
                <c:pt idx="49">
                  <c:v>1.1801407829372614</c:v>
                </c:pt>
                <c:pt idx="50">
                  <c:v>0.9607582181493242</c:v>
                </c:pt>
                <c:pt idx="51">
                  <c:v>0.8453253341923015</c:v>
                </c:pt>
                <c:pt idx="52">
                  <c:v>0.5797995693225111</c:v>
                </c:pt>
                <c:pt idx="53">
                  <c:v>0.46379024799432167</c:v>
                </c:pt>
                <c:pt idx="54">
                  <c:v>0.40750222376499684</c:v>
                </c:pt>
                <c:pt idx="55">
                  <c:v>0.4930664232307425</c:v>
                </c:pt>
                <c:pt idx="56">
                  <c:v>0.7221730017071115</c:v>
                </c:pt>
                <c:pt idx="57">
                  <c:v>0.9407856292609025</c:v>
                </c:pt>
                <c:pt idx="58">
                  <c:v>1.22177845901427</c:v>
                </c:pt>
                <c:pt idx="59">
                  <c:v>1.2924791086350975</c:v>
                </c:pt>
                <c:pt idx="60">
                  <c:v>1.3981567226705471</c:v>
                </c:pt>
                <c:pt idx="61">
                  <c:v>1.426450085201496</c:v>
                </c:pt>
                <c:pt idx="62">
                  <c:v>1.3610455537248967</c:v>
                </c:pt>
                <c:pt idx="63">
                  <c:v>1.412583222370173</c:v>
                </c:pt>
                <c:pt idx="64">
                  <c:v>1.5863956388355516</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-18.379151178729124</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-18.379151178729124</c:v>
                </c:pt>
                <c:pt idx="1">
                  <c:v>-18.379151178729124</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1.2396858902100378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1.2396858902100378</c:v>
                </c:pt>
                <c:pt idx="1">
                  <c:v>1.2396858902100378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1.2396858902100378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1.2396858902100378</c:v>
                </c:pt>
                <c:pt idx="1">
                  <c:v>1.2396858902100378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pt idx="52">
                  <c:v>1.2396858902100378</c:v>
                </c:pt>
                <c:pt idx="53">
                  <c:v>-18.379151178729124</c:v>
                </c:pt>
                <c:pt idx="54">
                  <c:v>1.2396858902100378</c:v>
                </c:pt>
              </c:numCache>
            </c:numRef>
          </c:xVal>
          <c:yVal>
            <c:numRef>
              <c:f>Sheet1!$B$147:$B$201</c:f>
              <c:numCache>
                <c:formatCode>General</c:formatCode>
                <c:ptCount val="55"/>
                <c:pt idx="0">
                  <c:v>0.0011938748224665716</c:v>
                </c:pt>
                <c:pt idx="1">
                  <c:v>0.001780817615099112</c:v>
                </c:pt>
                <c:pt idx="2">
                  <c:v>0.0011746418689689954</c:v>
                </c:pt>
                <c:pt idx="3">
                  <c:v>0.0008849090289200483</c:v>
                </c:pt>
                <c:pt idx="4">
                  <c:v>0.0009911665494280871</c:v>
                </c:pt>
                <c:pt idx="5">
                  <c:v>0.0009735197538463646</c:v>
                </c:pt>
                <c:pt idx="6">
                  <c:v>0.001138249379559194</c:v>
                </c:pt>
                <c:pt idx="7">
                  <c:v>0.0010110109671886943</c:v>
                </c:pt>
                <c:pt idx="8">
                  <c:v>0.0008501228634395673</c:v>
                </c:pt>
                <c:pt idx="9">
                  <c:v>0.0009748455701093532</c:v>
                </c:pt>
                <c:pt idx="10">
                  <c:v>0.0008848473900730297</c:v>
                </c:pt>
                <c:pt idx="11">
                  <c:v>0.0011324025827726134</c:v>
                </c:pt>
                <c:pt idx="12">
                  <c:v>0.0010101749577102054</c:v>
                </c:pt>
                <c:pt idx="13">
                  <c:v>0.0010432674942022812</c:v>
                </c:pt>
                <c:pt idx="14">
                  <c:v>0.001473342263071666</c:v>
                </c:pt>
                <c:pt idx="15">
                  <c:v>0.0010224593271318154</c:v>
                </c:pt>
                <c:pt idx="16">
                  <c:v>0.0015943718914147803</c:v>
                </c:pt>
                <c:pt idx="17">
                  <c:v>0.0009958122962347785</c:v>
                </c:pt>
                <c:pt idx="18">
                  <c:v>0.0010014970863763805</c:v>
                </c:pt>
                <c:pt idx="19">
                  <c:v>0.0009938753400526414</c:v>
                </c:pt>
                <c:pt idx="20">
                  <c:v>0.001025625050775792</c:v>
                </c:pt>
                <c:pt idx="21">
                  <c:v>0.0009185704159776781</c:v>
                </c:pt>
                <c:pt idx="22">
                  <c:v>0.0009871066345881743</c:v>
                </c:pt>
                <c:pt idx="23">
                  <c:v>0.0009941936869910318</c:v>
                </c:pt>
                <c:pt idx="24">
                  <c:v>0.0010206735418556608</c:v>
                </c:pt>
                <c:pt idx="25">
                  <c:v>0.0010517614586971064</c:v>
                </c:pt>
                <c:pt idx="26">
                  <c:v>0.0008847514117525102</c:v>
                </c:pt>
                <c:pt idx="27">
                  <c:v>0.0008753478306998876</c:v>
                </c:pt>
                <c:pt idx="28">
                  <c:v>0.0010557942115487894</c:v>
                </c:pt>
                <c:pt idx="29">
                  <c:v>0.001338656343979533</c:v>
                </c:pt>
                <c:pt idx="30">
                  <c:v>0.0017920831233628372</c:v>
                </c:pt>
                <c:pt idx="31">
                  <c:v>0.0023329759077380646</c:v>
                </c:pt>
                <c:pt idx="32">
                  <c:v>0.0032927323089130328</c:v>
                </c:pt>
                <c:pt idx="33">
                  <c:v>0.00558217979239966</c:v>
                </c:pt>
                <c:pt idx="34">
                  <c:v>0.004655178835724767</c:v>
                </c:pt>
                <c:pt idx="35">
                  <c:v>0.0036032302955773</c:v>
                </c:pt>
                <c:pt idx="36">
                  <c:v>0.0033489969846484816</c:v>
                </c:pt>
                <c:pt idx="37">
                  <c:v>0.004317554889022501</c:v>
                </c:pt>
                <c:pt idx="38">
                  <c:v>0.0038772883854330366</c:v>
                </c:pt>
                <c:pt idx="39">
                  <c:v>0.002936400979521658</c:v>
                </c:pt>
                <c:pt idx="40">
                  <c:v>0.004120502616526047</c:v>
                </c:pt>
                <c:pt idx="41">
                  <c:v>0.003313478853666645</c:v>
                </c:pt>
                <c:pt idx="42">
                  <c:v>0.0025310717122305976</c:v>
                </c:pt>
                <c:pt idx="43">
                  <c:v>0.0024223656633660653</c:v>
                </c:pt>
                <c:pt idx="44">
                  <c:v>0.0024402949996178954</c:v>
                </c:pt>
                <c:pt idx="45">
                  <c:v>0.0030310635502624698</c:v>
                </c:pt>
                <c:pt idx="46">
                  <c:v>0.0028400174201873166</c:v>
                </c:pt>
                <c:pt idx="47">
                  <c:v>0.0025080057254102126</c:v>
                </c:pt>
                <c:pt idx="48">
                  <c:v>0.002148631240618675</c:v>
                </c:pt>
                <c:pt idx="49">
                  <c:v>0.00212686546867773</c:v>
                </c:pt>
                <c:pt idx="50">
                  <c:v>0.00201493280706244</c:v>
                </c:pt>
                <c:pt idx="51">
                  <c:v>0.0019081089207701974</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3.2478587475428244</c:v>
                </c:pt>
                <c:pt idx="1">
                  <c:v>2.1258332950209184</c:v>
                </c:pt>
                <c:pt idx="2">
                  <c:v>1.9764005482268288</c:v>
                </c:pt>
                <c:pt idx="3">
                  <c:v>2.0775121321401535</c:v>
                </c:pt>
                <c:pt idx="4">
                  <c:v>2.0426251390433814</c:v>
                </c:pt>
                <c:pt idx="5">
                  <c:v>2.0140765643639518</c:v>
                </c:pt>
                <c:pt idx="6">
                  <c:v>1.975068403195797</c:v>
                </c:pt>
                <c:pt idx="7">
                  <c:v>1.9243119266055044</c:v>
                </c:pt>
                <c:pt idx="8">
                  <c:v>1.9516851655897516</c:v>
                </c:pt>
                <c:pt idx="9">
                  <c:v>1.9516215973407598</c:v>
                </c:pt>
                <c:pt idx="10">
                  <c:v>1.8547714310036603</c:v>
                </c:pt>
                <c:pt idx="11">
                  <c:v>1.2988816363863136</c:v>
                </c:pt>
                <c:pt idx="12">
                  <c:v>1.243586059685563</c:v>
                </c:pt>
                <c:pt idx="13">
                  <c:v>1.2649787992380017</c:v>
                </c:pt>
                <c:pt idx="14">
                  <c:v>1.2215573804316429</c:v>
                </c:pt>
                <c:pt idx="15">
                  <c:v>0.9684574300973924</c:v>
                </c:pt>
                <c:pt idx="16">
                  <c:v>0.9433982136838558</c:v>
                </c:pt>
                <c:pt idx="17">
                  <c:v>0.9275449850049985</c:v>
                </c:pt>
                <c:pt idx="18">
                  <c:v>1.117900285526027</c:v>
                </c:pt>
                <c:pt idx="19">
                  <c:v>1.068582525966658</c:v>
                </c:pt>
                <c:pt idx="20">
                  <c:v>1.328974535443909</c:v>
                </c:pt>
                <c:pt idx="21">
                  <c:v>1.3424088122207212</c:v>
                </c:pt>
                <c:pt idx="22">
                  <c:v>0.8125253128130795</c:v>
                </c:pt>
                <c:pt idx="23">
                  <c:v>0.5118523135114225</c:v>
                </c:pt>
                <c:pt idx="24">
                  <c:v>0.5143989938822927</c:v>
                </c:pt>
                <c:pt idx="25">
                  <c:v>0.5045062238904087</c:v>
                </c:pt>
                <c:pt idx="26">
                  <c:v>0.5278181856513399</c:v>
                </c:pt>
                <c:pt idx="27">
                  <c:v>0.5167288596546709</c:v>
                </c:pt>
                <c:pt idx="28">
                  <c:v>0.5120236696323653</c:v>
                </c:pt>
                <c:pt idx="29">
                  <c:v>0.5097865144789685</c:v>
                </c:pt>
                <c:pt idx="30">
                  <c:v>0.3468959550075708</c:v>
                </c:pt>
                <c:pt idx="31">
                  <c:v>0.323253164829024</c:v>
                </c:pt>
                <c:pt idx="32">
                  <c:v>0.3255992329817833</c:v>
                </c:pt>
                <c:pt idx="33">
                  <c:v>0.3341667735179724</c:v>
                </c:pt>
                <c:pt idx="34">
                  <c:v>0.3361167323463628</c:v>
                </c:pt>
                <c:pt idx="35">
                  <c:v>0.34112824433966277</c:v>
                </c:pt>
                <c:pt idx="36">
                  <c:v>0.3430649263299494</c:v>
                </c:pt>
                <c:pt idx="37">
                  <c:v>0.344460122570183</c:v>
                </c:pt>
                <c:pt idx="38">
                  <c:v>0.36255587584074866</c:v>
                </c:pt>
                <c:pt idx="39">
                  <c:v>0.41455041773513107</c:v>
                </c:pt>
                <c:pt idx="40">
                  <c:v>0.48863048560965017</c:v>
                </c:pt>
                <c:pt idx="41">
                  <c:v>0.5194880623949885</c:v>
                </c:pt>
                <c:pt idx="42">
                  <c:v>0.5693305870236869</c:v>
                </c:pt>
                <c:pt idx="43">
                  <c:v>0.6171256289942462</c:v>
                </c:pt>
                <c:pt idx="44">
                  <c:v>0.8764495596826227</c:v>
                </c:pt>
                <c:pt idx="45">
                  <c:v>1.176799898597262</c:v>
                </c:pt>
                <c:pt idx="46">
                  <c:v>1.2799169062257383</c:v>
                </c:pt>
                <c:pt idx="47">
                  <c:v>1.3955311973018552</c:v>
                </c:pt>
                <c:pt idx="48">
                  <c:v>1.389643268124281</c:v>
                </c:pt>
                <c:pt idx="49">
                  <c:v>1.3359895776788622</c:v>
                </c:pt>
                <c:pt idx="50">
                  <c:v>1.0745072189500098</c:v>
                </c:pt>
                <c:pt idx="51">
                  <c:v>0.8715207870649039</c:v>
                </c:pt>
                <c:pt idx="52">
                  <c:v>0.5780640366631572</c:v>
                </c:pt>
                <c:pt idx="53">
                  <c:v>0.46134919446286826</c:v>
                </c:pt>
                <c:pt idx="54">
                  <c:v>0.3918431208928758</c:v>
                </c:pt>
                <c:pt idx="55">
                  <c:v>0.4628552773867091</c:v>
                </c:pt>
                <c:pt idx="56">
                  <c:v>0.6833657090277068</c:v>
                </c:pt>
                <c:pt idx="57">
                  <c:v>0.8954741157324433</c:v>
                </c:pt>
                <c:pt idx="58">
                  <c:v>1.1897994365723417</c:v>
                </c:pt>
                <c:pt idx="59">
                  <c:v>1.216289293896675</c:v>
                </c:pt>
                <c:pt idx="60">
                  <c:v>1.4647848282552953</c:v>
                </c:pt>
                <c:pt idx="61">
                  <c:v>1.4940661072736547</c:v>
                </c:pt>
                <c:pt idx="62">
                  <c:v>1.2975738150325826</c:v>
                </c:pt>
                <c:pt idx="63">
                  <c:v>1.3630056318122443</c:v>
                </c:pt>
                <c:pt idx="64">
                  <c:v>1.5357234424408173</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-17.400966095636328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-17.400966095636328</c:v>
                </c:pt>
                <c:pt idx="1">
                  <c:v>-17.400966095636328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1.1774262994008844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1.1774262994008844</c:v>
                </c:pt>
                <c:pt idx="1">
                  <c:v>1.1774262994008844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1.1774262994008844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1.1774262994008844</c:v>
                </c:pt>
                <c:pt idx="1">
                  <c:v>1.1774262994008844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pt idx="52">
                  <c:v>1.1774262994008844</c:v>
                </c:pt>
                <c:pt idx="53">
                  <c:v>-17.400966095636328</c:v>
                </c:pt>
                <c:pt idx="54">
                  <c:v>1.1774262994008844</c:v>
                </c:pt>
              </c:numCache>
            </c:numRef>
          </c:xVal>
          <c:yVal>
            <c:numRef>
              <c:f>Sheet1!$B$147:$B$201</c:f>
              <c:numCache>
                <c:formatCode>General</c:formatCode>
                <c:ptCount val="55"/>
                <c:pt idx="0">
                  <c:v>0.0010420363655410173</c:v>
                </c:pt>
                <c:pt idx="1">
                  <c:v>0.001843188639960235</c:v>
                </c:pt>
                <c:pt idx="2">
                  <c:v>0.001150075619020148</c:v>
                </c:pt>
                <c:pt idx="3">
                  <c:v>0.000901179933437816</c:v>
                </c:pt>
                <c:pt idx="4">
                  <c:v>0.0010888468922651186</c:v>
                </c:pt>
                <c:pt idx="5">
                  <c:v>0.0008126239556563303</c:v>
                </c:pt>
                <c:pt idx="6">
                  <c:v>0.0009297469685722757</c:v>
                </c:pt>
                <c:pt idx="7">
                  <c:v>0.0011522265135658436</c:v>
                </c:pt>
                <c:pt idx="8">
                  <c:v>0.0010537411005692044</c:v>
                </c:pt>
                <c:pt idx="9">
                  <c:v>0.0009207154267550635</c:v>
                </c:pt>
                <c:pt idx="10">
                  <c:v>0.0005250165255814591</c:v>
                </c:pt>
                <c:pt idx="11">
                  <c:v>0.0011152340646004427</c:v>
                </c:pt>
                <c:pt idx="12">
                  <c:v>0.001033806136109098</c:v>
                </c:pt>
                <c:pt idx="13">
                  <c:v>0.0011067075694526753</c:v>
                </c:pt>
                <c:pt idx="14">
                  <c:v>0.001428693414255629</c:v>
                </c:pt>
                <c:pt idx="15">
                  <c:v>0.0011881395072952808</c:v>
                </c:pt>
                <c:pt idx="16">
                  <c:v>0.0017170133645465196</c:v>
                </c:pt>
                <c:pt idx="17">
                  <c:v>0.0008139535432699109</c:v>
                </c:pt>
                <c:pt idx="18">
                  <c:v>0.000949983796093846</c:v>
                </c:pt>
                <c:pt idx="19">
                  <c:v>0.001060661493083248</c:v>
                </c:pt>
                <c:pt idx="20">
                  <c:v>0.0010738357307716094</c:v>
                </c:pt>
                <c:pt idx="21">
                  <c:v>0.0008578516701175532</c:v>
                </c:pt>
                <c:pt idx="22">
                  <c:v>0.0009178584048309532</c:v>
                </c:pt>
                <c:pt idx="23">
                  <c:v>0.0010685426874263403</c:v>
                </c:pt>
                <c:pt idx="24">
                  <c:v>0.0011114873822891998</c:v>
                </c:pt>
                <c:pt idx="25">
                  <c:v>0.0011330255211070119</c:v>
                </c:pt>
                <c:pt idx="26">
                  <c:v>0.0010138123880951786</c:v>
                </c:pt>
                <c:pt idx="27">
                  <c:v>0.0010594117157908508</c:v>
                </c:pt>
                <c:pt idx="28">
                  <c:v>0.0014198148635137875</c:v>
                </c:pt>
                <c:pt idx="29">
                  <c:v>0.0016507794051079548</c:v>
                </c:pt>
                <c:pt idx="30">
                  <c:v>0.0020851878190828576</c:v>
                </c:pt>
                <c:pt idx="31">
                  <c:v>0.0025648384531312164</c:v>
                </c:pt>
                <c:pt idx="32">
                  <c:v>0.00334191577154963</c:v>
                </c:pt>
                <c:pt idx="33">
                  <c:v>0.0055866009287598275</c:v>
                </c:pt>
                <c:pt idx="34">
                  <c:v>0.004673171945949419</c:v>
                </c:pt>
                <c:pt idx="35">
                  <c:v>0.003567958337413873</c:v>
                </c:pt>
                <c:pt idx="36">
                  <c:v>0.0032959756026629955</c:v>
                </c:pt>
                <c:pt idx="37">
                  <c:v>0.004244141413505035</c:v>
                </c:pt>
                <c:pt idx="38">
                  <c:v>0.003712450365656468</c:v>
                </c:pt>
                <c:pt idx="39">
                  <c:v>0.002847814086306793</c:v>
                </c:pt>
                <c:pt idx="40">
                  <c:v>0.0041039758683700306</c:v>
                </c:pt>
                <c:pt idx="41">
                  <c:v>0.0030180052486598963</c:v>
                </c:pt>
                <c:pt idx="42">
                  <c:v>0.0024152927821195543</c:v>
                </c:pt>
                <c:pt idx="43">
                  <c:v>0.0023379173520500472</c:v>
                </c:pt>
                <c:pt idx="44">
                  <c:v>0.002320021589141569</c:v>
                </c:pt>
                <c:pt idx="45">
                  <c:v>0.002751353366968288</c:v>
                </c:pt>
                <c:pt idx="46">
                  <c:v>0.0029057302879462845</c:v>
                </c:pt>
                <c:pt idx="47">
                  <c:v>0.0017596416983236022</c:v>
                </c:pt>
                <c:pt idx="48">
                  <c:v>0.0014801716923526055</c:v>
                </c:pt>
                <c:pt idx="49">
                  <c:v>0.002490223454142274</c:v>
                </c:pt>
                <c:pt idx="50">
                  <c:v>0.002461361240266172</c:v>
                </c:pt>
                <c:pt idx="51">
                  <c:v>0.0023178902126298672</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1.0674455356135004</c:v>
                </c:pt>
                <c:pt idx="1">
                  <c:v>1.0690005073566717</c:v>
                </c:pt>
                <c:pt idx="2">
                  <c:v>1.0724203263297798</c:v>
                </c:pt>
                <c:pt idx="3">
                  <c:v>1.078552066862435</c:v>
                </c:pt>
                <c:pt idx="4">
                  <c:v>1.071597766623428</c:v>
                </c:pt>
                <c:pt idx="5">
                  <c:v>1.0931491240564022</c:v>
                </c:pt>
                <c:pt idx="6">
                  <c:v>1.053879126806143</c:v>
                </c:pt>
                <c:pt idx="7">
                  <c:v>1.0140372028935585</c:v>
                </c:pt>
                <c:pt idx="8">
                  <c:v>1.0071932218810418</c:v>
                </c:pt>
                <c:pt idx="9">
                  <c:v>1.0145828623106488</c:v>
                </c:pt>
                <c:pt idx="10">
                  <c:v>0.9799446552363563</c:v>
                </c:pt>
                <c:pt idx="11">
                  <c:v>1.0415441497569071</c:v>
                </c:pt>
                <c:pt idx="12">
                  <c:v>1.074096577264705</c:v>
                </c:pt>
                <c:pt idx="13">
                  <c:v>1.08197814302693</c:v>
                </c:pt>
                <c:pt idx="14">
                  <c:v>1.0495912342454865</c:v>
                </c:pt>
                <c:pt idx="15">
                  <c:v>1.0560302286890562</c:v>
                </c:pt>
                <c:pt idx="16">
                  <c:v>1.0466464880767163</c:v>
                </c:pt>
                <c:pt idx="17">
                  <c:v>1.0681145394512126</c:v>
                </c:pt>
                <c:pt idx="18">
                  <c:v>1.0617723248598026</c:v>
                </c:pt>
                <c:pt idx="19">
                  <c:v>1.0638920454545455</c:v>
                </c:pt>
                <c:pt idx="20">
                  <c:v>1.0593622795115332</c:v>
                </c:pt>
                <c:pt idx="21">
                  <c:v>1.0663204495147283</c:v>
                </c:pt>
                <c:pt idx="22">
                  <c:v>1.070123527721919</c:v>
                </c:pt>
                <c:pt idx="23">
                  <c:v>1.0589322265180805</c:v>
                </c:pt>
                <c:pt idx="24">
                  <c:v>1.0645680861284579</c:v>
                </c:pt>
                <c:pt idx="25">
                  <c:v>1.0576950324463714</c:v>
                </c:pt>
                <c:pt idx="26">
                  <c:v>1.047671279109011</c:v>
                </c:pt>
                <c:pt idx="27">
                  <c:v>1.075623976792946</c:v>
                </c:pt>
                <c:pt idx="28">
                  <c:v>1.0632111970869367</c:v>
                </c:pt>
                <c:pt idx="29">
                  <c:v>1.0742888308407728</c:v>
                </c:pt>
                <c:pt idx="30">
                  <c:v>1.0812688464494769</c:v>
                </c:pt>
                <c:pt idx="31">
                  <c:v>1.077273668945515</c:v>
                </c:pt>
                <c:pt idx="32">
                  <c:v>1.0678428839830907</c:v>
                </c:pt>
                <c:pt idx="33">
                  <c:v>1.0489830409697534</c:v>
                </c:pt>
                <c:pt idx="34">
                  <c:v>1.0604540578155353</c:v>
                </c:pt>
                <c:pt idx="35">
                  <c:v>1.092445711909218</c:v>
                </c:pt>
                <c:pt idx="36">
                  <c:v>1.0926079980985204</c:v>
                </c:pt>
                <c:pt idx="37">
                  <c:v>1.1043069041520224</c:v>
                </c:pt>
                <c:pt idx="38">
                  <c:v>1.094976336752991</c:v>
                </c:pt>
                <c:pt idx="39">
                  <c:v>1.0662082571735283</c:v>
                </c:pt>
                <c:pt idx="40">
                  <c:v>1.0820209219450512</c:v>
                </c:pt>
                <c:pt idx="41">
                  <c:v>1.0819508009153318</c:v>
                </c:pt>
                <c:pt idx="42">
                  <c:v>1.0795698924731183</c:v>
                </c:pt>
                <c:pt idx="43">
                  <c:v>1.0786678564232464</c:v>
                </c:pt>
                <c:pt idx="44">
                  <c:v>1.1338570781084756</c:v>
                </c:pt>
                <c:pt idx="45">
                  <c:v>1.1248094227377359</c:v>
                </c:pt>
                <c:pt idx="46">
                  <c:v>1.0983861046835184</c:v>
                </c:pt>
                <c:pt idx="47">
                  <c:v>1.0941148789741477</c:v>
                </c:pt>
                <c:pt idx="48">
                  <c:v>1.1332460653292338</c:v>
                </c:pt>
                <c:pt idx="49">
                  <c:v>1.1001333494969088</c:v>
                </c:pt>
                <c:pt idx="50">
                  <c:v>1.0260089951473548</c:v>
                </c:pt>
                <c:pt idx="51">
                  <c:v>1.0171033688453788</c:v>
                </c:pt>
                <c:pt idx="52">
                  <c:v>1.0045867687199257</c:v>
                </c:pt>
                <c:pt idx="53">
                  <c:v>0.675733470190745</c:v>
                </c:pt>
                <c:pt idx="54">
                  <c:v>0.6364359586316627</c:v>
                </c:pt>
                <c:pt idx="55">
                  <c:v>0.6595065808216055</c:v>
                </c:pt>
                <c:pt idx="56">
                  <c:v>0.7490348602708152</c:v>
                </c:pt>
                <c:pt idx="57">
                  <c:v>0.8186859943073447</c:v>
                </c:pt>
                <c:pt idx="58">
                  <c:v>0.8651247929802133</c:v>
                </c:pt>
                <c:pt idx="59">
                  <c:v>0.8541100890640969</c:v>
                </c:pt>
                <c:pt idx="60">
                  <c:v>0.8576800694243564</c:v>
                </c:pt>
                <c:pt idx="61">
                  <c:v>0.8508342922899885</c:v>
                </c:pt>
                <c:pt idx="62">
                  <c:v>0.8760504825538232</c:v>
                </c:pt>
                <c:pt idx="63">
                  <c:v>0.9558250060931026</c:v>
                </c:pt>
                <c:pt idx="64">
                  <c:v>0.9825821837172095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0.8411154852714372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0.8411154852714372</c:v>
                </c:pt>
                <c:pt idx="1">
                  <c:v>0.8411154852714372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0.8520424238916678</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0.8520424238916678</c:v>
                </c:pt>
                <c:pt idx="1">
                  <c:v>0.8520424238916678</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0.8520424238916677</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0.8520424238916677</c:v>
                </c:pt>
                <c:pt idx="1">
                  <c:v>0.8520424238916677</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pt idx="52">
                  <c:v>0.8520424238916678</c:v>
                </c:pt>
                <c:pt idx="53">
                  <c:v>0.8411154852714372</c:v>
                </c:pt>
                <c:pt idx="54">
                  <c:v>0.8520424238916677</c:v>
                </c:pt>
              </c:numCache>
            </c:numRef>
          </c:xVal>
          <c:yVal>
            <c:numRef>
              <c:f>Sheet1!$B$147:$B$201</c:f>
              <c:numCache>
                <c:formatCode>General</c:formatCode>
                <c:ptCount val="55"/>
                <c:pt idx="0">
                  <c:v>0.001132601505273628</c:v>
                </c:pt>
                <c:pt idx="1">
                  <c:v>0.001188225507974198</c:v>
                </c:pt>
                <c:pt idx="2">
                  <c:v>0.0012206252090414009</c:v>
                </c:pt>
                <c:pt idx="3">
                  <c:v>0.0012484054438283332</c:v>
                </c:pt>
                <c:pt idx="4">
                  <c:v>0.0013484292348192395</c:v>
                </c:pt>
                <c:pt idx="5">
                  <c:v>0.0013364461794325966</c:v>
                </c:pt>
                <c:pt idx="6">
                  <c:v>0.0012401640235262918</c:v>
                </c:pt>
                <c:pt idx="7">
                  <c:v>0.001359282345984455</c:v>
                </c:pt>
                <c:pt idx="8">
                  <c:v>0.0013368207370065659</c:v>
                </c:pt>
                <c:pt idx="9">
                  <c:v>0.0013360702029187005</c:v>
                </c:pt>
                <c:pt idx="10">
                  <c:v>0.0013503369766964422</c:v>
                </c:pt>
                <c:pt idx="11">
                  <c:v>0.0012414870369615487</c:v>
                </c:pt>
                <c:pt idx="12">
                  <c:v>0.0012917136300285136</c:v>
                </c:pt>
                <c:pt idx="13">
                  <c:v>0.0012556793395102277</c:v>
                </c:pt>
                <c:pt idx="14">
                  <c:v>0.001369859616206919</c:v>
                </c:pt>
                <c:pt idx="15">
                  <c:v>0.0013018428827865983</c:v>
                </c:pt>
                <c:pt idx="16">
                  <c:v>0.0013077509631154393</c:v>
                </c:pt>
                <c:pt idx="17">
                  <c:v>0.0013594203517272537</c:v>
                </c:pt>
                <c:pt idx="18">
                  <c:v>0.0013793773338514575</c:v>
                </c:pt>
                <c:pt idx="19">
                  <c:v>0.0013579750232717812</c:v>
                </c:pt>
                <c:pt idx="20">
                  <c:v>0.00136082550799539</c:v>
                </c:pt>
                <c:pt idx="21">
                  <c:v>0.0013372425354049602</c:v>
                </c:pt>
                <c:pt idx="22">
                  <c:v>0.001300938242250684</c:v>
                </c:pt>
                <c:pt idx="23">
                  <c:v>0.0014208546382667997</c:v>
                </c:pt>
                <c:pt idx="24">
                  <c:v>0.0013831477827850563</c:v>
                </c:pt>
                <c:pt idx="25">
                  <c:v>0.0014050942108158257</c:v>
                </c:pt>
                <c:pt idx="26">
                  <c:v>0.0014078598888719522</c:v>
                </c:pt>
                <c:pt idx="27">
                  <c:v>0.0015137644540002704</c:v>
                </c:pt>
                <c:pt idx="28">
                  <c:v>0.0014965708344134338</c:v>
                </c:pt>
                <c:pt idx="29">
                  <c:v>0.0015190034901185869</c:v>
                </c:pt>
                <c:pt idx="30">
                  <c:v>0.0014581660220735109</c:v>
                </c:pt>
                <c:pt idx="31">
                  <c:v>0.001442246901359336</c:v>
                </c:pt>
                <c:pt idx="32">
                  <c:v>0.0013797824159798742</c:v>
                </c:pt>
                <c:pt idx="33">
                  <c:v>0.0013719801527515012</c:v>
                </c:pt>
                <c:pt idx="34">
                  <c:v>0.0014089063197436661</c:v>
                </c:pt>
                <c:pt idx="35">
                  <c:v>0.001432648590774853</c:v>
                </c:pt>
                <c:pt idx="36">
                  <c:v>0.0016434545689016436</c:v>
                </c:pt>
                <c:pt idx="37">
                  <c:v>0.0016248156845605896</c:v>
                </c:pt>
                <c:pt idx="38">
                  <c:v>0.001478081219707003</c:v>
                </c:pt>
                <c:pt idx="39">
                  <c:v>0.0012245405586797705</c:v>
                </c:pt>
                <c:pt idx="40">
                  <c:v>0.001430745439072827</c:v>
                </c:pt>
                <c:pt idx="41">
                  <c:v>0.0015941330778143853</c:v>
                </c:pt>
                <c:pt idx="42">
                  <c:v>0.001475502491114417</c:v>
                </c:pt>
                <c:pt idx="43">
                  <c:v>0.0014307794597457095</c:v>
                </c:pt>
                <c:pt idx="44">
                  <c:v>0.001433645989949953</c:v>
                </c:pt>
                <c:pt idx="45">
                  <c:v>0.0016991190160547515</c:v>
                </c:pt>
                <c:pt idx="46">
                  <c:v>0.0017548376860363909</c:v>
                </c:pt>
                <c:pt idx="47">
                  <c:v>0.0017641745939113063</c:v>
                </c:pt>
                <c:pt idx="48">
                  <c:v>0.0017304642177623487</c:v>
                </c:pt>
                <c:pt idx="49">
                  <c:v>0.0016651551223401074</c:v>
                </c:pt>
                <c:pt idx="50">
                  <c:v>0.0014816578282592489</c:v>
                </c:pt>
                <c:pt idx="51">
                  <c:v>0.001496223858689496</c:v>
                </c:pt>
                <c:pt idx="52">
                  <c:v>0.00162552886304016</c:v>
                </c:pt>
                <c:pt idx="53">
                  <c:v>0.00165271529555212</c:v>
                </c:pt>
                <c:pt idx="54">
                  <c:v>0.0016255288630401604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1.6386951436121822</c:v>
                </c:pt>
                <c:pt idx="1">
                  <c:v>1.641178761521485</c:v>
                </c:pt>
                <c:pt idx="2">
                  <c:v>1.6374784110535407</c:v>
                </c:pt>
                <c:pt idx="3">
                  <c:v>1.6464655172413794</c:v>
                </c:pt>
                <c:pt idx="4">
                  <c:v>1.638044743307901</c:v>
                </c:pt>
                <c:pt idx="5">
                  <c:v>1.655022210721525</c:v>
                </c:pt>
                <c:pt idx="6">
                  <c:v>1.600353478748168</c:v>
                </c:pt>
                <c:pt idx="7">
                  <c:v>1.5240745534558633</c:v>
                </c:pt>
                <c:pt idx="8">
                  <c:v>1.5291806958473624</c:v>
                </c:pt>
                <c:pt idx="9">
                  <c:v>1.5533056420906888</c:v>
                </c:pt>
                <c:pt idx="10">
                  <c:v>1.4925697401581646</c:v>
                </c:pt>
                <c:pt idx="11">
                  <c:v>1.5442655501359692</c:v>
                </c:pt>
                <c:pt idx="12">
                  <c:v>1.6063346458396435</c:v>
                </c:pt>
                <c:pt idx="13">
                  <c:v>1.6079352087192522</c:v>
                </c:pt>
                <c:pt idx="14">
                  <c:v>1.590322580645161</c:v>
                </c:pt>
                <c:pt idx="15">
                  <c:v>1.6177105831533478</c:v>
                </c:pt>
                <c:pt idx="16">
                  <c:v>1.5893470790378008</c:v>
                </c:pt>
                <c:pt idx="17">
                  <c:v>1.6134233382062084</c:v>
                </c:pt>
                <c:pt idx="18">
                  <c:v>1.6008841581183744</c:v>
                </c:pt>
                <c:pt idx="19">
                  <c:v>1.6079433233147271</c:v>
                </c:pt>
                <c:pt idx="20">
                  <c:v>1.6029770306685487</c:v>
                </c:pt>
                <c:pt idx="21">
                  <c:v>1.6066618206696028</c:v>
                </c:pt>
                <c:pt idx="22">
                  <c:v>1.6030898997288805</c:v>
                </c:pt>
                <c:pt idx="23">
                  <c:v>1.60625269512721</c:v>
                </c:pt>
                <c:pt idx="24">
                  <c:v>1.6108260646485377</c:v>
                </c:pt>
                <c:pt idx="25">
                  <c:v>1.5936552666410486</c:v>
                </c:pt>
                <c:pt idx="26">
                  <c:v>1.5900883595850943</c:v>
                </c:pt>
                <c:pt idx="27">
                  <c:v>1.6015908993713384</c:v>
                </c:pt>
                <c:pt idx="28">
                  <c:v>1.6008052426435944</c:v>
                </c:pt>
                <c:pt idx="29">
                  <c:v>1.607326919773235</c:v>
                </c:pt>
                <c:pt idx="30">
                  <c:v>1.5706188001889467</c:v>
                </c:pt>
                <c:pt idx="31">
                  <c:v>1.5592203898050976</c:v>
                </c:pt>
                <c:pt idx="32">
                  <c:v>1.5612258036825617</c:v>
                </c:pt>
                <c:pt idx="33">
                  <c:v>1.546880371261602</c:v>
                </c:pt>
                <c:pt idx="34">
                  <c:v>1.5743618440876415</c:v>
                </c:pt>
                <c:pt idx="35">
                  <c:v>1.5859496291185098</c:v>
                </c:pt>
                <c:pt idx="36">
                  <c:v>1.5828778031248656</c:v>
                </c:pt>
                <c:pt idx="37">
                  <c:v>1.5963144751571514</c:v>
                </c:pt>
                <c:pt idx="38">
                  <c:v>1.6071274484424884</c:v>
                </c:pt>
                <c:pt idx="39">
                  <c:v>1.591003550090917</c:v>
                </c:pt>
                <c:pt idx="40">
                  <c:v>1.6291648636953702</c:v>
                </c:pt>
                <c:pt idx="41">
                  <c:v>1.638225995062584</c:v>
                </c:pt>
                <c:pt idx="42">
                  <c:v>1.6374548775714348</c:v>
                </c:pt>
                <c:pt idx="43">
                  <c:v>1.6240790500130016</c:v>
                </c:pt>
                <c:pt idx="44">
                  <c:v>1.628830627658651</c:v>
                </c:pt>
                <c:pt idx="45">
                  <c:v>1.6290427328224446</c:v>
                </c:pt>
                <c:pt idx="46">
                  <c:v>1.6371971185330711</c:v>
                </c:pt>
                <c:pt idx="47">
                  <c:v>1.6142063698689575</c:v>
                </c:pt>
                <c:pt idx="48">
                  <c:v>1.613610749891634</c:v>
                </c:pt>
                <c:pt idx="49">
                  <c:v>1.5759996526722526</c:v>
                </c:pt>
                <c:pt idx="50">
                  <c:v>1.515648220998339</c:v>
                </c:pt>
                <c:pt idx="51">
                  <c:v>1.5325610655559894</c:v>
                </c:pt>
                <c:pt idx="52">
                  <c:v>1.54880694143167</c:v>
                </c:pt>
                <c:pt idx="53">
                  <c:v>1.0330398395955018</c:v>
                </c:pt>
                <c:pt idx="54">
                  <c:v>0.9696130205177041</c:v>
                </c:pt>
                <c:pt idx="55">
                  <c:v>1.002164502164502</c:v>
                </c:pt>
                <c:pt idx="56">
                  <c:v>1.1238922751048286</c:v>
                </c:pt>
                <c:pt idx="57">
                  <c:v>1.2066952121448034</c:v>
                </c:pt>
                <c:pt idx="58">
                  <c:v>1.2884590419317148</c:v>
                </c:pt>
                <c:pt idx="59">
                  <c:v>1.266903452159224</c:v>
                </c:pt>
                <c:pt idx="60">
                  <c:v>1.285608984087066</c:v>
                </c:pt>
                <c:pt idx="61">
                  <c:v>1.2937445319335084</c:v>
                </c:pt>
                <c:pt idx="62">
                  <c:v>1.287129144851658</c:v>
                </c:pt>
                <c:pt idx="63">
                  <c:v>1.3584758605758822</c:v>
                </c:pt>
                <c:pt idx="64">
                  <c:v>1.4053797331721427</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1.2234087519896726</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1.2234087519896726</c:v>
                </c:pt>
                <c:pt idx="1">
                  <c:v>1.2234087519896726</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1.2421894595205263</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1.2421894595205263</c:v>
                </c:pt>
                <c:pt idx="1">
                  <c:v>1.2421894595205263</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1.2421894595205263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1.2421894595205263</c:v>
                </c:pt>
                <c:pt idx="1">
                  <c:v>1.2421894595205263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pt idx="52">
                  <c:v>1.2421894595205263</c:v>
                </c:pt>
                <c:pt idx="53">
                  <c:v>1.2234087519896726</c:v>
                </c:pt>
                <c:pt idx="54">
                  <c:v>1.2421894595205263</c:v>
                </c:pt>
              </c:numCache>
            </c:numRef>
          </c:xVal>
          <c:yVal>
            <c:numRef>
              <c:f>Sheet1!$B$147:$B$201</c:f>
              <c:numCache>
                <c:formatCode>General</c:formatCode>
                <c:ptCount val="55"/>
                <c:pt idx="0">
                  <c:v>0.00123058561355535</c:v>
                </c:pt>
                <c:pt idx="1">
                  <c:v>0.0011316226787575967</c:v>
                </c:pt>
                <c:pt idx="2">
                  <c:v>0.0011976869933200572</c:v>
                </c:pt>
                <c:pt idx="3">
                  <c:v>0.001241182758577681</c:v>
                </c:pt>
                <c:pt idx="4">
                  <c:v>0.0012890630261870296</c:v>
                </c:pt>
                <c:pt idx="5">
                  <c:v>0.001278984830044949</c:v>
                </c:pt>
                <c:pt idx="6">
                  <c:v>0.0012087173437285493</c:v>
                </c:pt>
                <c:pt idx="7">
                  <c:v>0.0013152850280290953</c:v>
                </c:pt>
                <c:pt idx="8">
                  <c:v>0.0012961933908545728</c:v>
                </c:pt>
                <c:pt idx="9">
                  <c:v>0.0013237643596244143</c:v>
                </c:pt>
                <c:pt idx="10">
                  <c:v>0.0012933697049930084</c:v>
                </c:pt>
                <c:pt idx="11">
                  <c:v>0.0012557754629811762</c:v>
                </c:pt>
                <c:pt idx="12">
                  <c:v>0.0013089725109416092</c:v>
                </c:pt>
                <c:pt idx="13">
                  <c:v>0.00126915444937348</c:v>
                </c:pt>
                <c:pt idx="14">
                  <c:v>0.0013445886688461073</c:v>
                </c:pt>
                <c:pt idx="15">
                  <c:v>0.001293804495438092</c:v>
                </c:pt>
                <c:pt idx="16">
                  <c:v>0.001325063025051882</c:v>
                </c:pt>
                <c:pt idx="17">
                  <c:v>0.0014055155147864695</c:v>
                </c:pt>
                <c:pt idx="18">
                  <c:v>0.0014369649583513802</c:v>
                </c:pt>
                <c:pt idx="19">
                  <c:v>0.0014064344020892879</c:v>
                </c:pt>
                <c:pt idx="20">
                  <c:v>0.0013690326229034528</c:v>
                </c:pt>
                <c:pt idx="21">
                  <c:v>0.001365882883928163</c:v>
                </c:pt>
                <c:pt idx="22">
                  <c:v>0.0013706637939319335</c:v>
                </c:pt>
                <c:pt idx="23">
                  <c:v>0.0014790155675919617</c:v>
                </c:pt>
                <c:pt idx="24">
                  <c:v>0.001442891441166824</c:v>
                </c:pt>
                <c:pt idx="25">
                  <c:v>0.001422481381889751</c:v>
                </c:pt>
                <c:pt idx="26">
                  <c:v>0.0014205665942139635</c:v>
                </c:pt>
                <c:pt idx="27">
                  <c:v>0.0014604117285138291</c:v>
                </c:pt>
                <c:pt idx="28">
                  <c:v>0.0014293957183502547</c:v>
                </c:pt>
                <c:pt idx="29">
                  <c:v>0.0014457361557611331</c:v>
                </c:pt>
                <c:pt idx="30">
                  <c:v>0.0014264472401586815</c:v>
                </c:pt>
                <c:pt idx="31">
                  <c:v>0.0014529675630782094</c:v>
                </c:pt>
                <c:pt idx="32">
                  <c:v>0.0013985949068038347</c:v>
                </c:pt>
                <c:pt idx="33">
                  <c:v>0.0014008096651718896</c:v>
                </c:pt>
                <c:pt idx="34">
                  <c:v>0.0014286203212757788</c:v>
                </c:pt>
                <c:pt idx="35">
                  <c:v>0.0014838846689843117</c:v>
                </c:pt>
                <c:pt idx="36">
                  <c:v>0.0017042441457542435</c:v>
                </c:pt>
                <c:pt idx="37">
                  <c:v>0.0016801023894702806</c:v>
                </c:pt>
                <c:pt idx="38">
                  <c:v>0.0015143160939035288</c:v>
                </c:pt>
                <c:pt idx="39">
                  <c:v>0.0012461033413746461</c:v>
                </c:pt>
                <c:pt idx="40">
                  <c:v>0.0014422662153248554</c:v>
                </c:pt>
                <c:pt idx="41">
                  <c:v>0.0015917883812651226</c:v>
                </c:pt>
                <c:pt idx="42">
                  <c:v>0.0014773822081373931</c:v>
                </c:pt>
                <c:pt idx="43">
                  <c:v>0.0014483188373064322</c:v>
                </c:pt>
                <c:pt idx="44">
                  <c:v>0.0014777063756175608</c:v>
                </c:pt>
                <c:pt idx="45">
                  <c:v>0.0016526347175567838</c:v>
                </c:pt>
                <c:pt idx="46">
                  <c:v>0.001690634445309605</c:v>
                </c:pt>
                <c:pt idx="47">
                  <c:v>0.001673905816335535</c:v>
                </c:pt>
                <c:pt idx="48">
                  <c:v>0.0016195242498985554</c:v>
                </c:pt>
                <c:pt idx="49">
                  <c:v>0.0016203761627074749</c:v>
                </c:pt>
                <c:pt idx="50">
                  <c:v>0.0015135510792088078</c:v>
                </c:pt>
                <c:pt idx="51">
                  <c:v>0.0015258904157407006</c:v>
                </c:pt>
                <c:pt idx="52">
                  <c:v>0.0016255288630401602</c:v>
                </c:pt>
                <c:pt idx="53">
                  <c:v>0.00165271529555212</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1.639902887366687</c:v>
                </c:pt>
                <c:pt idx="1">
                  <c:v>1.6440244483939486</c:v>
                </c:pt>
                <c:pt idx="2">
                  <c:v>1.6385396413912294</c:v>
                </c:pt>
                <c:pt idx="3">
                  <c:v>1.7514787473061582</c:v>
                </c:pt>
                <c:pt idx="4">
                  <c:v>1.7767439685805126</c:v>
                </c:pt>
                <c:pt idx="5">
                  <c:v>1.7401260599464927</c:v>
                </c:pt>
                <c:pt idx="6">
                  <c:v>1.653232988956181</c:v>
                </c:pt>
                <c:pt idx="7">
                  <c:v>1.5625</c:v>
                </c:pt>
                <c:pt idx="8">
                  <c:v>1.587995337995338</c:v>
                </c:pt>
                <c:pt idx="9">
                  <c:v>1.6168986173039679</c:v>
                </c:pt>
                <c:pt idx="10">
                  <c:v>1.551210260115607</c:v>
                </c:pt>
                <c:pt idx="11">
                  <c:v>1.5866595706936313</c:v>
                </c:pt>
                <c:pt idx="12">
                  <c:v>1.635274425160779</c:v>
                </c:pt>
                <c:pt idx="13">
                  <c:v>1.6429703318954134</c:v>
                </c:pt>
                <c:pt idx="14">
                  <c:v>1.623134328358209</c:v>
                </c:pt>
                <c:pt idx="15">
                  <c:v>1.6732943121397612</c:v>
                </c:pt>
                <c:pt idx="16">
                  <c:v>1.6553328561202578</c:v>
                </c:pt>
                <c:pt idx="17">
                  <c:v>1.6308835672997524</c:v>
                </c:pt>
                <c:pt idx="18">
                  <c:v>1.6390841975742663</c:v>
                </c:pt>
                <c:pt idx="19">
                  <c:v>1.6576221671388103</c:v>
                </c:pt>
                <c:pt idx="20">
                  <c:v>1.6433958954569372</c:v>
                </c:pt>
                <c:pt idx="21">
                  <c:v>1.6446360572504048</c:v>
                </c:pt>
                <c:pt idx="22">
                  <c:v>1.6298840516298403</c:v>
                </c:pt>
                <c:pt idx="23">
                  <c:v>1.6438942583520897</c:v>
                </c:pt>
                <c:pt idx="24">
                  <c:v>1.6475270039795336</c:v>
                </c:pt>
                <c:pt idx="25">
                  <c:v>1.6262907934294801</c:v>
                </c:pt>
                <c:pt idx="26">
                  <c:v>1.6186937817755183</c:v>
                </c:pt>
                <c:pt idx="27">
                  <c:v>1.6229685807150596</c:v>
                </c:pt>
                <c:pt idx="28">
                  <c:v>1.6108788414292488</c:v>
                </c:pt>
                <c:pt idx="29">
                  <c:v>1.6219554476900409</c:v>
                </c:pt>
                <c:pt idx="30">
                  <c:v>1.5882148595249468</c:v>
                </c:pt>
                <c:pt idx="31">
                  <c:v>1.5730337078651686</c:v>
                </c:pt>
                <c:pt idx="32">
                  <c:v>1.571410057024365</c:v>
                </c:pt>
                <c:pt idx="33">
                  <c:v>1.5595459862236276</c:v>
                </c:pt>
                <c:pt idx="34">
                  <c:v>1.5850741093871892</c:v>
                </c:pt>
                <c:pt idx="35">
                  <c:v>1.581380348312191</c:v>
                </c:pt>
                <c:pt idx="36">
                  <c:v>1.580836521514852</c:v>
                </c:pt>
                <c:pt idx="37">
                  <c:v>1.5980345674755396</c:v>
                </c:pt>
                <c:pt idx="38">
                  <c:v>1.6077517372350987</c:v>
                </c:pt>
                <c:pt idx="39">
                  <c:v>1.5911413231728437</c:v>
                </c:pt>
                <c:pt idx="40">
                  <c:v>1.6361740037373431</c:v>
                </c:pt>
                <c:pt idx="41">
                  <c:v>1.6467847969001699</c:v>
                </c:pt>
                <c:pt idx="42">
                  <c:v>1.627193361569712</c:v>
                </c:pt>
                <c:pt idx="43">
                  <c:v>1.6629243399156868</c:v>
                </c:pt>
                <c:pt idx="44">
                  <c:v>1.719831339658096</c:v>
                </c:pt>
                <c:pt idx="45">
                  <c:v>1.6917404792949957</c:v>
                </c:pt>
                <c:pt idx="46">
                  <c:v>1.671942574345713</c:v>
                </c:pt>
                <c:pt idx="47">
                  <c:v>1.6635066851495774</c:v>
                </c:pt>
                <c:pt idx="48">
                  <c:v>1.6417923612948753</c:v>
                </c:pt>
                <c:pt idx="49">
                  <c:v>1.688136539087569</c:v>
                </c:pt>
                <c:pt idx="50">
                  <c:v>1.6026529857644665</c:v>
                </c:pt>
                <c:pt idx="51">
                  <c:v>1.6223763376659166</c:v>
                </c:pt>
                <c:pt idx="52">
                  <c:v>1.6030534351145038</c:v>
                </c:pt>
                <c:pt idx="53">
                  <c:v>1.2134555322308125</c:v>
                </c:pt>
                <c:pt idx="54">
                  <c:v>1.106391385952781</c:v>
                </c:pt>
                <c:pt idx="55">
                  <c:v>1.0537096040054619</c:v>
                </c:pt>
                <c:pt idx="56">
                  <c:v>1.1472002823986232</c:v>
                </c:pt>
                <c:pt idx="57">
                  <c:v>1.224006317451961</c:v>
                </c:pt>
                <c:pt idx="58">
                  <c:v>1.3421230561189992</c:v>
                </c:pt>
                <c:pt idx="59">
                  <c:v>1.2886725117856987</c:v>
                </c:pt>
                <c:pt idx="60">
                  <c:v>1.3815115087130743</c:v>
                </c:pt>
                <c:pt idx="61">
                  <c:v>1.3932070849820992</c:v>
                </c:pt>
                <c:pt idx="62">
                  <c:v>1.3178914451641723</c:v>
                </c:pt>
                <c:pt idx="63">
                  <c:v>1.4105111720541295</c:v>
                </c:pt>
                <c:pt idx="64">
                  <c:v>1.447953736654804</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1.2694357123702025</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1.2694357123702025</c:v>
                </c:pt>
                <c:pt idx="1">
                  <c:v>1.2694357123702025</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1.2899631178390822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1.2899631178390822</c:v>
                </c:pt>
                <c:pt idx="1">
                  <c:v>1.2899631178390822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1.2899631178390822</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1.2899631178390822</c:v>
                </c:pt>
                <c:pt idx="1">
                  <c:v>1.2899631178390822</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pt idx="52">
                  <c:v>1.2899631178390822</c:v>
                </c:pt>
                <c:pt idx="53">
                  <c:v>1.2694357123702025</c:v>
                </c:pt>
                <c:pt idx="54">
                  <c:v>1.2899631178390822</c:v>
                </c:pt>
              </c:numCache>
            </c:numRef>
          </c:xVal>
          <c:yVal>
            <c:numRef>
              <c:f>Sheet1!$B$147:$B$201</c:f>
              <c:numCache>
                <c:formatCode>General</c:formatCode>
                <c:ptCount val="55"/>
                <c:pt idx="0">
                  <c:v>0.001241608489933415</c:v>
                </c:pt>
                <c:pt idx="1">
                  <c:v>0.0012225252861908925</c:v>
                </c:pt>
                <c:pt idx="2">
                  <c:v>0.0012015449089880187</c:v>
                </c:pt>
                <c:pt idx="3">
                  <c:v>0.00124515816536126</c:v>
                </c:pt>
                <c:pt idx="4">
                  <c:v>0.0013321181565074283</c:v>
                </c:pt>
                <c:pt idx="5">
                  <c:v>0.001296073288145426</c:v>
                </c:pt>
                <c:pt idx="6">
                  <c:v>0.0012034501241197527</c:v>
                </c:pt>
                <c:pt idx="7">
                  <c:v>0.0013620981327787103</c:v>
                </c:pt>
                <c:pt idx="8">
                  <c:v>0.0013348623533660305</c:v>
                </c:pt>
                <c:pt idx="9">
                  <c:v>0.0013115125351950275</c:v>
                </c:pt>
                <c:pt idx="10">
                  <c:v>0.001195302461854174</c:v>
                </c:pt>
                <c:pt idx="11">
                  <c:v>0.0012789987781981005</c:v>
                </c:pt>
                <c:pt idx="12">
                  <c:v>0.001337100272742987</c:v>
                </c:pt>
                <c:pt idx="13">
                  <c:v>0.0013091444601348156</c:v>
                </c:pt>
                <c:pt idx="14">
                  <c:v>0.0013217280555283366</c:v>
                </c:pt>
                <c:pt idx="15">
                  <c:v>0.0013351826070389376</c:v>
                </c:pt>
                <c:pt idx="16">
                  <c:v>0.0013632040484140174</c:v>
                </c:pt>
                <c:pt idx="17">
                  <c:v>0.0013594210701123781</c:v>
                </c:pt>
                <c:pt idx="18">
                  <c:v>0.0014418288417905522</c:v>
                </c:pt>
                <c:pt idx="19">
                  <c:v>0.0014483909445607937</c:v>
                </c:pt>
                <c:pt idx="20">
                  <c:v>0.0014065368693414648</c:v>
                </c:pt>
                <c:pt idx="21">
                  <c:v>0.0013762768653311488</c:v>
                </c:pt>
                <c:pt idx="22">
                  <c:v>0.0013683878595752413</c:v>
                </c:pt>
                <c:pt idx="23">
                  <c:v>0.0014953310076909858</c:v>
                </c:pt>
                <c:pt idx="24">
                  <c:v>0.001459499130061829</c:v>
                </c:pt>
                <c:pt idx="25">
                  <c:v>0.0014473255976143289</c:v>
                </c:pt>
                <c:pt idx="26">
                  <c:v>0.0014545098495593605</c:v>
                </c:pt>
                <c:pt idx="27">
                  <c:v>0.0014690225271227714</c:v>
                </c:pt>
                <c:pt idx="28">
                  <c:v>0.0014668917344978151</c:v>
                </c:pt>
                <c:pt idx="29">
                  <c:v>0.0014793260859216257</c:v>
                </c:pt>
                <c:pt idx="30">
                  <c:v>0.001454348402767179</c:v>
                </c:pt>
                <c:pt idx="31">
                  <c:v>0.0014740098688251716</c:v>
                </c:pt>
                <c:pt idx="32">
                  <c:v>0.0014027895665258046</c:v>
                </c:pt>
                <c:pt idx="33">
                  <c:v>0.001400318161884409</c:v>
                </c:pt>
                <c:pt idx="34">
                  <c:v>0.001440812808828718</c:v>
                </c:pt>
                <c:pt idx="35">
                  <c:v>0.0014668001344102872</c:v>
                </c:pt>
                <c:pt idx="36">
                  <c:v>0.0016679680409281627</c:v>
                </c:pt>
                <c:pt idx="37">
                  <c:v>0.0016486365382475205</c:v>
                </c:pt>
                <c:pt idx="38">
                  <c:v>0.0014811316778578023</c:v>
                </c:pt>
                <c:pt idx="39">
                  <c:v>0.0012317108588802946</c:v>
                </c:pt>
                <c:pt idx="40">
                  <c:v>0.0014438624163983596</c:v>
                </c:pt>
                <c:pt idx="41">
                  <c:v>0.00153093582684582</c:v>
                </c:pt>
                <c:pt idx="42">
                  <c:v>0.0014508403110637573</c:v>
                </c:pt>
                <c:pt idx="43">
                  <c:v>0.001424171198520359</c:v>
                </c:pt>
                <c:pt idx="44">
                  <c:v>0.0014183109019942084</c:v>
                </c:pt>
                <c:pt idx="45">
                  <c:v>0.0016229431605895178</c:v>
                </c:pt>
                <c:pt idx="46">
                  <c:v>0.0016784558930901488</c:v>
                </c:pt>
                <c:pt idx="47">
                  <c:v>0.0015428061697947023</c:v>
                </c:pt>
                <c:pt idx="48">
                  <c:v>0.0014634276261533401</c:v>
                </c:pt>
                <c:pt idx="49">
                  <c:v>0.0016214299096963065</c:v>
                </c:pt>
                <c:pt idx="50">
                  <c:v>0.0015641763796095422</c:v>
                </c:pt>
                <c:pt idx="51">
                  <c:v>0.0015346299835783171</c:v>
                </c:pt>
                <c:pt idx="52">
                  <c:v>0.0016255288630401602</c:v>
                </c:pt>
                <c:pt idx="53">
                  <c:v>0.0016527152955521198</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0.996769866688566</c:v>
                </c:pt>
                <c:pt idx="1">
                  <c:v>0.9148107515085024</c:v>
                </c:pt>
                <c:pt idx="2">
                  <c:v>1.0388831839249535</c:v>
                </c:pt>
                <c:pt idx="3">
                  <c:v>1.0319392684610076</c:v>
                </c:pt>
                <c:pt idx="4">
                  <c:v>1.0233747061074963</c:v>
                </c:pt>
                <c:pt idx="5">
                  <c:v>1.0192176452924957</c:v>
                </c:pt>
                <c:pt idx="6">
                  <c:v>0.9896390099498397</c:v>
                </c:pt>
                <c:pt idx="7">
                  <c:v>0.9017979875735415</c:v>
                </c:pt>
                <c:pt idx="8">
                  <c:v>0.932408630559225</c:v>
                </c:pt>
                <c:pt idx="9">
                  <c:v>0.8998600400669612</c:v>
                </c:pt>
                <c:pt idx="10">
                  <c:v>0.9708559521851181</c:v>
                </c:pt>
                <c:pt idx="11">
                  <c:v>0.9593866783908551</c:v>
                </c:pt>
                <c:pt idx="12">
                  <c:v>0.9572902131385264</c:v>
                </c:pt>
                <c:pt idx="13">
                  <c:v>0.9544183521107642</c:v>
                </c:pt>
                <c:pt idx="14">
                  <c:v>0.9329337744752401</c:v>
                </c:pt>
                <c:pt idx="15">
                  <c:v>0.9672912467999345</c:v>
                </c:pt>
                <c:pt idx="16">
                  <c:v>0.9532928919235059</c:v>
                </c:pt>
                <c:pt idx="17">
                  <c:v>0.9902371369520288</c:v>
                </c:pt>
                <c:pt idx="18">
                  <c:v>0.949730259931339</c:v>
                </c:pt>
                <c:pt idx="19">
                  <c:v>0.9578847969782813</c:v>
                </c:pt>
                <c:pt idx="20">
                  <c:v>0.9563718942025113</c:v>
                </c:pt>
                <c:pt idx="21">
                  <c:v>0.977109204285029</c:v>
                </c:pt>
                <c:pt idx="22">
                  <c:v>0.957876730635591</c:v>
                </c:pt>
                <c:pt idx="23">
                  <c:v>0.9727493261455527</c:v>
                </c:pt>
                <c:pt idx="24">
                  <c:v>0.9922688802083334</c:v>
                </c:pt>
                <c:pt idx="25">
                  <c:v>0.972476815445523</c:v>
                </c:pt>
                <c:pt idx="26">
                  <c:v>1.000732779677577</c:v>
                </c:pt>
                <c:pt idx="27">
                  <c:v>1.0095605410397088</c:v>
                </c:pt>
                <c:pt idx="28">
                  <c:v>0.9893446410611867</c:v>
                </c:pt>
                <c:pt idx="29">
                  <c:v>0.9978818737270876</c:v>
                </c:pt>
                <c:pt idx="30">
                  <c:v>0.9682604217487938</c:v>
                </c:pt>
                <c:pt idx="31">
                  <c:v>1.01050916496945</c:v>
                </c:pt>
                <c:pt idx="32">
                  <c:v>0.9987552428629415</c:v>
                </c:pt>
                <c:pt idx="33">
                  <c:v>1.003174172544764</c:v>
                </c:pt>
                <c:pt idx="34">
                  <c:v>1.0110993514070938</c:v>
                </c:pt>
                <c:pt idx="35">
                  <c:v>0.9892802865827183</c:v>
                </c:pt>
                <c:pt idx="36">
                  <c:v>0.9878611774929394</c:v>
                </c:pt>
                <c:pt idx="37">
                  <c:v>0.9878065302804498</c:v>
                </c:pt>
                <c:pt idx="38">
                  <c:v>1.0150547569227426</c:v>
                </c:pt>
                <c:pt idx="39">
                  <c:v>1.0043138531662055</c:v>
                </c:pt>
                <c:pt idx="40">
                  <c:v>1.0082673846237524</c:v>
                </c:pt>
                <c:pt idx="41">
                  <c:v>0.9952232324603068</c:v>
                </c:pt>
                <c:pt idx="42">
                  <c:v>0.9895094442179644</c:v>
                </c:pt>
                <c:pt idx="43">
                  <c:v>0.997795678441191</c:v>
                </c:pt>
                <c:pt idx="44">
                  <c:v>1.0152543292980838</c:v>
                </c:pt>
                <c:pt idx="45">
                  <c:v>0.9915653143961037</c:v>
                </c:pt>
                <c:pt idx="46">
                  <c:v>0.9886904761904761</c:v>
                </c:pt>
                <c:pt idx="47">
                  <c:v>1.011437285550896</c:v>
                </c:pt>
                <c:pt idx="48">
                  <c:v>1.0234436833055867</c:v>
                </c:pt>
                <c:pt idx="49">
                  <c:v>0.923187009770194</c:v>
                </c:pt>
                <c:pt idx="50">
                  <c:v>0.8212845345551318</c:v>
                </c:pt>
                <c:pt idx="51">
                  <c:v>0.7787572215140091</c:v>
                </c:pt>
                <c:pt idx="52">
                  <c:v>0.8029292107404394</c:v>
                </c:pt>
                <c:pt idx="53">
                  <c:v>0.3324804588652084</c:v>
                </c:pt>
                <c:pt idx="54">
                  <c:v>0.2535172184144074</c:v>
                </c:pt>
                <c:pt idx="55">
                  <c:v>0.24105451050391322</c:v>
                </c:pt>
                <c:pt idx="56">
                  <c:v>0.21836941350337996</c:v>
                </c:pt>
                <c:pt idx="57">
                  <c:v>0.24319960593289916</c:v>
                </c:pt>
                <c:pt idx="58">
                  <c:v>0.23612404799737002</c:v>
                </c:pt>
                <c:pt idx="59">
                  <c:v>0.2460202604920405</c:v>
                </c:pt>
                <c:pt idx="60">
                  <c:v>0.27877663492756394</c:v>
                </c:pt>
                <c:pt idx="61">
                  <c:v>0.32467852932306085</c:v>
                </c:pt>
                <c:pt idx="62">
                  <c:v>0.2705387848681696</c:v>
                </c:pt>
                <c:pt idx="63">
                  <c:v>0.21151586368977673</c:v>
                </c:pt>
                <c:pt idx="64">
                  <c:v>0.28552286151826733</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2.267989775322664</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2.267989775322664</c:v>
                </c:pt>
                <c:pt idx="1">
                  <c:v>2.267989775322664</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1.1610334711720385</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1.1610334711720385</c:v>
                </c:pt>
                <c:pt idx="1">
                  <c:v>1.1610334711720385</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1.1610334711720385</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1.1610334711720385</c:v>
                </c:pt>
                <c:pt idx="1">
                  <c:v>1.1610334711720385</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pt idx="51">
                  <c:v>1.1610334711720385</c:v>
                </c:pt>
                <c:pt idx="52">
                  <c:v>2.267989775322664</c:v>
                </c:pt>
                <c:pt idx="53">
                  <c:v>1.1610334711720385</c:v>
                </c:pt>
              </c:numCache>
            </c:numRef>
          </c:xVal>
          <c:yVal>
            <c:numRef>
              <c:f>Sheet1!$B$146:$B$199</c:f>
              <c:numCache>
                <c:formatCode>General</c:formatCode>
                <c:ptCount val="54"/>
                <c:pt idx="0">
                  <c:v>1.919241825288403e-05</c:v>
                </c:pt>
                <c:pt idx="1">
                  <c:v>5.855864733176589e-07</c:v>
                </c:pt>
                <c:pt idx="2">
                  <c:v>2.4294193676702722e-05</c:v>
                </c:pt>
                <c:pt idx="3">
                  <c:v>2.1080156116717733e-06</c:v>
                </c:pt>
                <c:pt idx="4">
                  <c:v>3.750884888728819e-05</c:v>
                </c:pt>
                <c:pt idx="5">
                  <c:v>-9.055725817800692e-06</c:v>
                </c:pt>
                <c:pt idx="6">
                  <c:v>2.517489404621167e-05</c:v>
                </c:pt>
                <c:pt idx="7">
                  <c:v>-2.6585069983269184e-05</c:v>
                </c:pt>
                <c:pt idx="8">
                  <c:v>8.941508548167133e-05</c:v>
                </c:pt>
                <c:pt idx="9">
                  <c:v>8.41227144319778e-05</c:v>
                </c:pt>
                <c:pt idx="10">
                  <c:v>-6.8038061428497354e-06</c:v>
                </c:pt>
                <c:pt idx="11">
                  <c:v>0.00011526964281583052</c:v>
                </c:pt>
                <c:pt idx="12">
                  <c:v>0.00010712059365923691</c:v>
                </c:pt>
                <c:pt idx="13">
                  <c:v>-4.708055298459048e-05</c:v>
                </c:pt>
                <c:pt idx="14">
                  <c:v>1.101807666035437e-05</c:v>
                </c:pt>
                <c:pt idx="15">
                  <c:v>-5.1365156635332194e-05</c:v>
                </c:pt>
                <c:pt idx="16">
                  <c:v>-5.385580784623574e-05</c:v>
                </c:pt>
                <c:pt idx="17">
                  <c:v>0.00014307730806366578</c:v>
                </c:pt>
                <c:pt idx="18">
                  <c:v>0.00011021729332215958</c:v>
                </c:pt>
                <c:pt idx="19">
                  <c:v>-2.195025259219257e-05</c:v>
                </c:pt>
                <c:pt idx="20">
                  <c:v>0.0001771904769951896</c:v>
                </c:pt>
                <c:pt idx="21">
                  <c:v>9.061585342854252e-07</c:v>
                </c:pt>
                <c:pt idx="22">
                  <c:v>7.794794918355614e-05</c:v>
                </c:pt>
                <c:pt idx="23">
                  <c:v>0.00018871011707776507</c:v>
                </c:pt>
                <c:pt idx="24">
                  <c:v>-7.814292314482722e-05</c:v>
                </c:pt>
                <c:pt idx="25">
                  <c:v>0.00013392015122124973</c:v>
                </c:pt>
                <c:pt idx="26">
                  <c:v>-9.323798840504156e-05</c:v>
                </c:pt>
                <c:pt idx="27">
                  <c:v>9.467620743115081e-05</c:v>
                </c:pt>
                <c:pt idx="28">
                  <c:v>8.512043934702678e-05</c:v>
                </c:pt>
                <c:pt idx="29">
                  <c:v>0.00013015182480079356</c:v>
                </c:pt>
                <c:pt idx="30">
                  <c:v>0.0005165560590958992</c:v>
                </c:pt>
                <c:pt idx="31">
                  <c:v>6.261859876634314e-05</c:v>
                </c:pt>
                <c:pt idx="32">
                  <c:v>0.00014317745765096265</c:v>
                </c:pt>
                <c:pt idx="33">
                  <c:v>2.341307100978433e-06</c:v>
                </c:pt>
                <c:pt idx="34">
                  <c:v>-9.277827609666522e-05</c:v>
                </c:pt>
                <c:pt idx="35">
                  <c:v>6.259135342508873e-05</c:v>
                </c:pt>
                <c:pt idx="36">
                  <c:v>0.00017353536987694713</c:v>
                </c:pt>
                <c:pt idx="37">
                  <c:v>0.00021013314539210657</c:v>
                </c:pt>
                <c:pt idx="38">
                  <c:v>0.0005403594923363604</c:v>
                </c:pt>
                <c:pt idx="39">
                  <c:v>0.0005016226552364657</c:v>
                </c:pt>
                <c:pt idx="40">
                  <c:v>0.0005397857478931249</c:v>
                </c:pt>
                <c:pt idx="41">
                  <c:v>0.000551172231171433</c:v>
                </c:pt>
                <c:pt idx="42">
                  <c:v>0.0005527908121708116</c:v>
                </c:pt>
                <c:pt idx="43">
                  <c:v>0.0005503381260862898</c:v>
                </c:pt>
                <c:pt idx="44">
                  <c:v>0.000532335585922263</c:v>
                </c:pt>
                <c:pt idx="45">
                  <c:v>0.0005153790691958494</c:v>
                </c:pt>
                <c:pt idx="46">
                  <c:v>0.0005135465546244891</c:v>
                </c:pt>
                <c:pt idx="47">
                  <c:v>0.0005106070253765898</c:v>
                </c:pt>
                <c:pt idx="48">
                  <c:v>0.0004921346707854493</c:v>
                </c:pt>
                <c:pt idx="49">
                  <c:v>0.0005052158829646216</c:v>
                </c:pt>
                <c:pt idx="50">
                  <c:v>0.0005072788305792115</c:v>
                </c:pt>
                <c:pt idx="51">
                  <c:v>0.0006099748664482639</c:v>
                </c:pt>
                <c:pt idx="52">
                  <c:v>0.0013705299873484752</c:v>
                </c:pt>
                <c:pt idx="53">
                  <c:v>0.0006099748664482639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1.6024732649738151</c:v>
                </c:pt>
                <c:pt idx="1">
                  <c:v>1.4635366388767004</c:v>
                </c:pt>
                <c:pt idx="2">
                  <c:v>1.6363000524567233</c:v>
                </c:pt>
                <c:pt idx="3">
                  <c:v>1.6316180000872942</c:v>
                </c:pt>
                <c:pt idx="4">
                  <c:v>1.6339153208206025</c:v>
                </c:pt>
                <c:pt idx="5">
                  <c:v>1.627380900492525</c:v>
                </c:pt>
                <c:pt idx="6">
                  <c:v>1.5751243347002881</c:v>
                </c:pt>
                <c:pt idx="7">
                  <c:v>1.4330901306304338</c:v>
                </c:pt>
                <c:pt idx="8">
                  <c:v>1.4836223506743738</c:v>
                </c:pt>
                <c:pt idx="9">
                  <c:v>1.4452574047954865</c:v>
                </c:pt>
                <c:pt idx="10">
                  <c:v>1.5638138138138138</c:v>
                </c:pt>
                <c:pt idx="11">
                  <c:v>1.533804858762026</c:v>
                </c:pt>
                <c:pt idx="12">
                  <c:v>1.531739777602662</c:v>
                </c:pt>
                <c:pt idx="13">
                  <c:v>1.5354647099930119</c:v>
                </c:pt>
                <c:pt idx="14">
                  <c:v>1.4997384253204291</c:v>
                </c:pt>
                <c:pt idx="15">
                  <c:v>1.5491342085750426</c:v>
                </c:pt>
                <c:pt idx="16">
                  <c:v>1.5267055850832099</c:v>
                </c:pt>
                <c:pt idx="17">
                  <c:v>1.5860011324535042</c:v>
                </c:pt>
                <c:pt idx="18">
                  <c:v>1.5164447924823805</c:v>
                </c:pt>
                <c:pt idx="19">
                  <c:v>1.5435179549604383</c:v>
                </c:pt>
                <c:pt idx="20">
                  <c:v>1.556594338391964</c:v>
                </c:pt>
                <c:pt idx="21">
                  <c:v>1.595466016882778</c:v>
                </c:pt>
                <c:pt idx="22">
                  <c:v>1.5673737152853706</c:v>
                </c:pt>
                <c:pt idx="23">
                  <c:v>1.5762141858839973</c:v>
                </c:pt>
                <c:pt idx="24">
                  <c:v>1.5943425009806915</c:v>
                </c:pt>
                <c:pt idx="25">
                  <c:v>1.5607537644703628</c:v>
                </c:pt>
                <c:pt idx="26">
                  <c:v>1.606386686416311</c:v>
                </c:pt>
                <c:pt idx="27">
                  <c:v>1.622931493690783</c:v>
                </c:pt>
                <c:pt idx="28">
                  <c:v>1.5914735461303018</c:v>
                </c:pt>
                <c:pt idx="29">
                  <c:v>1.6038320530726258</c:v>
                </c:pt>
                <c:pt idx="30">
                  <c:v>1.5465171652452487</c:v>
                </c:pt>
                <c:pt idx="31">
                  <c:v>1.6116067561715026</c:v>
                </c:pt>
                <c:pt idx="32">
                  <c:v>1.600494341095356</c:v>
                </c:pt>
                <c:pt idx="33">
                  <c:v>1.6147866719070705</c:v>
                </c:pt>
                <c:pt idx="34">
                  <c:v>1.6306184078077817</c:v>
                </c:pt>
                <c:pt idx="35">
                  <c:v>1.5958061550584426</c:v>
                </c:pt>
                <c:pt idx="36">
                  <c:v>1.5894870226339246</c:v>
                </c:pt>
                <c:pt idx="37">
                  <c:v>1.5921299733589556</c:v>
                </c:pt>
                <c:pt idx="38">
                  <c:v>1.6293565976008724</c:v>
                </c:pt>
                <c:pt idx="39">
                  <c:v>1.6147001090512543</c:v>
                </c:pt>
                <c:pt idx="40">
                  <c:v>1.6190663347744445</c:v>
                </c:pt>
                <c:pt idx="41">
                  <c:v>1.5997295174941106</c:v>
                </c:pt>
                <c:pt idx="42">
                  <c:v>1.5901904262753317</c:v>
                </c:pt>
                <c:pt idx="43">
                  <c:v>1.602001136016079</c:v>
                </c:pt>
                <c:pt idx="44">
                  <c:v>1.6361488998731466</c:v>
                </c:pt>
                <c:pt idx="45">
                  <c:v>1.5910499890853524</c:v>
                </c:pt>
                <c:pt idx="46">
                  <c:v>1.5948847765363128</c:v>
                </c:pt>
                <c:pt idx="47">
                  <c:v>1.6240489724529952</c:v>
                </c:pt>
                <c:pt idx="48">
                  <c:v>1.6397026672496722</c:v>
                </c:pt>
                <c:pt idx="49">
                  <c:v>1.4673665791776027</c:v>
                </c:pt>
                <c:pt idx="50">
                  <c:v>1.3109836209161778</c:v>
                </c:pt>
                <c:pt idx="51">
                  <c:v>1.264678676826851</c:v>
                </c:pt>
                <c:pt idx="52">
                  <c:v>1.3019042174238094</c:v>
                </c:pt>
                <c:pt idx="53">
                  <c:v>0.5195290189358992</c:v>
                </c:pt>
                <c:pt idx="54">
                  <c:v>0.39926579844419197</c:v>
                </c:pt>
                <c:pt idx="55">
                  <c:v>0.38385516879482245</c:v>
                </c:pt>
                <c:pt idx="56">
                  <c:v>0.3480328011864259</c:v>
                </c:pt>
                <c:pt idx="57">
                  <c:v>0.38906400490324844</c:v>
                </c:pt>
                <c:pt idx="58">
                  <c:v>0.37882383966244726</c:v>
                </c:pt>
                <c:pt idx="59">
                  <c:v>0.3952101061496623</c:v>
                </c:pt>
                <c:pt idx="60">
                  <c:v>0.44707941369503396</c:v>
                </c:pt>
                <c:pt idx="61">
                  <c:v>0.5184309605113387</c:v>
                </c:pt>
                <c:pt idx="62">
                  <c:v>0.43325465512719646</c:v>
                </c:pt>
                <c:pt idx="63">
                  <c:v>0.33796175006549645</c:v>
                </c:pt>
                <c:pt idx="64">
                  <c:v>0.45536220506781805</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3.536563552796801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3.536563552796801</c:v>
                </c:pt>
                <c:pt idx="1">
                  <c:v>3.536563552796801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1.8186895716415712</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1.8186895716415712</c:v>
                </c:pt>
                <c:pt idx="1">
                  <c:v>1.8186895716415712</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1.8186895716415712</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1.8186895716415712</c:v>
                </c:pt>
                <c:pt idx="1">
                  <c:v>1.8186895716415712</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pt idx="51">
                  <c:v>1.8186895716415712</c:v>
                </c:pt>
                <c:pt idx="52">
                  <c:v>3.536563552796801</c:v>
                </c:pt>
                <c:pt idx="53">
                  <c:v>1.8186895716415712</c:v>
                </c:pt>
              </c:numCache>
            </c:numRef>
          </c:xVal>
          <c:yVal>
            <c:numRef>
              <c:f>Sheet1!$B$146:$B$199</c:f>
              <c:numCache>
                <c:formatCode>General</c:formatCode>
                <c:ptCount val="54"/>
                <c:pt idx="0">
                  <c:v>1.8002247749565093e-05</c:v>
                </c:pt>
                <c:pt idx="1">
                  <c:v>-1.7809494243444814e-06</c:v>
                </c:pt>
                <c:pt idx="2">
                  <c:v>2.20944080212936e-05</c:v>
                </c:pt>
                <c:pt idx="3">
                  <c:v>-3.14118708364113e-07</c:v>
                </c:pt>
                <c:pt idx="4">
                  <c:v>3.6238319260071194e-05</c:v>
                </c:pt>
                <c:pt idx="5">
                  <c:v>-1.162908389233208e-05</c:v>
                </c:pt>
                <c:pt idx="6">
                  <c:v>2.385319717383583e-05</c:v>
                </c:pt>
                <c:pt idx="7">
                  <c:v>-2.9532943904054122e-05</c:v>
                </c:pt>
                <c:pt idx="8">
                  <c:v>8.995923225525355e-05</c:v>
                </c:pt>
                <c:pt idx="9">
                  <c:v>8.448200306422667e-05</c:v>
                </c:pt>
                <c:pt idx="10">
                  <c:v>-9.514040610818111e-06</c:v>
                </c:pt>
                <c:pt idx="11">
                  <c:v>0.00011592324876233555</c:v>
                </c:pt>
                <c:pt idx="12">
                  <c:v>0.00010700556410759196</c:v>
                </c:pt>
                <c:pt idx="13">
                  <c:v>-5.0480780775065035e-05</c:v>
                </c:pt>
                <c:pt idx="14">
                  <c:v>8.662184544635913e-06</c:v>
                </c:pt>
                <c:pt idx="15">
                  <c:v>-5.587799710319647e-05</c:v>
                </c:pt>
                <c:pt idx="16">
                  <c:v>-5.8575615918296075e-05</c:v>
                </c:pt>
                <c:pt idx="17">
                  <c:v>0.00014242377463614467</c:v>
                </c:pt>
                <c:pt idx="18">
                  <c:v>0.00010710902301342977</c:v>
                </c:pt>
                <c:pt idx="19">
                  <c:v>-2.6945276726911765e-05</c:v>
                </c:pt>
                <c:pt idx="20">
                  <c:v>0.0001769470338668719</c:v>
                </c:pt>
                <c:pt idx="21">
                  <c:v>-2.269886029125694e-06</c:v>
                </c:pt>
                <c:pt idx="22">
                  <c:v>7.759105250474576e-05</c:v>
                </c:pt>
                <c:pt idx="23">
                  <c:v>0.00019106179937645998</c:v>
                </c:pt>
                <c:pt idx="24">
                  <c:v>-8.248316936158918e-05</c:v>
                </c:pt>
                <c:pt idx="25">
                  <c:v>0.00013574851766022362</c:v>
                </c:pt>
                <c:pt idx="26">
                  <c:v>-9.827318845980267e-05</c:v>
                </c:pt>
                <c:pt idx="27">
                  <c:v>9.562194345952505e-05</c:v>
                </c:pt>
                <c:pt idx="28">
                  <c:v>8.560764032637975e-05</c:v>
                </c:pt>
                <c:pt idx="29">
                  <c:v>0.0001315614675983627</c:v>
                </c:pt>
                <c:pt idx="30">
                  <c:v>0.000530922417456571</c:v>
                </c:pt>
                <c:pt idx="31">
                  <c:v>6.316454626611201e-05</c:v>
                </c:pt>
                <c:pt idx="32">
                  <c:v>0.00014434747016620658</c:v>
                </c:pt>
                <c:pt idx="33">
                  <c:v>-1.5948418581244702e-06</c:v>
                </c:pt>
                <c:pt idx="34">
                  <c:v>-9.843847248149034e-05</c:v>
                </c:pt>
                <c:pt idx="35">
                  <c:v>5.681065435856467e-05</c:v>
                </c:pt>
                <c:pt idx="36">
                  <c:v>0.00016782225944587094</c:v>
                </c:pt>
                <c:pt idx="37">
                  <c:v>0.00020863006701191694</c:v>
                </c:pt>
                <c:pt idx="38">
                  <c:v>0.0005355890242588719</c:v>
                </c:pt>
                <c:pt idx="39">
                  <c:v>0.000490601316308677</c:v>
                </c:pt>
                <c:pt idx="40">
                  <c:v>0.0005197887653628258</c:v>
                </c:pt>
                <c:pt idx="41">
                  <c:v>0.0005293390002307978</c:v>
                </c:pt>
                <c:pt idx="42">
                  <c:v>0.0005331536584196831</c:v>
                </c:pt>
                <c:pt idx="43">
                  <c:v>0.0005347083934264737</c:v>
                </c:pt>
                <c:pt idx="44">
                  <c:v>0.0005351443863140813</c:v>
                </c:pt>
                <c:pt idx="45">
                  <c:v>0.0005344192937233794</c:v>
                </c:pt>
                <c:pt idx="46">
                  <c:v>0.0005357188513847367</c:v>
                </c:pt>
                <c:pt idx="47">
                  <c:v>0.0005357037271691265</c:v>
                </c:pt>
                <c:pt idx="48">
                  <c:v>0.0005165949507887158</c:v>
                </c:pt>
                <c:pt idx="49">
                  <c:v>0.0005311960534811757</c:v>
                </c:pt>
                <c:pt idx="50">
                  <c:v>0.0005345552842752464</c:v>
                </c:pt>
                <c:pt idx="51">
                  <c:v>0.000609974866448264</c:v>
                </c:pt>
                <c:pt idx="52">
                  <c:v>0.0013705299873484752</c:v>
                </c:pt>
                <c:pt idx="53">
                  <c:v>0.000609974866448264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1.5960813535548348</c:v>
                </c:pt>
                <c:pt idx="1">
                  <c:v>1.4598853241125749</c:v>
                </c:pt>
                <c:pt idx="2">
                  <c:v>1.6385921905095429</c:v>
                </c:pt>
                <c:pt idx="3">
                  <c:v>1.6371917838216616</c:v>
                </c:pt>
                <c:pt idx="4">
                  <c:v>1.638994702044748</c:v>
                </c:pt>
                <c:pt idx="5">
                  <c:v>1.63809064186373</c:v>
                </c:pt>
                <c:pt idx="6">
                  <c:v>1.5891285211267607</c:v>
                </c:pt>
                <c:pt idx="7">
                  <c:v>1.447508936057544</c:v>
                </c:pt>
                <c:pt idx="8">
                  <c:v>1.498385741453275</c:v>
                </c:pt>
                <c:pt idx="9">
                  <c:v>1.4448752974354453</c:v>
                </c:pt>
                <c:pt idx="10">
                  <c:v>1.5665811360821094</c:v>
                </c:pt>
                <c:pt idx="11">
                  <c:v>1.5480867290382654</c:v>
                </c:pt>
                <c:pt idx="12">
                  <c:v>1.5486898016997168</c:v>
                </c:pt>
                <c:pt idx="13">
                  <c:v>1.5557128949464556</c:v>
                </c:pt>
                <c:pt idx="14">
                  <c:v>1.52250497897765</c:v>
                </c:pt>
                <c:pt idx="15">
                  <c:v>1.5714791380912347</c:v>
                </c:pt>
                <c:pt idx="16">
                  <c:v>1.5535753867978896</c:v>
                </c:pt>
                <c:pt idx="17">
                  <c:v>1.5592429238213505</c:v>
                </c:pt>
                <c:pt idx="18">
                  <c:v>1.5210106034821311</c:v>
                </c:pt>
                <c:pt idx="19">
                  <c:v>1.5818927107467473</c:v>
                </c:pt>
                <c:pt idx="20">
                  <c:v>1.57675197110514</c:v>
                </c:pt>
                <c:pt idx="21">
                  <c:v>1.605666491504642</c:v>
                </c:pt>
                <c:pt idx="22">
                  <c:v>1.563407930899097</c:v>
                </c:pt>
                <c:pt idx="23">
                  <c:v>1.577040727145604</c:v>
                </c:pt>
                <c:pt idx="24">
                  <c:v>1.602023387202733</c:v>
                </c:pt>
                <c:pt idx="25">
                  <c:v>1.5738359590994864</c:v>
                </c:pt>
                <c:pt idx="26">
                  <c:v>1.621147504946142</c:v>
                </c:pt>
                <c:pt idx="27">
                  <c:v>1.638599894198554</c:v>
                </c:pt>
                <c:pt idx="28">
                  <c:v>1.5990246902732626</c:v>
                </c:pt>
                <c:pt idx="29">
                  <c:v>1.6200952296975575</c:v>
                </c:pt>
                <c:pt idx="30">
                  <c:v>1.5803840028313572</c:v>
                </c:pt>
                <c:pt idx="31">
                  <c:v>1.6368434943256795</c:v>
                </c:pt>
                <c:pt idx="32">
                  <c:v>1.6215183200070296</c:v>
                </c:pt>
                <c:pt idx="33">
                  <c:v>1.6238636862676212</c:v>
                </c:pt>
                <c:pt idx="34">
                  <c:v>1.6336212566317359</c:v>
                </c:pt>
                <c:pt idx="35">
                  <c:v>1.5962254236545956</c:v>
                </c:pt>
                <c:pt idx="36">
                  <c:v>1.5935254950061328</c:v>
                </c:pt>
                <c:pt idx="37">
                  <c:v>1.5903241286044585</c:v>
                </c:pt>
                <c:pt idx="38">
                  <c:v>1.6292855273488613</c:v>
                </c:pt>
                <c:pt idx="39">
                  <c:v>1.6209931686810302</c:v>
                </c:pt>
                <c:pt idx="40">
                  <c:v>1.6239597021462988</c:v>
                </c:pt>
                <c:pt idx="41">
                  <c:v>1.6039279153179948</c:v>
                </c:pt>
                <c:pt idx="42">
                  <c:v>1.5882481242366078</c:v>
                </c:pt>
                <c:pt idx="43">
                  <c:v>1.6026313488941342</c:v>
                </c:pt>
                <c:pt idx="44">
                  <c:v>1.6357195959242576</c:v>
                </c:pt>
                <c:pt idx="45">
                  <c:v>1.5888302742294111</c:v>
                </c:pt>
                <c:pt idx="46">
                  <c:v>1.5888516892038784</c:v>
                </c:pt>
                <c:pt idx="47">
                  <c:v>1.621213443910956</c:v>
                </c:pt>
                <c:pt idx="48">
                  <c:v>1.6274628938460205</c:v>
                </c:pt>
                <c:pt idx="49">
                  <c:v>1.6310415248468346</c:v>
                </c:pt>
                <c:pt idx="50">
                  <c:v>1.4553454227235159</c:v>
                </c:pt>
                <c:pt idx="51">
                  <c:v>1.324904249919247</c:v>
                </c:pt>
                <c:pt idx="52">
                  <c:v>1.334415145368492</c:v>
                </c:pt>
                <c:pt idx="53">
                  <c:v>0.6534232193181191</c:v>
                </c:pt>
                <c:pt idx="54">
                  <c:v>0.4827476882430647</c:v>
                </c:pt>
                <c:pt idx="55">
                  <c:v>0.4113016587011527</c:v>
                </c:pt>
                <c:pt idx="56">
                  <c:v>0.3501096972356297</c:v>
                </c:pt>
                <c:pt idx="57">
                  <c:v>0.383010817566694</c:v>
                </c:pt>
                <c:pt idx="58">
                  <c:v>0.36817599316531396</c:v>
                </c:pt>
                <c:pt idx="59">
                  <c:v>0.3802008608321377</c:v>
                </c:pt>
                <c:pt idx="60">
                  <c:v>0.42866132483114483</c:v>
                </c:pt>
                <c:pt idx="61">
                  <c:v>0.515183154963891</c:v>
                </c:pt>
                <c:pt idx="62">
                  <c:v>0.45541006202618883</c:v>
                </c:pt>
                <c:pt idx="63">
                  <c:v>0.35493190260008256</c:v>
                </c:pt>
                <c:pt idx="64">
                  <c:v>0.4781553398058252</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3.673887219903412</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3.673887219903412</c:v>
                </c:pt>
                <c:pt idx="1">
                  <c:v>3.673887219903412</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1.891372355919711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1.891372355919711</c:v>
                </c:pt>
                <c:pt idx="1">
                  <c:v>1.891372355919711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1.891372355919711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1.891372355919711</c:v>
                </c:pt>
                <c:pt idx="1">
                  <c:v>1.891372355919711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pt idx="51">
                  <c:v>1.891372355919711</c:v>
                </c:pt>
                <c:pt idx="52">
                  <c:v>3.673887219903412</c:v>
                </c:pt>
                <c:pt idx="53">
                  <c:v>1.891372355919711</c:v>
                </c:pt>
              </c:numCache>
            </c:numRef>
          </c:xVal>
          <c:yVal>
            <c:numRef>
              <c:f>Sheet1!$B$146:$B$199</c:f>
              <c:numCache>
                <c:formatCode>General</c:formatCode>
                <c:ptCount val="54"/>
                <c:pt idx="0">
                  <c:v>1.831189635376535e-05</c:v>
                </c:pt>
                <c:pt idx="1">
                  <c:v>-1.5823576560230698e-06</c:v>
                </c:pt>
                <c:pt idx="2">
                  <c:v>2.273749734461083e-05</c:v>
                </c:pt>
                <c:pt idx="3">
                  <c:v>-5.387585608584826e-07</c:v>
                </c:pt>
                <c:pt idx="4">
                  <c:v>3.7002739811833034e-05</c:v>
                </c:pt>
                <c:pt idx="5">
                  <c:v>-1.182119182143926e-05</c:v>
                </c:pt>
                <c:pt idx="6">
                  <c:v>2.4035924305839816e-05</c:v>
                </c:pt>
                <c:pt idx="7">
                  <c:v>-2.9520954157155686e-05</c:v>
                </c:pt>
                <c:pt idx="8">
                  <c:v>9.184895536292631e-05</c:v>
                </c:pt>
                <c:pt idx="9">
                  <c:v>8.604359746814029e-05</c:v>
                </c:pt>
                <c:pt idx="10">
                  <c:v>-8.822432657974922e-06</c:v>
                </c:pt>
                <c:pt idx="11">
                  <c:v>0.0001178106357524015</c:v>
                </c:pt>
                <c:pt idx="12">
                  <c:v>0.00010913274470038991</c:v>
                </c:pt>
                <c:pt idx="13">
                  <c:v>-5.067816365321421e-05</c:v>
                </c:pt>
                <c:pt idx="14">
                  <c:v>9.001245259779761e-06</c:v>
                </c:pt>
                <c:pt idx="15">
                  <c:v>-5.5894039511759225e-05</c:v>
                </c:pt>
                <c:pt idx="16">
                  <c:v>-5.888465682872475e-05</c:v>
                </c:pt>
                <c:pt idx="17">
                  <c:v>0.00014451617871566436</c:v>
                </c:pt>
                <c:pt idx="18">
                  <c:v>0.00010957510491357977</c:v>
                </c:pt>
                <c:pt idx="19">
                  <c:v>-2.6411525215072986e-05</c:v>
                </c:pt>
                <c:pt idx="20">
                  <c:v>0.00017892599314526825</c:v>
                </c:pt>
                <c:pt idx="21">
                  <c:v>-2.08242177552836e-06</c:v>
                </c:pt>
                <c:pt idx="22">
                  <c:v>7.771964195684827e-05</c:v>
                </c:pt>
                <c:pt idx="23">
                  <c:v>0.0001937012648233628</c:v>
                </c:pt>
                <c:pt idx="24">
                  <c:v>-8.307636225027565e-05</c:v>
                </c:pt>
                <c:pt idx="25">
                  <c:v>0.00013653026525538417</c:v>
                </c:pt>
                <c:pt idx="26">
                  <c:v>-9.950127082557348e-05</c:v>
                </c:pt>
                <c:pt idx="27">
                  <c:v>9.537653811118987e-05</c:v>
                </c:pt>
                <c:pt idx="28">
                  <c:v>8.573309948817356e-05</c:v>
                </c:pt>
                <c:pt idx="29">
                  <c:v>0.0001317917828752422</c:v>
                </c:pt>
                <c:pt idx="30">
                  <c:v>0.000533514667665193</c:v>
                </c:pt>
                <c:pt idx="31">
                  <c:v>6.291637968334796e-05</c:v>
                </c:pt>
                <c:pt idx="32">
                  <c:v>0.00014406372090424124</c:v>
                </c:pt>
                <c:pt idx="33">
                  <c:v>-2.1269459485503115e-06</c:v>
                </c:pt>
                <c:pt idx="34">
                  <c:v>-9.95502877172486e-05</c:v>
                </c:pt>
                <c:pt idx="35">
                  <c:v>5.638939157172264e-05</c:v>
                </c:pt>
                <c:pt idx="36">
                  <c:v>0.00016844404321770634</c:v>
                </c:pt>
                <c:pt idx="37">
                  <c:v>0.00020991920037947195</c:v>
                </c:pt>
                <c:pt idx="38">
                  <c:v>0.000534349496170701</c:v>
                </c:pt>
                <c:pt idx="39">
                  <c:v>0.0004905471531516531</c:v>
                </c:pt>
                <c:pt idx="40">
                  <c:v>0.0005195384055856189</c:v>
                </c:pt>
                <c:pt idx="41">
                  <c:v>0.0005265117651732855</c:v>
                </c:pt>
                <c:pt idx="42">
                  <c:v>0.0005301051609915</c:v>
                </c:pt>
                <c:pt idx="43">
                  <c:v>0.0005326357412022737</c:v>
                </c:pt>
                <c:pt idx="44">
                  <c:v>0.0005327938344164987</c:v>
                </c:pt>
                <c:pt idx="45">
                  <c:v>0.0005334922329758801</c:v>
                </c:pt>
                <c:pt idx="46">
                  <c:v>0.0005336879022941016</c:v>
                </c:pt>
                <c:pt idx="47">
                  <c:v>0.0005329033416923933</c:v>
                </c:pt>
                <c:pt idx="48">
                  <c:v>0.0005152317597584227</c:v>
                </c:pt>
                <c:pt idx="49">
                  <c:v>0.0005299888020382558</c:v>
                </c:pt>
                <c:pt idx="50">
                  <c:v>0.0005340556760391926</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0.6864616000533796</c:v>
                </c:pt>
                <c:pt idx="1">
                  <c:v>0.6865652230459097</c:v>
                </c:pt>
                <c:pt idx="2">
                  <c:v>0.6705063291139239</c:v>
                </c:pt>
                <c:pt idx="3">
                  <c:v>0.6155270229919378</c:v>
                </c:pt>
                <c:pt idx="4">
                  <c:v>0.6176113008741967</c:v>
                </c:pt>
                <c:pt idx="5">
                  <c:v>0.6508858209397405</c:v>
                </c:pt>
                <c:pt idx="6">
                  <c:v>0.6353997682502897</c:v>
                </c:pt>
                <c:pt idx="7">
                  <c:v>0.6230843730416452</c:v>
                </c:pt>
                <c:pt idx="8">
                  <c:v>0.60522962716747</c:v>
                </c:pt>
                <c:pt idx="9">
                  <c:v>0.5896080526345386</c:v>
                </c:pt>
                <c:pt idx="10">
                  <c:v>0.573874336586201</c:v>
                </c:pt>
                <c:pt idx="11">
                  <c:v>0.5794092342988242</c:v>
                </c:pt>
                <c:pt idx="12">
                  <c:v>0.5965677552660278</c:v>
                </c:pt>
                <c:pt idx="13">
                  <c:v>0.5987581145921536</c:v>
                </c:pt>
                <c:pt idx="14">
                  <c:v>0.5869187187973299</c:v>
                </c:pt>
                <c:pt idx="15">
                  <c:v>0.5809221162959246</c:v>
                </c:pt>
                <c:pt idx="16">
                  <c:v>0.6075005690871841</c:v>
                </c:pt>
                <c:pt idx="17">
                  <c:v>0.6262737378415933</c:v>
                </c:pt>
                <c:pt idx="18">
                  <c:v>0.644903318214371</c:v>
                </c:pt>
                <c:pt idx="19">
                  <c:v>0.6097804978520567</c:v>
                </c:pt>
                <c:pt idx="20">
                  <c:v>0.596415182755389</c:v>
                </c:pt>
                <c:pt idx="21">
                  <c:v>0.5682871049082272</c:v>
                </c:pt>
                <c:pt idx="22">
                  <c:v>0.5198605475224324</c:v>
                </c:pt>
                <c:pt idx="23">
                  <c:v>0.5109464653779734</c:v>
                </c:pt>
                <c:pt idx="24">
                  <c:v>0.5122235157159488</c:v>
                </c:pt>
                <c:pt idx="25">
                  <c:v>0.557246856386499</c:v>
                </c:pt>
                <c:pt idx="26">
                  <c:v>0.597125483692648</c:v>
                </c:pt>
                <c:pt idx="27">
                  <c:v>0.6137655467387023</c:v>
                </c:pt>
                <c:pt idx="28">
                  <c:v>0.6204924008748809</c:v>
                </c:pt>
                <c:pt idx="29">
                  <c:v>0.6489692840782286</c:v>
                </c:pt>
                <c:pt idx="30">
                  <c:v>0.6901153726223885</c:v>
                </c:pt>
                <c:pt idx="31">
                  <c:v>0.6885133875877494</c:v>
                </c:pt>
                <c:pt idx="32">
                  <c:v>0.695275194772556</c:v>
                </c:pt>
                <c:pt idx="33">
                  <c:v>0.6418807447560687</c:v>
                </c:pt>
                <c:pt idx="34">
                  <c:v>0.6374030216414863</c:v>
                </c:pt>
                <c:pt idx="35">
                  <c:v>0.6681715575620767</c:v>
                </c:pt>
                <c:pt idx="36">
                  <c:v>0.6772431569903031</c:v>
                </c:pt>
                <c:pt idx="37">
                  <c:v>0.6806250763032596</c:v>
                </c:pt>
                <c:pt idx="38">
                  <c:v>0.6472778036295952</c:v>
                </c:pt>
                <c:pt idx="39">
                  <c:v>0.6427378964941569</c:v>
                </c:pt>
                <c:pt idx="40">
                  <c:v>0.6423063643687421</c:v>
                </c:pt>
                <c:pt idx="41">
                  <c:v>0.6248425151758104</c:v>
                </c:pt>
                <c:pt idx="42">
                  <c:v>0.6019434124035438</c:v>
                </c:pt>
                <c:pt idx="43">
                  <c:v>0.5974033535165347</c:v>
                </c:pt>
                <c:pt idx="44">
                  <c:v>0.6027652733118971</c:v>
                </c:pt>
                <c:pt idx="45">
                  <c:v>0.5967628430682618</c:v>
                </c:pt>
                <c:pt idx="46">
                  <c:v>0.5653950135175728</c:v>
                </c:pt>
                <c:pt idx="47">
                  <c:v>0.5983367048775006</c:v>
                </c:pt>
                <c:pt idx="48">
                  <c:v>0.604170207943793</c:v>
                </c:pt>
                <c:pt idx="49">
                  <c:v>0.6122877746862756</c:v>
                </c:pt>
                <c:pt idx="50">
                  <c:v>0.5972720746590093</c:v>
                </c:pt>
                <c:pt idx="51">
                  <c:v>0.5682160658398053</c:v>
                </c:pt>
                <c:pt idx="52">
                  <c:v>0.5615875624091512</c:v>
                </c:pt>
                <c:pt idx="53">
                  <c:v>0.5613524123084717</c:v>
                </c:pt>
                <c:pt idx="54">
                  <c:v>0.5656238077069821</c:v>
                </c:pt>
                <c:pt idx="55">
                  <c:v>0.5809202344999111</c:v>
                </c:pt>
                <c:pt idx="56">
                  <c:v>0.6302652106084243</c:v>
                </c:pt>
                <c:pt idx="57">
                  <c:v>0.6966194382301765</c:v>
                </c:pt>
                <c:pt idx="58">
                  <c:v>0.6993635342568326</c:v>
                </c:pt>
                <c:pt idx="59">
                  <c:v>0.6980683878227169</c:v>
                </c:pt>
                <c:pt idx="60">
                  <c:v>0.6497084374628109</c:v>
                </c:pt>
                <c:pt idx="61">
                  <c:v>0.6063925401640264</c:v>
                </c:pt>
                <c:pt idx="62">
                  <c:v>0.6061566319601629</c:v>
                </c:pt>
                <c:pt idx="63">
                  <c:v>0.6284742582385364</c:v>
                </c:pt>
                <c:pt idx="64">
                  <c:v>0.627460168697282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0.503355573190574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0.503355573190574</c:v>
                </c:pt>
                <c:pt idx="1">
                  <c:v>0.503355573190574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0.5252930871575393</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0.5252930871575393</c:v>
                </c:pt>
                <c:pt idx="1">
                  <c:v>0.5252930871575393</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0.5252930871575393</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0.5252930871575393</c:v>
                </c:pt>
                <c:pt idx="1">
                  <c:v>0.5252930871575393</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pt idx="52">
                  <c:v>0.5252930871575393</c:v>
                </c:pt>
                <c:pt idx="53">
                  <c:v>0.503355573190574</c:v>
                </c:pt>
                <c:pt idx="54">
                  <c:v>0.5252930871575393</c:v>
                </c:pt>
              </c:numCache>
            </c:numRef>
          </c:xVal>
          <c:yVal>
            <c:numRef>
              <c:f>Sheet1!$B$147:$B$201</c:f>
              <c:numCache>
                <c:formatCode>General</c:formatCode>
                <c:ptCount val="55"/>
                <c:pt idx="0">
                  <c:v>0.14376455130913984</c:v>
                </c:pt>
                <c:pt idx="1">
                  <c:v>0.1716386690051132</c:v>
                </c:pt>
                <c:pt idx="2">
                  <c:v>0.16972198723573795</c:v>
                </c:pt>
                <c:pt idx="3">
                  <c:v>0.16244752427770115</c:v>
                </c:pt>
                <c:pt idx="4">
                  <c:v>0.14716268361578488</c:v>
                </c:pt>
                <c:pt idx="5">
                  <c:v>0.1279486107161133</c:v>
                </c:pt>
                <c:pt idx="6">
                  <c:v>0.13405027561388155</c:v>
                </c:pt>
                <c:pt idx="7">
                  <c:v>0.13586703671203687</c:v>
                </c:pt>
                <c:pt idx="8">
                  <c:v>0.16487072743805198</c:v>
                </c:pt>
                <c:pt idx="9">
                  <c:v>0.20035861400581428</c:v>
                </c:pt>
                <c:pt idx="10">
                  <c:v>0.20586863798935304</c:v>
                </c:pt>
                <c:pt idx="11">
                  <c:v>0.20812761788388023</c:v>
                </c:pt>
                <c:pt idx="12">
                  <c:v>0.20673843241227122</c:v>
                </c:pt>
                <c:pt idx="13">
                  <c:v>0.18698693157678353</c:v>
                </c:pt>
                <c:pt idx="14">
                  <c:v>0.14602411077466226</c:v>
                </c:pt>
                <c:pt idx="15">
                  <c:v>0.14268943383786487</c:v>
                </c:pt>
                <c:pt idx="16">
                  <c:v>0.11933196666201384</c:v>
                </c:pt>
                <c:pt idx="17">
                  <c:v>0.11329796757822957</c:v>
                </c:pt>
                <c:pt idx="18">
                  <c:v>0.14602238589659594</c:v>
                </c:pt>
                <c:pt idx="19">
                  <c:v>0.1385024780855938</c:v>
                </c:pt>
                <c:pt idx="20">
                  <c:v>0.15133665174126143</c:v>
                </c:pt>
                <c:pt idx="21">
                  <c:v>0.14321521304827023</c:v>
                </c:pt>
                <c:pt idx="22">
                  <c:v>0.12811189221256608</c:v>
                </c:pt>
                <c:pt idx="23">
                  <c:v>0.12454418378452942</c:v>
                </c:pt>
                <c:pt idx="24">
                  <c:v>0.12751380490763303</c:v>
                </c:pt>
                <c:pt idx="25">
                  <c:v>0.13888510743218724</c:v>
                </c:pt>
                <c:pt idx="26">
                  <c:v>0.12454533398187251</c:v>
                </c:pt>
                <c:pt idx="27">
                  <c:v>0.13073302230140504</c:v>
                </c:pt>
                <c:pt idx="28">
                  <c:v>0.150794365598117</c:v>
                </c:pt>
                <c:pt idx="29">
                  <c:v>0.16835243524024146</c:v>
                </c:pt>
                <c:pt idx="30">
                  <c:v>0.18032389993107184</c:v>
                </c:pt>
                <c:pt idx="31">
                  <c:v>0.1797648461107243</c:v>
                </c:pt>
                <c:pt idx="32">
                  <c:v>0.17441475187371674</c:v>
                </c:pt>
                <c:pt idx="33">
                  <c:v>0.17650565579033028</c:v>
                </c:pt>
                <c:pt idx="34">
                  <c:v>0.1836794381436886</c:v>
                </c:pt>
                <c:pt idx="35">
                  <c:v>0.1704974780937889</c:v>
                </c:pt>
                <c:pt idx="36">
                  <c:v>0.156050091675136</c:v>
                </c:pt>
                <c:pt idx="37">
                  <c:v>0.17146171832518098</c:v>
                </c:pt>
                <c:pt idx="38">
                  <c:v>0.18026236721791195</c:v>
                </c:pt>
                <c:pt idx="39">
                  <c:v>0.19425570111298518</c:v>
                </c:pt>
                <c:pt idx="40">
                  <c:v>0.22997994806057645</c:v>
                </c:pt>
                <c:pt idx="41">
                  <c:v>0.2282168615301992</c:v>
                </c:pt>
                <c:pt idx="42">
                  <c:v>0.23058210262095677</c:v>
                </c:pt>
                <c:pt idx="43">
                  <c:v>0.18950589579081362</c:v>
                </c:pt>
                <c:pt idx="44">
                  <c:v>0.12143324279753193</c:v>
                </c:pt>
                <c:pt idx="45">
                  <c:v>0.11685624250111443</c:v>
                </c:pt>
                <c:pt idx="46">
                  <c:v>0.11489407110645516</c:v>
                </c:pt>
                <c:pt idx="47">
                  <c:v>0.14155061925536067</c:v>
                </c:pt>
                <c:pt idx="48">
                  <c:v>0.15972007698067087</c:v>
                </c:pt>
                <c:pt idx="49">
                  <c:v>0.18876798005922424</c:v>
                </c:pt>
                <c:pt idx="50">
                  <c:v>0.2166182989944499</c:v>
                </c:pt>
                <c:pt idx="51">
                  <c:v>0.21369313975636223</c:v>
                </c:pt>
                <c:pt idx="52">
                  <c:v>0.18560727233065222</c:v>
                </c:pt>
                <c:pt idx="53">
                  <c:v>0.19688931938704218</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0.8210936462818974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0.8210936462818974</c:v>
                </c:pt>
                <c:pt idx="1">
                  <c:v>0.8210936462818974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0.855884518602519</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0.855884518602519</c:v>
                </c:pt>
                <c:pt idx="1">
                  <c:v>0.855884518602519</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0.855884518602519</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0.855884518602519</c:v>
                </c:pt>
                <c:pt idx="1">
                  <c:v>0.855884518602519</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0.8210936462818974</c:v>
                </c:pt>
                <c:pt idx="54">
                  <c:v>0.855884518602519</c:v>
                </c:pt>
              </c:numCache>
            </c:numRef>
          </c:xVal>
          <c:yVal>
            <c:numRef>
              <c:f>Sheet1!$B$147:$B$201</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0.19688931938704224</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1.7422523285351394</c:v>
                </c:pt>
                <c:pt idx="1">
                  <c:v>1.784953508030431</c:v>
                </c:pt>
                <c:pt idx="2">
                  <c:v>1.7615563684735613</c:v>
                </c:pt>
                <c:pt idx="3">
                  <c:v>1.7308144416456757</c:v>
                </c:pt>
                <c:pt idx="4">
                  <c:v>1.8491939677587104</c:v>
                </c:pt>
                <c:pt idx="5">
                  <c:v>1.8858369098712446</c:v>
                </c:pt>
                <c:pt idx="6">
                  <c:v>1.9828240824444041</c:v>
                </c:pt>
                <c:pt idx="7">
                  <c:v>2.081255946717412</c:v>
                </c:pt>
                <c:pt idx="8">
                  <c:v>2.0235228746064085</c:v>
                </c:pt>
                <c:pt idx="9">
                  <c:v>1.7834665759482906</c:v>
                </c:pt>
                <c:pt idx="10">
                  <c:v>1.5416219530890696</c:v>
                </c:pt>
                <c:pt idx="11">
                  <c:v>1.593124112915944</c:v>
                </c:pt>
                <c:pt idx="12">
                  <c:v>1.6889827754306146</c:v>
                </c:pt>
                <c:pt idx="13">
                  <c:v>1.729214215846104</c:v>
                </c:pt>
                <c:pt idx="14">
                  <c:v>1.8440253789213958</c:v>
                </c:pt>
                <c:pt idx="15">
                  <c:v>1.8188165473904696</c:v>
                </c:pt>
                <c:pt idx="16">
                  <c:v>1.725949878738884</c:v>
                </c:pt>
                <c:pt idx="17">
                  <c:v>1.7560064935064936</c:v>
                </c:pt>
                <c:pt idx="18">
                  <c:v>1.7468477206595536</c:v>
                </c:pt>
                <c:pt idx="19">
                  <c:v>1.6970193252538486</c:v>
                </c:pt>
                <c:pt idx="20">
                  <c:v>1.6364513018322084</c:v>
                </c:pt>
                <c:pt idx="21">
                  <c:v>1.5983836384628072</c:v>
                </c:pt>
                <c:pt idx="22">
                  <c:v>1.5054617676266138</c:v>
                </c:pt>
                <c:pt idx="23">
                  <c:v>1.5279027153090123</c:v>
                </c:pt>
                <c:pt idx="24">
                  <c:v>1.8004676539360873</c:v>
                </c:pt>
                <c:pt idx="25">
                  <c:v>2.027287319422151</c:v>
                </c:pt>
                <c:pt idx="26">
                  <c:v>2.0567402894135567</c:v>
                </c:pt>
                <c:pt idx="27">
                  <c:v>1.9558823529411766</c:v>
                </c:pt>
                <c:pt idx="28">
                  <c:v>1.8651382333108566</c:v>
                </c:pt>
                <c:pt idx="29">
                  <c:v>1.9372370266479662</c:v>
                </c:pt>
                <c:pt idx="30">
                  <c:v>2.0439601034355377</c:v>
                </c:pt>
                <c:pt idx="31">
                  <c:v>1.9049501546923342</c:v>
                </c:pt>
                <c:pt idx="32">
                  <c:v>1.755671902268761</c:v>
                </c:pt>
                <c:pt idx="33">
                  <c:v>1.7576637625040334</c:v>
                </c:pt>
                <c:pt idx="34">
                  <c:v>1.7235015772870663</c:v>
                </c:pt>
                <c:pt idx="35">
                  <c:v>1.7805234921151032</c:v>
                </c:pt>
                <c:pt idx="36">
                  <c:v>1.8161619486504277</c:v>
                </c:pt>
                <c:pt idx="37">
                  <c:v>1.794624175116691</c:v>
                </c:pt>
                <c:pt idx="38">
                  <c:v>1.8114927559824192</c:v>
                </c:pt>
                <c:pt idx="39">
                  <c:v>1.8381626605202501</c:v>
                </c:pt>
                <c:pt idx="40">
                  <c:v>1.8440442755658355</c:v>
                </c:pt>
                <c:pt idx="41">
                  <c:v>1.7283383494376683</c:v>
                </c:pt>
                <c:pt idx="42">
                  <c:v>1.6521807342328207</c:v>
                </c:pt>
                <c:pt idx="43">
                  <c:v>1.6454457985888389</c:v>
                </c:pt>
                <c:pt idx="44">
                  <c:v>1.542372881355932</c:v>
                </c:pt>
                <c:pt idx="45">
                  <c:v>1.4717576522562321</c:v>
                </c:pt>
                <c:pt idx="46">
                  <c:v>1.4995219885277247</c:v>
                </c:pt>
                <c:pt idx="47">
                  <c:v>1.7282908618730726</c:v>
                </c:pt>
                <c:pt idx="48">
                  <c:v>1.7273610886116963</c:v>
                </c:pt>
                <c:pt idx="49">
                  <c:v>1.7587669221986626</c:v>
                </c:pt>
                <c:pt idx="50">
                  <c:v>1.715736040609137</c:v>
                </c:pt>
                <c:pt idx="51">
                  <c:v>1.5167079207920793</c:v>
                </c:pt>
                <c:pt idx="52">
                  <c:v>1.3781017369727044</c:v>
                </c:pt>
                <c:pt idx="53">
                  <c:v>1.3415040096837645</c:v>
                </c:pt>
                <c:pt idx="54">
                  <c:v>1.3896266208404937</c:v>
                </c:pt>
                <c:pt idx="55">
                  <c:v>1.5087665333743463</c:v>
                </c:pt>
                <c:pt idx="56">
                  <c:v>1.7556735876388219</c:v>
                </c:pt>
                <c:pt idx="57">
                  <c:v>1.8428407036001975</c:v>
                </c:pt>
                <c:pt idx="58">
                  <c:v>1.9704641350210972</c:v>
                </c:pt>
                <c:pt idx="59">
                  <c:v>2.078354736646194</c:v>
                </c:pt>
                <c:pt idx="60">
                  <c:v>2.093767976989454</c:v>
                </c:pt>
                <c:pt idx="61">
                  <c:v>2.008745813174544</c:v>
                </c:pt>
                <c:pt idx="62">
                  <c:v>1.755490003277614</c:v>
                </c:pt>
                <c:pt idx="63">
                  <c:v>1.667392657125078</c:v>
                </c:pt>
                <c:pt idx="64">
                  <c:v>1.7296948167285644</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1.4455210652148192</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1.4455210652148192</c:v>
                </c:pt>
                <c:pt idx="1">
                  <c:v>1.4455210652148192</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1.57839786375241</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1.57839786375241</c:v>
                </c:pt>
                <c:pt idx="1">
                  <c:v>1.57839786375241</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1.57839786375241</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1.57839786375241</c:v>
                </c:pt>
                <c:pt idx="1">
                  <c:v>1.57839786375241</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pt idx="51">
                  <c:v>1.57839786375241</c:v>
                </c:pt>
                <c:pt idx="52">
                  <c:v>1.4455210652148192</c:v>
                </c:pt>
                <c:pt idx="53">
                  <c:v>1.57839786375241</c:v>
                </c:pt>
              </c:numCache>
            </c:numRef>
          </c:xVal>
          <c:yVal>
            <c:numRef>
              <c:f>Sheet1!$B$146:$B$199</c:f>
              <c:numCache>
                <c:formatCode>General</c:formatCode>
                <c:ptCount val="54"/>
                <c:pt idx="0">
                  <c:v>0.18737235164528693</c:v>
                </c:pt>
                <c:pt idx="1">
                  <c:v>0.18322758797571018</c:v>
                </c:pt>
                <c:pt idx="2">
                  <c:v>0.17883671743699753</c:v>
                </c:pt>
                <c:pt idx="3">
                  <c:v>0.17474418675149117</c:v>
                </c:pt>
                <c:pt idx="4">
                  <c:v>0.16400815081975384</c:v>
                </c:pt>
                <c:pt idx="5">
                  <c:v>0.16339127963770667</c:v>
                </c:pt>
                <c:pt idx="6">
                  <c:v>0.15954681860497164</c:v>
                </c:pt>
                <c:pt idx="7">
                  <c:v>0.15813229926720918</c:v>
                </c:pt>
                <c:pt idx="8">
                  <c:v>0.16495570449830124</c:v>
                </c:pt>
                <c:pt idx="9">
                  <c:v>0.1842496591691103</c:v>
                </c:pt>
                <c:pt idx="10">
                  <c:v>0.17716562681074202</c:v>
                </c:pt>
                <c:pt idx="11">
                  <c:v>0.17904481996089905</c:v>
                </c:pt>
                <c:pt idx="12">
                  <c:v>0.17599321266486145</c:v>
                </c:pt>
                <c:pt idx="13">
                  <c:v>0.17417517689840925</c:v>
                </c:pt>
                <c:pt idx="14">
                  <c:v>0.16547849380830182</c:v>
                </c:pt>
                <c:pt idx="15">
                  <c:v>0.16923466707204926</c:v>
                </c:pt>
                <c:pt idx="16">
                  <c:v>0.1705800605899152</c:v>
                </c:pt>
                <c:pt idx="17">
                  <c:v>0.15928575407377102</c:v>
                </c:pt>
                <c:pt idx="18">
                  <c:v>0.16641644324020172</c:v>
                </c:pt>
                <c:pt idx="19">
                  <c:v>0.1777353130852286</c:v>
                </c:pt>
                <c:pt idx="20">
                  <c:v>0.1704203564498715</c:v>
                </c:pt>
                <c:pt idx="21">
                  <c:v>0.1795675210312355</c:v>
                </c:pt>
                <c:pt idx="22">
                  <c:v>0.15491045207811868</c:v>
                </c:pt>
                <c:pt idx="23">
                  <c:v>0.144462292192047</c:v>
                </c:pt>
                <c:pt idx="24">
                  <c:v>0.1735389409713773</c:v>
                </c:pt>
                <c:pt idx="25">
                  <c:v>0.1735475308233062</c:v>
                </c:pt>
                <c:pt idx="26">
                  <c:v>0.15555770920545348</c:v>
                </c:pt>
                <c:pt idx="27">
                  <c:v>0.16226341915880776</c:v>
                </c:pt>
                <c:pt idx="28">
                  <c:v>0.1616779665532841</c:v>
                </c:pt>
                <c:pt idx="29">
                  <c:v>0.15266273750017129</c:v>
                </c:pt>
                <c:pt idx="30">
                  <c:v>0.17992763154923525</c:v>
                </c:pt>
                <c:pt idx="31">
                  <c:v>0.1659025626065842</c:v>
                </c:pt>
                <c:pt idx="32">
                  <c:v>0.16456254570567563</c:v>
                </c:pt>
                <c:pt idx="33">
                  <c:v>0.16487178037511607</c:v>
                </c:pt>
                <c:pt idx="34">
                  <c:v>0.16521537445227213</c:v>
                </c:pt>
                <c:pt idx="35">
                  <c:v>0.16744509366898308</c:v>
                </c:pt>
                <c:pt idx="36">
                  <c:v>0.14685599759623413</c:v>
                </c:pt>
                <c:pt idx="37">
                  <c:v>0.14982235979568131</c:v>
                </c:pt>
                <c:pt idx="38">
                  <c:v>0.15190683053042797</c:v>
                </c:pt>
                <c:pt idx="39">
                  <c:v>0.16025616660531988</c:v>
                </c:pt>
                <c:pt idx="40">
                  <c:v>0.18075727987563053</c:v>
                </c:pt>
                <c:pt idx="41">
                  <c:v>0.18049385774981092</c:v>
                </c:pt>
                <c:pt idx="42">
                  <c:v>0.17369777796767255</c:v>
                </c:pt>
                <c:pt idx="43">
                  <c:v>0.13382139204180854</c:v>
                </c:pt>
                <c:pt idx="44">
                  <c:v>0.1062701341575063</c:v>
                </c:pt>
                <c:pt idx="45">
                  <c:v>0.1291887747564059</c:v>
                </c:pt>
                <c:pt idx="46">
                  <c:v>0.13154502347095356</c:v>
                </c:pt>
                <c:pt idx="47">
                  <c:v>0.14802421745856467</c:v>
                </c:pt>
                <c:pt idx="48">
                  <c:v>0.15793118001656395</c:v>
                </c:pt>
                <c:pt idx="49">
                  <c:v>0.168903284213747</c:v>
                </c:pt>
                <c:pt idx="50">
                  <c:v>0.1684451587775389</c:v>
                </c:pt>
                <c:pt idx="51">
                  <c:v>0.19103626108681984</c:v>
                </c:pt>
                <c:pt idx="52">
                  <c:v>0.1968893193870422</c:v>
                </c:pt>
                <c:pt idx="53">
                  <c:v>0.19103626108681984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 Id="rId7" Type="http://schemas.openxmlformats.org/officeDocument/2006/relationships/chart" Target="../charts/chart4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 Id="rId7" Type="http://schemas.openxmlformats.org/officeDocument/2006/relationships/chart" Target="../charts/chart4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 Id="rId7" Type="http://schemas.openxmlformats.org/officeDocument/2006/relationships/chart" Target="../charts/chart5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 Id="rId7" Type="http://schemas.openxmlformats.org/officeDocument/2006/relationships/chart" Target="../charts/chart5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 Id="rId7" Type="http://schemas.openxmlformats.org/officeDocument/2006/relationships/chart" Target="../charts/chart5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 Id="rId7" Type="http://schemas.openxmlformats.org/officeDocument/2006/relationships/chart" Target="../charts/chart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 Id="rId7" Type="http://schemas.openxmlformats.org/officeDocument/2006/relationships/chart" Target="../charts/chart6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 Id="rId7" Type="http://schemas.openxmlformats.org/officeDocument/2006/relationships/chart" Target="../charts/chart70.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2799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003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04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696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6405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975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Equate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93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4482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81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6480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451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51185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326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5840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058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89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114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4235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65649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30480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0165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870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684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6666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1739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9121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7122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73952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972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208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9863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6854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066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6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2820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2485</Words>
  <Application>Microsoft Office PowerPoint</Application>
  <PresentationFormat>On-screen Show (16:9)</PresentationFormat>
  <Paragraphs>455</Paragraphs>
  <Slides>35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