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charts/chart17.xml" ContentType="application/vnd.openxmlformats-officedocument.drawingml.chart+xml"/>
  <Override PartName="/ppt/tags/tag51.xml" ContentType="application/vnd.openxmlformats-officedocument.presentationml.tags+xml"/>
  <Override PartName="/ppt/charts/chart18.xml" ContentType="application/vnd.openxmlformats-officedocument.drawingml.chart+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DCB8D14A-26CC-4BE3-9FD7-DB15D63A3EB9}">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87A37787-72F8-401A-92D8-44752F8A4CA9}">
          <p14:sldIdLst>
            <p14:sldId id="2147477380"/>
            <p14:sldId id="2147477381"/>
            <p14:sldId id="2147477382"/>
          </p14:sldIdLst>
        </p14:section>
        <p14:section name="Segments Share and Growth By Brands" id="{B91E56BD-8F6D-4FFE-97E4-3654B1F3AD61}">
          <p14:sldIdLst>
            <p14:sldId id="2147477383"/>
            <p14:sldId id="2147477384"/>
            <p14:sldId id="2147477385"/>
          </p14:sldIdLst>
        </p14:section>
        <p14:section name="Price Point Distribution Analysis By Brand" id="{A46D4DFB-44EC-48B3-BEC2-3AD40525BA57}">
          <p14:sldIdLst>
            <p14:sldId id="2147477386"/>
            <p14:sldId id="2147477387"/>
            <p14:sldId id="2147477388"/>
            <p14:sldId id="2147477389"/>
            <p14:sldId id="2147477390"/>
            <p14:sldId id="2147477391"/>
            <p14:sldId id="2147477392"/>
            <p14:sldId id="2147477393"/>
            <p14:sldId id="2147477394"/>
            <p14:sldId id="2147477395"/>
            <p14:sldId id="214747739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 y="379"/>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7960ADF-10E3-4C1C-85EC-267928DE4D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80E3C8E-BE55-4B8B-8677-7711F52336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F19DB47-6220-43FE-8714-69989C32F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C37F535-7E68-4AD8-8032-1BA162A467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C2E1333-813A-4AFF-8F23-69DA3BB6B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E5A2145-6DD5-43ED-98D9-CBBF10613C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D52A86D-0DA3-4A11-B0A1-E9DF079557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6442637-E8E9-4432-B754-73792D0BB4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16.812899999999999</c:v>
                </c:pt>
                <c:pt idx="1">
                  <c:v>12.4175</c:v>
                </c:pt>
                <c:pt idx="2">
                  <c:v>6.0914999999999999</c:v>
                </c:pt>
                <c:pt idx="3">
                  <c:v>10.7544</c:v>
                </c:pt>
                <c:pt idx="4">
                  <c:v>4.9539</c:v>
                </c:pt>
                <c:pt idx="5">
                  <c:v>4.1436000000000002</c:v>
                </c:pt>
                <c:pt idx="6">
                  <c:v>9.5934000000000008</c:v>
                </c:pt>
              </c:numCache>
            </c:numRef>
          </c:xVal>
          <c:yVal>
            <c:numRef>
              <c:f>Sheet1!$B$2:$B$8</c:f>
              <c:numCache>
                <c:formatCode>General</c:formatCode>
                <c:ptCount val="7"/>
                <c:pt idx="0">
                  <c:v>1.321</c:v>
                </c:pt>
                <c:pt idx="1">
                  <c:v>1.44</c:v>
                </c:pt>
                <c:pt idx="2">
                  <c:v>0.55300000000000005</c:v>
                </c:pt>
                <c:pt idx="3">
                  <c:v>0.77100000000000002</c:v>
                </c:pt>
                <c:pt idx="4">
                  <c:v>0.46200000000000002</c:v>
                </c:pt>
                <c:pt idx="5">
                  <c:v>0.36899999999999999</c:v>
                </c:pt>
                <c:pt idx="6">
                  <c:v>1.512</c:v>
                </c:pt>
              </c:numCache>
            </c:numRef>
          </c:yVal>
          <c:bubbleSize>
            <c:numRef>
              <c:f>Sheet1!$C$2:$C$8</c:f>
              <c:numCache>
                <c:formatCode>General</c:formatCode>
                <c:ptCount val="7"/>
                <c:pt idx="0">
                  <c:v>972086869</c:v>
                </c:pt>
                <c:pt idx="1">
                  <c:v>184811438</c:v>
                </c:pt>
                <c:pt idx="2">
                  <c:v>126968743</c:v>
                </c:pt>
                <c:pt idx="3">
                  <c:v>114853020</c:v>
                </c:pt>
                <c:pt idx="4">
                  <c:v>36884480</c:v>
                </c:pt>
                <c:pt idx="5">
                  <c:v>35079369</c:v>
                </c:pt>
                <c:pt idx="6">
                  <c:v>31033081</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30F7C64-228A-4419-A17A-CB39BFF173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928FD2-FFC5-4D53-A81A-1A87E4994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485451D-0F1A-4592-91E8-9CC672DBA9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7CAD52D-2920-4AEA-9F28-5E975ECF18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F1628B2-7347-4F1B-A397-584E964399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AE1663-12B5-4757-BCFD-4018A0E972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8A836F6-DC7A-4F22-A51A-F5E5417824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8D8A36E-A1DE-4E4D-9088-4012782AA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16.314499999999999</c:v>
                </c:pt>
                <c:pt idx="1">
                  <c:v>12.489800000000001</c:v>
                </c:pt>
                <c:pt idx="2">
                  <c:v>10.9337</c:v>
                </c:pt>
                <c:pt idx="3">
                  <c:v>9.1037999999999997</c:v>
                </c:pt>
                <c:pt idx="4">
                  <c:v>18.031400000000001</c:v>
                </c:pt>
                <c:pt idx="5">
                  <c:v>8.3902999999999999</c:v>
                </c:pt>
              </c:numCache>
            </c:numRef>
          </c:xVal>
          <c:yVal>
            <c:numRef>
              <c:f>Sheet1!$B$2:$B$7</c:f>
              <c:numCache>
                <c:formatCode>General</c:formatCode>
                <c:ptCount val="6"/>
                <c:pt idx="0">
                  <c:v>1.157</c:v>
                </c:pt>
                <c:pt idx="1">
                  <c:v>0.86799999999999999</c:v>
                </c:pt>
                <c:pt idx="2">
                  <c:v>0.63200000000000001</c:v>
                </c:pt>
                <c:pt idx="3">
                  <c:v>0.91400000000000003</c:v>
                </c:pt>
                <c:pt idx="4">
                  <c:v>0.73899999999999999</c:v>
                </c:pt>
                <c:pt idx="5">
                  <c:v>0.65200000000000002</c:v>
                </c:pt>
              </c:numCache>
            </c:numRef>
          </c:yVal>
          <c:bubbleSize>
            <c:numRef>
              <c:f>Sheet1!$C$2:$C$7</c:f>
              <c:numCache>
                <c:formatCode>General</c:formatCode>
                <c:ptCount val="6"/>
                <c:pt idx="0">
                  <c:v>217880579</c:v>
                </c:pt>
                <c:pt idx="1">
                  <c:v>65466766</c:v>
                </c:pt>
                <c:pt idx="2">
                  <c:v>20499734</c:v>
                </c:pt>
                <c:pt idx="3">
                  <c:v>13711128</c:v>
                </c:pt>
                <c:pt idx="4">
                  <c:v>6491139</c:v>
                </c:pt>
                <c:pt idx="5">
                  <c:v>3855524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5B64529-7D54-407C-9D28-55567F61EB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916DF45-DDD8-4CDC-B01C-A57BFBA6F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18BAA1D-6464-4E8A-B158-FC546375CE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DF3FF1D-223E-41E8-999A-BB5EF8A06E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B78F49A-6B4D-4DFA-99EF-B6744E525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123E0C3-1E0D-4C7A-A13F-8EF68320BD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60EAE50-7BEA-416A-AF81-346D4178D6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145412C-7723-4F98-B718-674B064358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61379F7-7E45-4C85-A8F0-2E096B44F8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DB6407-C229-4618-B04D-864637D0E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1EA96B-D80C-49D4-9457-878D2330EC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318E869-4CF7-49EC-8677-E1B1A75A5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C5B1282-F095-433E-9E9C-E827B8B4E5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6DAE2C4-97D0-4998-92C7-37CE3A06F8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A5585EC-B83A-483F-B20C-03AB447C9F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18A08F4-78BC-41F8-B631-135F9D2A8B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9.5841999999999992</c:v>
                </c:pt>
                <c:pt idx="3">
                  <c:v>8.9646000000000008</c:v>
                </c:pt>
                <c:pt idx="4">
                  <c:v>17.959800000000001</c:v>
                </c:pt>
                <c:pt idx="5">
                  <c:v>8.4400999999999993</c:v>
                </c:pt>
              </c:numCache>
            </c:numRef>
          </c:xVal>
          <c:yVal>
            <c:numRef>
              <c:f>Sheet1!$B$2:$B$7</c:f>
              <c:numCache>
                <c:formatCode>General</c:formatCode>
                <c:ptCount val="6"/>
                <c:pt idx="0">
                  <c:v>1.105</c:v>
                </c:pt>
                <c:pt idx="1">
                  <c:v>0.90900000000000003</c:v>
                </c:pt>
                <c:pt idx="2">
                  <c:v>0.66600000000000004</c:v>
                </c:pt>
                <c:pt idx="3">
                  <c:v>0.94</c:v>
                </c:pt>
                <c:pt idx="4">
                  <c:v>0.753</c:v>
                </c:pt>
                <c:pt idx="5">
                  <c:v>0.88500000000000001</c:v>
                </c:pt>
              </c:numCache>
            </c:numRef>
          </c:yVal>
          <c:bubbleSize>
            <c:numRef>
              <c:f>Sheet1!$C$2:$C$7</c:f>
              <c:numCache>
                <c:formatCode>General</c:formatCode>
                <c:ptCount val="6"/>
                <c:pt idx="0">
                  <c:v>71368823</c:v>
                </c:pt>
                <c:pt idx="1">
                  <c:v>22258475</c:v>
                </c:pt>
                <c:pt idx="2">
                  <c:v>5660351</c:v>
                </c:pt>
                <c:pt idx="3">
                  <c:v>5016932</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010B3D7-2B5A-43AC-8CB1-B7E728B401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4821597-9267-4126-801F-070AB4BD05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570998-274D-4B8E-988F-124FFAD9A9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386FEC-B8B7-4DF5-892E-139D85CD81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B1BB8A8-4948-4CD2-B0DB-F4390FBD18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DA025BA-2044-4C1E-9DEE-27A19B7BEE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63DC9A1-C8D1-4D2A-B21F-45607AA00B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9045A86-AF39-4B49-8C05-DBBF70107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24.557099999999998</c:v>
                </c:pt>
                <c:pt idx="1">
                  <c:v>12.683999999999999</c:v>
                </c:pt>
                <c:pt idx="2">
                  <c:v>17.270099999999999</c:v>
                </c:pt>
                <c:pt idx="3">
                  <c:v>10.02</c:v>
                </c:pt>
                <c:pt idx="4">
                  <c:v>10.835599999999999</c:v>
                </c:pt>
                <c:pt idx="5">
                  <c:v>8.0243000000000002</c:v>
                </c:pt>
              </c:numCache>
            </c:numRef>
          </c:xVal>
          <c:yVal>
            <c:numRef>
              <c:f>Sheet1!$B$2:$B$7</c:f>
              <c:numCache>
                <c:formatCode>General</c:formatCode>
                <c:ptCount val="6"/>
                <c:pt idx="0">
                  <c:v>1.2</c:v>
                </c:pt>
                <c:pt idx="1">
                  <c:v>0.81100000000000005</c:v>
                </c:pt>
                <c:pt idx="2">
                  <c:v>0.79900000000000004</c:v>
                </c:pt>
                <c:pt idx="3">
                  <c:v>0.77600000000000002</c:v>
                </c:pt>
                <c:pt idx="4">
                  <c:v>0.72299999999999998</c:v>
                </c:pt>
                <c:pt idx="5">
                  <c:v>0.47099999999999997</c:v>
                </c:pt>
              </c:numCache>
            </c:numRef>
          </c:yVal>
          <c:bubbleSize>
            <c:numRef>
              <c:f>Sheet1!$C$2:$C$7</c:f>
              <c:numCache>
                <c:formatCode>General</c:formatCode>
                <c:ptCount val="6"/>
                <c:pt idx="0">
                  <c:v>503759226</c:v>
                </c:pt>
                <c:pt idx="1">
                  <c:v>116928743</c:v>
                </c:pt>
                <c:pt idx="2">
                  <c:v>28880007</c:v>
                </c:pt>
                <c:pt idx="3">
                  <c:v>17321953</c:v>
                </c:pt>
                <c:pt idx="4">
                  <c:v>7619052</c:v>
                </c:pt>
                <c:pt idx="5">
                  <c:v>7209662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F20419-A8AB-4F0D-A98D-7433EDB8AF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2AE05256-6701-40DA-82CC-69E54ED76E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D5434FF-C3E4-469B-B664-386FAB98A5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74D3477-3A1B-4A74-A3B6-199D1EA614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F7A6DC5-0542-4013-8179-D615C2C35C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54C873A-FFAF-4113-9F6D-0C159623A7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0BFB9EC-450D-4607-9847-F14A914CF7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AF6F8D7-79FB-4D20-A61E-C8D3E4774F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2A1EC0-B766-4FEE-B3E3-32496FD9C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5BD59FD-63DD-4213-A97B-C3A432D270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46A878-C789-499B-A0C9-1B2F44F684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D42053A-6FA2-4DE0-AD98-9ED2A7BC5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EA510DD-6902-4F62-9D10-84AC5858AD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D0E3C0-0088-4A1D-8A52-9E60F4C6A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1CA7DE7-86EB-4E94-AC8C-785B71ABFA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17074DA-EDF8-45FA-B444-F919C50373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17.3675</c:v>
                </c:pt>
                <c:pt idx="3">
                  <c:v>11.0657</c:v>
                </c:pt>
                <c:pt idx="4">
                  <c:v>10.835800000000001</c:v>
                </c:pt>
                <c:pt idx="5">
                  <c:v>2.9802</c:v>
                </c:pt>
              </c:numCache>
            </c:numRef>
          </c:xVal>
          <c:yVal>
            <c:numRef>
              <c:f>Sheet1!$B$2:$B$7</c:f>
              <c:numCache>
                <c:formatCode>General</c:formatCode>
                <c:ptCount val="6"/>
                <c:pt idx="0">
                  <c:v>1.3759999999999999</c:v>
                </c:pt>
                <c:pt idx="1">
                  <c:v>0.86699999999999999</c:v>
                </c:pt>
                <c:pt idx="2">
                  <c:v>0.879</c:v>
                </c:pt>
                <c:pt idx="3">
                  <c:v>0.83</c:v>
                </c:pt>
                <c:pt idx="4">
                  <c:v>0.78200000000000003</c:v>
                </c:pt>
                <c:pt idx="5">
                  <c:v>0.113</c:v>
                </c:pt>
              </c:numCache>
            </c:numRef>
          </c:yVal>
          <c:bubbleSize>
            <c:numRef>
              <c:f>Sheet1!$C$2:$C$7</c:f>
              <c:numCache>
                <c:formatCode>General</c:formatCode>
                <c:ptCount val="6"/>
                <c:pt idx="0">
                  <c:v>118612654</c:v>
                </c:pt>
                <c:pt idx="1">
                  <c:v>46786767</c:v>
                </c:pt>
                <c:pt idx="2">
                  <c:v>8886004</c:v>
                </c:pt>
                <c:pt idx="3">
                  <c:v>7744389</c:v>
                </c:pt>
                <c:pt idx="4">
                  <c:v>7538613</c:v>
                </c:pt>
                <c:pt idx="5">
                  <c:v>2597426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Sheet1!$B$2:$B$5</c:f>
              <c:numCache>
                <c:formatCode>General</c:formatCode>
                <c:ptCount val="4"/>
                <c:pt idx="0">
                  <c:v>13.635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Sheet1!$C$2:$C$5</c:f>
              <c:numCache>
                <c:formatCode>General</c:formatCode>
                <c:ptCount val="4"/>
                <c:pt idx="0">
                  <c:v>21.661100000000001</c:v>
                </c:pt>
                <c:pt idx="1">
                  <c:v>24.325600000000001</c:v>
                </c:pt>
                <c:pt idx="2">
                  <c:v>4.585</c:v>
                </c:pt>
                <c:pt idx="3">
                  <c:v>11.394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Sheet1!$D$2:$D$5</c:f>
              <c:numCache>
                <c:formatCode>General</c:formatCode>
                <c:ptCount val="4"/>
                <c:pt idx="0">
                  <c:v>41.502000000000002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Sheet1!$E$2:$E$5</c:f>
              <c:numCache>
                <c:formatCode>General</c:formatCode>
                <c:ptCount val="4"/>
                <c:pt idx="0">
                  <c:v>27.734500000000001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Sheet1!$F$2:$F$5</c:f>
              <c:numCache>
                <c:formatCode>General</c:formatCode>
                <c:ptCount val="4"/>
                <c:pt idx="0">
                  <c:v>39.326900000000002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Sheet1!$G$2:$G$5</c:f>
              <c:numCache>
                <c:formatCode>General</c:formatCode>
                <c:ptCount val="4"/>
                <c:pt idx="0">
                  <c:v>36.732500000000002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Sheet1!$H$2:$H$5</c:f>
              <c:numCache>
                <c:formatCode>General</c:formatCode>
                <c:ptCount val="4"/>
                <c:pt idx="0">
                  <c:v>12.6982</c:v>
                </c:pt>
                <c:pt idx="1">
                  <c:v>10.814399999999999</c:v>
                </c:pt>
                <c:pt idx="2">
                  <c:v>6.1608000000000001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Sheet1!$I$2:$I$5</c:f>
              <c:numCache>
                <c:formatCode>General</c:formatCode>
                <c:ptCount val="4"/>
                <c:pt idx="0">
                  <c:v>7.3722000000000003</c:v>
                </c:pt>
                <c:pt idx="2">
                  <c:v>6.5880000000000001</c:v>
                </c:pt>
                <c:pt idx="3">
                  <c:v>9.9464000000000006</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Sheet1!$J$2:$J$5</c:f>
              <c:numCache>
                <c:formatCode>General</c:formatCode>
                <c:ptCount val="4"/>
                <c:pt idx="0">
                  <c:v>14.763</c:v>
                </c:pt>
                <c:pt idx="1">
                  <c:v>9.7866</c:v>
                </c:pt>
                <c:pt idx="2">
                  <c:v>6.4199000000000002</c:v>
                </c:pt>
                <c:pt idx="3">
                  <c:v>7.5892999999999997</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52CT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Sheet1!$K$2:$K$5</c:f>
              <c:numCache>
                <c:formatCode>General</c:formatCode>
                <c:ptCount val="4"/>
                <c:pt idx="0">
                  <c:v>31.264199999999999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Sheet1!$L$2:$L$5</c:f>
              <c:numCache>
                <c:formatCode>General</c:formatCode>
                <c:ptCount val="4"/>
                <c:pt idx="0">
                  <c:v>19.234999999999999</c:v>
                </c:pt>
                <c:pt idx="1">
                  <c:v>16.775700000000001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6CT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Sheet1!$M$2:$M$5</c:f>
              <c:numCache>
                <c:formatCode>General</c:formatCode>
                <c:ptCount val="4"/>
                <c:pt idx="0">
                  <c:v>20.085100000000001</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8CT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Sheet1!$N$2:$N$5</c:f>
              <c:numCache>
                <c:formatCode>General</c:formatCode>
                <c:ptCount val="4"/>
                <c:pt idx="0">
                  <c:v>25.250299999999999</c:v>
                </c:pt>
                <c:pt idx="1">
                  <c:v>16.735199999999999</c:v>
                </c:pt>
                <c:pt idx="3">
                  <c:v>11.5114</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Harry's</c:v>
                </c:pt>
              </c:strCache>
            </c:strRef>
          </c:cat>
          <c:val>
            <c:numRef>
              <c:f>Sheet1!$B$2:$B$3</c:f>
              <c:numCache>
                <c:formatCode>General</c:formatCode>
                <c:ptCount val="2"/>
                <c:pt idx="1">
                  <c:v>23.116700000000002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52CT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Sheet1!$C$2:$C$3</c:f>
              <c:numCache>
                <c:formatCode>General</c:formatCode>
                <c:ptCount val="2"/>
                <c:pt idx="0">
                  <c:v>31.725200000000001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9CT</c:v>
                </c:pt>
              </c:strCache>
            </c:strRef>
          </c:tx>
          <c:spPr>
            <a:ln w="19050">
              <a:noFill/>
            </a:ln>
          </c:spPr>
          <c:marker>
            <c:symbol val="dash"/>
            <c:size val="20"/>
            <c:spPr>
              <a:solidFill>
                <a:srgbClr val="CC66FF"/>
              </a:solidFill>
              <a:ln w="9525">
                <a:noFill/>
              </a:ln>
              <a:effectLst/>
            </c:spPr>
          </c:marker>
          <c:cat>
            <c:strRef>
              <c:f>Sheet1!$A$2:$A$3</c:f>
              <c:strCache>
                <c:ptCount val="2"/>
                <c:pt idx="0">
                  <c:v>Gillette</c:v>
                </c:pt>
                <c:pt idx="1">
                  <c:v>Harry's</c:v>
                </c:pt>
              </c:strCache>
            </c:strRef>
          </c:cat>
          <c:val>
            <c:numRef>
              <c:f>Sheet1!$D$2:$D$3</c:f>
              <c:numCache>
                <c:formatCode>General</c:formatCode>
                <c:ptCount val="2"/>
                <c:pt idx="0">
                  <c:v>28.635400000000001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Sheet1!$B$2:$B$7</c:f>
              <c:numCache>
                <c:formatCode>General</c:formatCode>
                <c:ptCount val="6"/>
                <c:pt idx="0">
                  <c:v>11.454700000000001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Sheet1!$C$2:$C$7</c:f>
              <c:numCache>
                <c:formatCode>General</c:formatCode>
                <c:ptCount val="6"/>
                <c:pt idx="1">
                  <c:v>23.9633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Sheet1!$D$2:$D$7</c:f>
              <c:numCache>
                <c:formatCode>General</c:formatCode>
                <c:ptCount val="6"/>
                <c:pt idx="0">
                  <c:v>18.4131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Sheet1!$E$2:$E$7</c:f>
              <c:numCache>
                <c:formatCode>General</c:formatCode>
                <c:ptCount val="6"/>
                <c:pt idx="0">
                  <c:v>14.9922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Sheet1!$F$2:$F$7</c:f>
              <c:numCache>
                <c:formatCode>General</c:formatCode>
                <c:ptCount val="6"/>
                <c:pt idx="0">
                  <c:v>20.064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Sheet1!$G$2:$G$7</c:f>
              <c:numCache>
                <c:formatCode>General</c:formatCode>
                <c:ptCount val="6"/>
                <c:pt idx="0">
                  <c:v>12.264699999999999</c:v>
                </c:pt>
                <c:pt idx="1">
                  <c:v>11.0337</c:v>
                </c:pt>
                <c:pt idx="2">
                  <c:v>6.0476999999999999</c:v>
                </c:pt>
                <c:pt idx="5">
                  <c:v>8.9644999999999992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Sheet1!$H$2:$H$7</c:f>
              <c:numCache>
                <c:formatCode>General</c:formatCode>
                <c:ptCount val="6"/>
                <c:pt idx="0">
                  <c:v>7.3235000000000001</c:v>
                </c:pt>
                <c:pt idx="3">
                  <c:v>5.0484</c:v>
                </c:pt>
                <c:pt idx="4">
                  <c:v>9.59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Sheet1!$I$2:$I$7</c:f>
              <c:numCache>
                <c:formatCode>General</c:formatCode>
                <c:ptCount val="6"/>
                <c:pt idx="0">
                  <c:v>14.105</c:v>
                </c:pt>
                <c:pt idx="1">
                  <c:v>9.8973999999999993</c:v>
                </c:pt>
                <c:pt idx="2">
                  <c:v>6.3727999999999998</c:v>
                </c:pt>
                <c:pt idx="3">
                  <c:v>5.7784000000000004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Sheet1!$J$2:$J$7</c:f>
              <c:numCache>
                <c:formatCode>General</c:formatCode>
                <c:ptCount val="6"/>
                <c:pt idx="0">
                  <c:v>23.432600000000001</c:v>
                </c:pt>
                <c:pt idx="1">
                  <c:v>16.188099999999999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Sheet1!$K$2:$K$7</c:f>
              <c:numCache>
                <c:formatCode>General</c:formatCode>
                <c:ptCount val="6"/>
                <c:pt idx="0">
                  <c:v>19.9968</c:v>
                </c:pt>
                <c:pt idx="4">
                  <c:v>14.5892</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Sheet1!$L$2:$L$7</c:f>
              <c:numCache>
                <c:formatCode>General</c:formatCode>
                <c:ptCount val="6"/>
                <c:pt idx="0">
                  <c:v>25.356000000000002</c:v>
                </c:pt>
                <c:pt idx="2">
                  <c:v>12.1012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8CT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Sheet1!$M$2:$M$7</c:f>
              <c:numCache>
                <c:formatCode>General</c:formatCode>
                <c:ptCount val="6"/>
                <c:pt idx="0">
                  <c:v>21.785399999999999</c:v>
                </c:pt>
                <c:pt idx="1">
                  <c:v>16.609000000000002</c:v>
                </c:pt>
                <c:pt idx="3">
                  <c:v>7.8026</c:v>
                </c:pt>
                <c:pt idx="4">
                  <c:v>10.5593</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Sheet1!$B$2:$B$6</c:f>
              <c:numCache>
                <c:formatCode>General</c:formatCode>
                <c:ptCount val="5"/>
                <c:pt idx="0">
                  <c:v>27.019600000000001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Sheet1!$C$2:$C$6</c:f>
              <c:numCache>
                <c:formatCode>General</c:formatCode>
                <c:ptCount val="5"/>
                <c:pt idx="0">
                  <c:v>39.3748</c:v>
                </c:pt>
                <c:pt idx="1">
                  <c:v>24.325600000000001</c:v>
                </c:pt>
                <c:pt idx="2">
                  <c:v>25.858899999999998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Sheet1!$D$2:$D$6</c:f>
              <c:numCache>
                <c:formatCode>General</c:formatCode>
                <c:ptCount val="5"/>
                <c:pt idx="0">
                  <c:v>41.502000000000002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Sheet1!$E$2:$E$6</c:f>
              <c:numCache>
                <c:formatCode>General</c:formatCode>
                <c:ptCount val="5"/>
                <c:pt idx="0">
                  <c:v>35.786799999999999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Sheet1!$F$2:$F$6</c:f>
              <c:numCache>
                <c:formatCode>General</c:formatCode>
                <c:ptCount val="5"/>
                <c:pt idx="0">
                  <c:v>39.326900000000002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Sheet1!$G$2:$G$6</c:f>
              <c:numCache>
                <c:formatCode>General</c:formatCode>
                <c:ptCount val="5"/>
                <c:pt idx="0">
                  <c:v>36.732500000000002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Sheet1!$H$2:$H$6</c:f>
              <c:numCache>
                <c:formatCode>General</c:formatCode>
                <c:ptCount val="5"/>
                <c:pt idx="0">
                  <c:v>13.165900000000001</c:v>
                </c:pt>
                <c:pt idx="1">
                  <c:v>10.814399999999999</c:v>
                </c:pt>
                <c:pt idx="4">
                  <c:v>9.1037999999999997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Sheet1!$I$2:$I$6</c:f>
              <c:numCache>
                <c:formatCode>General</c:formatCode>
                <c:ptCount val="5"/>
                <c:pt idx="2">
                  <c:v>10.1699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Sheet1!$J$2:$J$6</c:f>
              <c:numCache>
                <c:formatCode>General</c:formatCode>
                <c:ptCount val="5"/>
                <c:pt idx="0">
                  <c:v>17.404599999999999</c:v>
                </c:pt>
                <c:pt idx="1">
                  <c:v>10.026400000000001</c:v>
                </c:pt>
                <c:pt idx="3">
                  <c:v>6.8788999999999998</c:v>
                </c:pt>
                <c:pt idx="4">
                  <c:v>8.9962999999999997</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Sheet1!$K$2:$K$6</c:f>
              <c:numCache>
                <c:formatCode>General</c:formatCode>
                <c:ptCount val="5"/>
                <c:pt idx="0">
                  <c:v>23.482399999999998</c:v>
                </c:pt>
                <c:pt idx="1">
                  <c:v>16.775700000000001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6CT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Sheet1!$L$2:$L$6</c:f>
              <c:numCache>
                <c:formatCode>General</c:formatCode>
                <c:ptCount val="5"/>
                <c:pt idx="0">
                  <c:v>22.314800000000002</c:v>
                </c:pt>
                <c:pt idx="2">
                  <c:v>15.194000000000001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8CT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Sheet1!$M$2:$M$6</c:f>
              <c:numCache>
                <c:formatCode>General</c:formatCode>
                <c:ptCount val="5"/>
                <c:pt idx="0">
                  <c:v>29.710599999999999</c:v>
                </c:pt>
                <c:pt idx="1">
                  <c:v>17.107900000000001</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8D78E9D-AE20-4BA1-B1A8-82678A6C91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2230374-A705-443D-9682-C513F71E53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A07B76-1C08-4B96-A212-4759B533C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F85E6D2-9501-46D3-9BAA-55C7EB7A3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C40DBDC-9700-420D-A574-7037EDBF22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6458887-5AA6-46AB-9A41-79550803B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EE50E8C-6D19-4C68-815F-1DF6E8DDB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B869A1A-7C94-4486-A60E-B99BDC2EB9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18.1432</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11787957</c:v>
                </c:pt>
                <c:pt idx="2">
                  <c:v>2025791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Sheet1!$B$2:$B$7</c:f>
              <c:numCache>
                <c:formatCode>General</c:formatCode>
                <c:ptCount val="6"/>
                <c:pt idx="0">
                  <c:v>12.678000000000001</c:v>
                </c:pt>
                <c:pt idx="1">
                  <c:v>11.0337</c:v>
                </c:pt>
                <c:pt idx="4">
                  <c:v>8.9644999999999992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Sheet1!$C$2:$C$7</c:f>
              <c:numCache>
                <c:formatCode>General</c:formatCode>
                <c:ptCount val="6"/>
                <c:pt idx="3">
                  <c:v>9.5901999999999994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Sheet1!$D$2:$D$7</c:f>
              <c:numCache>
                <c:formatCode>General</c:formatCode>
                <c:ptCount val="6"/>
                <c:pt idx="0">
                  <c:v>16.616499999999998</c:v>
                </c:pt>
                <c:pt idx="1">
                  <c:v>9.9700000000000006</c:v>
                </c:pt>
                <c:pt idx="2">
                  <c:v>6.7359</c:v>
                </c:pt>
                <c:pt idx="4">
                  <c:v>8.9642999999999997</c:v>
                </c:pt>
                <c:pt idx="5">
                  <c:v>8.9443999999999999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Sheet1!$E$2:$E$7</c:f>
              <c:numCache>
                <c:formatCode>General</c:formatCode>
                <c:ptCount val="6"/>
                <c:pt idx="0">
                  <c:v>23.440300000000001</c:v>
                </c:pt>
                <c:pt idx="1">
                  <c:v>16.188099999999999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Sheet1!$F$2:$F$7</c:f>
              <c:numCache>
                <c:formatCode>General</c:formatCode>
                <c:ptCount val="6"/>
                <c:pt idx="0">
                  <c:v>22.3567</c:v>
                </c:pt>
                <c:pt idx="3">
                  <c:v>14.5899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7CT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Sheet1!$G$2:$G$7</c:f>
              <c:numCache>
                <c:formatCode>General</c:formatCode>
                <c:ptCount val="6"/>
                <c:pt idx="0">
                  <c:v>28.535599999999999</c:v>
                </c:pt>
                <c:pt idx="2">
                  <c:v>12.051299999999999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8CT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Sheet1!$H$2:$H$7</c:f>
              <c:numCache>
                <c:formatCode>General</c:formatCode>
                <c:ptCount val="6"/>
                <c:pt idx="0">
                  <c:v>26.998100000000001</c:v>
                </c:pt>
                <c:pt idx="1">
                  <c:v>16.950299999999999</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Sheet1!$B$2:$B$6</c:f>
              <c:numCache>
                <c:formatCode>General</c:formatCode>
                <c:ptCount val="5"/>
                <c:pt idx="0">
                  <c:v>10.687900000000001</c:v>
                </c:pt>
                <c:pt idx="1">
                  <c:v>4.6299000000000001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Sheet1!$C$2:$C$6</c:f>
              <c:numCache>
                <c:formatCode>General</c:formatCode>
                <c:ptCount val="5"/>
                <c:pt idx="0">
                  <c:v>12.5274</c:v>
                </c:pt>
                <c:pt idx="1">
                  <c:v>3.7378</c:v>
                </c:pt>
                <c:pt idx="2">
                  <c:v>8.4027999999999992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Sheet1!$D$2:$D$6</c:f>
              <c:numCache>
                <c:formatCode>General</c:formatCode>
                <c:ptCount val="5"/>
                <c:pt idx="0">
                  <c:v>15.041700000000001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Sheet1!$E$2:$E$6</c:f>
              <c:numCache>
                <c:formatCode>General</c:formatCode>
                <c:ptCount val="5"/>
                <c:pt idx="0">
                  <c:v>14.895300000000001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Sheet1!$F$2:$F$6</c:f>
              <c:numCache>
                <c:formatCode>General</c:formatCode>
                <c:ptCount val="5"/>
                <c:pt idx="2">
                  <c:v>18.186599999999999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Sheet1!$G$2:$G$6</c:f>
              <c:numCache>
                <c:formatCode>General</c:formatCode>
                <c:ptCount val="5"/>
                <c:pt idx="0">
                  <c:v>20.530899999999999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Sheet1!$H$2:$H$6</c:f>
              <c:numCache>
                <c:formatCode>General</c:formatCode>
                <c:ptCount val="5"/>
                <c:pt idx="0">
                  <c:v>20.581299999999999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Sheet1!$I$2:$I$6</c:f>
              <c:numCache>
                <c:formatCode>General</c:formatCode>
                <c:ptCount val="5"/>
                <c:pt idx="0">
                  <c:v>10.191800000000001</c:v>
                </c:pt>
                <c:pt idx="1">
                  <c:v>6.1608000000000001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Sheet1!$J$2:$J$6</c:f>
              <c:numCache>
                <c:formatCode>General</c:formatCode>
                <c:ptCount val="5"/>
                <c:pt idx="0">
                  <c:v>7.1174999999999997</c:v>
                </c:pt>
                <c:pt idx="1">
                  <c:v>6.5505000000000004</c:v>
                </c:pt>
                <c:pt idx="3">
                  <c:v>5.0495999999999999</c:v>
                </c:pt>
                <c:pt idx="4">
                  <c:v>5.9912000000000001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Sheet1!$K$2:$K$6</c:f>
              <c:numCache>
                <c:formatCode>General</c:formatCode>
                <c:ptCount val="5"/>
                <c:pt idx="0">
                  <c:v>7.2950999999999997</c:v>
                </c:pt>
                <c:pt idx="1">
                  <c:v>5.7991999999999999</c:v>
                </c:pt>
                <c:pt idx="2">
                  <c:v>7.0705999999999998</c:v>
                </c:pt>
                <c:pt idx="4">
                  <c:v>3.8841000000000001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52CT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Sheet1!$L$2:$L$6</c:f>
              <c:numCache>
                <c:formatCode>General</c:formatCode>
                <c:ptCount val="5"/>
                <c:pt idx="0">
                  <c:v>31.264199999999999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Sheet1!$M$2:$M$6</c:f>
              <c:numCache>
                <c:formatCode>General</c:formatCode>
                <c:ptCount val="5"/>
                <c:pt idx="1">
                  <c:v>5.1001000000000003</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7CT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Sheet1!$N$2:$N$6</c:f>
              <c:numCache>
                <c:formatCode>General</c:formatCode>
                <c:ptCount val="5"/>
                <c:pt idx="0">
                  <c:v>12.4145</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8CT</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Sheet1!$O$2:$O$6</c:f>
              <c:numCache>
                <c:formatCode>General</c:formatCode>
                <c:ptCount val="5"/>
                <c:pt idx="0">
                  <c:v>12.009399999999999</c:v>
                </c:pt>
                <c:pt idx="1">
                  <c:v>5.5366999999999997</c:v>
                </c:pt>
                <c:pt idx="2">
                  <c:v>11.323399999999999</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Sheet1!$B$2:$B$5</c:f>
              <c:numCache>
                <c:formatCode>General</c:formatCode>
                <c:ptCount val="4"/>
                <c:pt idx="0">
                  <c:v>10.2883</c:v>
                </c:pt>
                <c:pt idx="1">
                  <c:v>5.8822000000000001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Sheet1!$C$2:$C$5</c:f>
              <c:numCache>
                <c:formatCode>General</c:formatCode>
                <c:ptCount val="4"/>
                <c:pt idx="0">
                  <c:v>15.0128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Sheet1!$D$2:$D$5</c:f>
              <c:numCache>
                <c:formatCode>General</c:formatCode>
                <c:ptCount val="4"/>
                <c:pt idx="0">
                  <c:v>14.9922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21CT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Sheet1!$E$2:$E$5</c:f>
              <c:numCache>
                <c:formatCode>General</c:formatCode>
                <c:ptCount val="4"/>
                <c:pt idx="0">
                  <c:v>20.064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Sheet1!$F$2:$F$5</c:f>
              <c:numCache>
                <c:formatCode>General</c:formatCode>
                <c:ptCount val="4"/>
                <c:pt idx="0">
                  <c:v>19.960899999999999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Sheet1!$G$2:$G$5</c:f>
              <c:numCache>
                <c:formatCode>General</c:formatCode>
                <c:ptCount val="4"/>
                <c:pt idx="0">
                  <c:v>6.9634999999999998</c:v>
                </c:pt>
                <c:pt idx="1">
                  <c:v>6.4462000000000002</c:v>
                </c:pt>
                <c:pt idx="2">
                  <c:v>5.0484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Sheet1!$H$2:$H$5</c:f>
              <c:numCache>
                <c:formatCode>General</c:formatCode>
                <c:ptCount val="4"/>
                <c:pt idx="0">
                  <c:v>6.9783999999999997</c:v>
                </c:pt>
                <c:pt idx="1">
                  <c:v>5.9570999999999996</c:v>
                </c:pt>
                <c:pt idx="2">
                  <c:v>3.972</c:v>
                </c:pt>
                <c:pt idx="3">
                  <c:v>6.4917999999999996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Sheet1!$I$2:$I$5</c:f>
              <c:numCache>
                <c:formatCode>General</c:formatCode>
                <c:ptCount val="4"/>
                <c:pt idx="1">
                  <c:v>4.9180999999999999</c:v>
                </c:pt>
                <c:pt idx="2">
                  <c:v>1.0034000000000001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8CT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Sheet1!$J$2:$J$5</c:f>
              <c:numCache>
                <c:formatCode>General</c:formatCode>
                <c:ptCount val="4"/>
                <c:pt idx="0">
                  <c:v>12.014200000000001</c:v>
                </c:pt>
                <c:pt idx="1">
                  <c:v>5.3354999999999997</c:v>
                </c:pt>
                <c:pt idx="2">
                  <c:v>5.9797000000000002</c:v>
                </c:pt>
                <c:pt idx="3">
                  <c:v>10.5602</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Sheet1!$B$2:$B$6</c:f>
              <c:numCache>
                <c:formatCode>General</c:formatCode>
                <c:ptCount val="5"/>
                <c:pt idx="0">
                  <c:v>44.350200000000001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Sheet1!$C$2:$C$6</c:f>
              <c:numCache>
                <c:formatCode>General</c:formatCode>
                <c:ptCount val="5"/>
                <c:pt idx="0">
                  <c:v>13.2033</c:v>
                </c:pt>
                <c:pt idx="1">
                  <c:v>10.814399999999999</c:v>
                </c:pt>
                <c:pt idx="3">
                  <c:v>9.1037999999999997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Sheet1!$D$2:$D$6</c:f>
              <c:numCache>
                <c:formatCode>General</c:formatCode>
                <c:ptCount val="5"/>
                <c:pt idx="0">
                  <c:v>12.9552</c:v>
                </c:pt>
                <c:pt idx="2">
                  <c:v>10.175800000000001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Sheet1!$E$2:$E$6</c:f>
              <c:numCache>
                <c:formatCode>General</c:formatCode>
                <c:ptCount val="5"/>
                <c:pt idx="0">
                  <c:v>22.3901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Sheet1!$F$2:$F$6</c:f>
              <c:numCache>
                <c:formatCode>General</c:formatCode>
                <c:ptCount val="5"/>
                <c:pt idx="0">
                  <c:v>23.483899999999998</c:v>
                </c:pt>
                <c:pt idx="1">
                  <c:v>16.775700000000001</c:v>
                </c:pt>
                <c:pt idx="4">
                  <c:v>18.174600000000002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6CT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Sheet1!$G$2:$G$6</c:f>
              <c:numCache>
                <c:formatCode>General</c:formatCode>
                <c:ptCount val="5"/>
                <c:pt idx="0">
                  <c:v>21.0307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7CT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Sheet1!$H$2:$H$6</c:f>
              <c:numCache>
                <c:formatCode>General</c:formatCode>
                <c:ptCount val="5"/>
                <c:pt idx="0">
                  <c:v>28.534300000000002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9CT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Sheet1!$I$2:$I$6</c:f>
              <c:numCache>
                <c:formatCode>General</c:formatCode>
                <c:ptCount val="5"/>
                <c:pt idx="0">
                  <c:v>28.914100000000001</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Van Der Hagen</c:v>
                </c:pt>
              </c:strCache>
            </c:strRef>
          </c:cat>
          <c:val>
            <c:numRef>
              <c:f>Sheet1!$B$2:$B$5</c:f>
              <c:numCache>
                <c:formatCode>General</c:formatCode>
                <c:ptCount val="4"/>
                <c:pt idx="0">
                  <c:v>12.661199999999999</c:v>
                </c:pt>
                <c:pt idx="2">
                  <c:v>9.5919000000000008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4CT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Sheet1!$C$2:$C$5</c:f>
              <c:numCache>
                <c:formatCode>General</c:formatCode>
                <c:ptCount val="4"/>
                <c:pt idx="0">
                  <c:v>21.349299999999999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Sheet1!$D$2:$D$5</c:f>
              <c:numCache>
                <c:formatCode>General</c:formatCode>
                <c:ptCount val="4"/>
                <c:pt idx="0">
                  <c:v>23.4406</c:v>
                </c:pt>
                <c:pt idx="1">
                  <c:v>16.188099999999999</c:v>
                </c:pt>
                <c:pt idx="3">
                  <c:v>17.959800000000001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Sheet1!$E$2:$E$5</c:f>
              <c:numCache>
                <c:formatCode>General</c:formatCode>
                <c:ptCount val="4"/>
                <c:pt idx="0">
                  <c:v>20.921600000000002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7CT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Sheet1!$F$2:$F$5</c:f>
              <c:numCache>
                <c:formatCode>General</c:formatCode>
                <c:ptCount val="4"/>
                <c:pt idx="0">
                  <c:v>28.535599999999999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Harry's</c:v>
                </c:pt>
                <c:pt idx="2">
                  <c:v>Dollar Shave Club</c:v>
                </c:pt>
              </c:strCache>
            </c:strRef>
          </c:cat>
          <c:val>
            <c:numRef>
              <c:f>Sheet1!$B$2:$B$4</c:f>
              <c:numCache>
                <c:formatCode>General</c:formatCode>
                <c:ptCount val="3"/>
                <c:pt idx="0">
                  <c:v>26.918900000000001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Dollar Shave Club</c:v>
                </c:pt>
              </c:strCache>
            </c:strRef>
          </c:cat>
          <c:val>
            <c:numRef>
              <c:f>Sheet1!$C$2:$C$4</c:f>
              <c:numCache>
                <c:formatCode>General</c:formatCode>
                <c:ptCount val="3"/>
                <c:pt idx="0">
                  <c:v>35.786799999999999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Dollar Shave Club</c:v>
                </c:pt>
              </c:strCache>
            </c:strRef>
          </c:cat>
          <c:val>
            <c:numRef>
              <c:f>Sheet1!$D$2:$D$4</c:f>
              <c:numCache>
                <c:formatCode>General</c:formatCode>
                <c:ptCount val="3"/>
                <c:pt idx="0">
                  <c:v>36.741100000000003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Dollar Shave Club</c:v>
                </c:pt>
              </c:strCache>
            </c:strRef>
          </c:cat>
          <c:val>
            <c:numRef>
              <c:f>Sheet1!$E$2:$E$4</c:f>
              <c:numCache>
                <c:formatCode>General</c:formatCode>
                <c:ptCount val="3"/>
                <c:pt idx="0">
                  <c:v>17.413499999999999</c:v>
                </c:pt>
                <c:pt idx="1">
                  <c:v>10.026400000000001</c:v>
                </c:pt>
                <c:pt idx="2">
                  <c:v>8.9962999999999997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8CT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Dollar Shave Club</c:v>
                </c:pt>
              </c:strCache>
            </c:strRef>
          </c:cat>
          <c:val>
            <c:numRef>
              <c:f>Sheet1!$F$2:$F$4</c:f>
              <c:numCache>
                <c:formatCode>General</c:formatCode>
                <c:ptCount val="3"/>
                <c:pt idx="0">
                  <c:v>29.696899999999999</c:v>
                </c:pt>
                <c:pt idx="1">
                  <c:v>17.107900000000001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Dollar Shave Club</c:v>
                </c:pt>
                <c:pt idx="3">
                  <c:v>Equate</c:v>
                </c:pt>
                <c:pt idx="4">
                  <c:v>Van Der Hagen</c:v>
                </c:pt>
              </c:strCache>
            </c:strRef>
          </c:cat>
          <c:val>
            <c:numRef>
              <c:f>Sheet1!$B$2:$B$6</c:f>
              <c:numCache>
                <c:formatCode>General</c:formatCode>
                <c:ptCount val="5"/>
                <c:pt idx="4">
                  <c:v>2.9809999999999999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4CT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Dollar Shave Club</c:v>
                </c:pt>
                <c:pt idx="3">
                  <c:v>Equate</c:v>
                </c:pt>
                <c:pt idx="4">
                  <c:v>Van Der Hagen</c:v>
                </c:pt>
              </c:strCache>
            </c:strRef>
          </c:cat>
          <c:val>
            <c:numRef>
              <c:f>Sheet1!$C$2:$C$6</c:f>
              <c:numCache>
                <c:formatCode>General</c:formatCode>
                <c:ptCount val="5"/>
                <c:pt idx="1">
                  <c:v>9.9700000000000006</c:v>
                </c:pt>
                <c:pt idx="3">
                  <c:v>8.9443999999999999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8CT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Dollar Shave Club</c:v>
                </c:pt>
                <c:pt idx="3">
                  <c:v>Equate</c:v>
                </c:pt>
                <c:pt idx="4">
                  <c:v>Van Der Hagen</c:v>
                </c:pt>
              </c:strCache>
            </c:strRef>
          </c:cat>
          <c:val>
            <c:numRef>
              <c:f>Sheet1!$D$2:$D$6</c:f>
              <c:numCache>
                <c:formatCode>General</c:formatCode>
                <c:ptCount val="5"/>
                <c:pt idx="0">
                  <c:v>26.998100000000001</c:v>
                </c:pt>
                <c:pt idx="1">
                  <c:v>16.950299999999999</c:v>
                </c:pt>
                <c:pt idx="2">
                  <c:v>16.9131</c:v>
                </c:pt>
                <c:pt idx="3">
                  <c:v>15.294600000000001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9114393-6479-417C-8DEC-F34F6C7D6A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00B18AA-1B80-42F7-AE41-97826C75F9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89EB614-638E-4539-B7FB-F9F53F823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182288F-9F63-4915-A488-C5F5853FB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3EE8BC-051F-4A45-8A95-90B8882E18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C84C9B-9A45-4720-A86C-50A0F68BB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218CFC9-8A46-4546-BE34-61EF6C670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E9D8A25-17BA-4239-8DAC-E2770EB14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7.5094000000000003</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0.56799999999999995</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84AD9C1-D483-4F27-ACE9-9C53EC9EBC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7E2575E-1684-45AC-ACC9-0811B05D72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A050DEF-471E-43EA-9E23-EEE10AC060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0D97EDA-96FB-4E65-9254-518BC00C59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479C817-20F0-4B0F-86D2-720DFE896D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FC4D658-1046-4F6F-BF7F-7F452F0E6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B69D70E-78A5-4D80-B8E8-A16CC95FD9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F0A4E91-A031-4C9D-B0D0-6F36D0958E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7.37</c:v>
                </c:pt>
                <c:pt idx="7">
                  <c:v>6.1635</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0.32800000000000001</c:v>
                </c:pt>
                <c:pt idx="7">
                  <c:v>0.26700000000000002</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11189074</c:v>
                </c:pt>
                <c:pt idx="7">
                  <c:v>10890684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Comfort 3</c:v>
                  </c:pt>
                  <c:pt idx="7">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07414A-39C7-4317-9717-F502B841A9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144F15-B093-41FD-AC4B-508BC82339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F0F0E1D-A311-4EE2-9829-DC77BAD75E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5187D39-749B-46FE-A4EA-86226D6EE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0A806C0-6A5A-4E36-A498-B9AF3327B8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B5BC1B3-A3DB-4710-ABA5-5DA0B686EE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A8CF8AB-F7B6-4D54-A7BB-5DBE5A9489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E01BDDD-4576-41CE-BFB3-B2BDA0149C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A931B7-BA4B-4482-9040-0591CEAD2B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72B1B3-3BE2-411A-932F-130A9F561D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F16F6D5-6A64-4199-BDD6-CEAACF775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5ACD3D1-AF4A-4603-82FE-5F1DF6351D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2B2F919-0690-49D7-9003-3E9760950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F8BAF19-AE03-4C37-B508-7AF9A503FC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3F1603A-6ADD-42E3-8E88-FD08433A9F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57776F6-60BF-4D01-8BEF-9DBAB54A19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7.5094000000000003</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0.33900000000000002</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B6F16C-CAB4-4984-AC0C-2C1016721E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4F2FACF-F2B8-441A-B57B-B0074DCDE1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A371C97-4131-45E3-8923-14EAC66144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2243DD1-8F95-47A2-B206-8807F9408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F03416A-6AE1-4AA2-90CB-1A47D4123C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0A22430-F653-467F-BE32-27DF37CBC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7303BEE-695B-4337-A2A2-BF8F4C00A7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06CF2CE-46FE-4A8A-8889-FF714923F1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B6AAFA-AF50-4CD0-A75B-AB37D32FD3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4CB949E-23A8-4A60-BEC3-7368B4BE13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6615B4-A5F7-41A5-9AF9-002CC9B092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31A7A1D-5E27-4654-BF4A-AB4D707FD7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A915C28-3E82-49E6-9AB1-7D396171EF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2742F0F-BBC5-4384-98C4-089E30BC3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32962A1-B363-4352-8071-C0B1EB3E16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112A4EA-3ADB-4326-BD40-D19F548FB0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9E2F597-2978-4CB9-A5F9-80D275D2B1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94C1537-01E7-4635-96C7-7E94EC434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987F054-DE1D-4979-BE94-37CA6B0FE7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FB42C2C-1CC0-4CC2-9299-9E560148E4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A836EE5-2C60-4F0F-AD0E-081790D258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A360606-4442-4363-B431-9C3E5AE9D1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62BC935-FA1E-4DA5-A51B-E2CA4AA038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654EC13-8B19-42BD-9935-B0AD5C69C2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846931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6596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630904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6903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956803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5904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65742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2895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4334447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8215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510656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2805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86331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1460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7462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3709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7068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7828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0193124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8258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9143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235643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83529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5911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27986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24296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796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20467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33969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1103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420863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99792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4758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374293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6181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0351121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5792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929235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2547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7220620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2365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155690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1992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388171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1407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020063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78655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2872</Words>
  <Application>Microsoft Office PowerPoint</Application>
  <PresentationFormat>On-screen Show (16:9)</PresentationFormat>
  <Paragraphs>765</Paragraphs>
  <Slides>32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2025-08-11T08:31:42Z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