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9.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30.xml" ContentType="application/vnd.openxmlformats-officedocument.presentationml.tags+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31.xml" ContentType="application/vnd.openxmlformats-officedocument.presentationml.tags+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2.xml" ContentType="application/vnd.openxmlformats-officedocument.presentationml.tags+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33.xml" ContentType="application/vnd.openxmlformats-officedocument.presentationml.tags+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34.xml" ContentType="application/vnd.openxmlformats-officedocument.presentationml.tags+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35.xml" ContentType="application/vnd.openxmlformats-officedocument.presentationml.tags+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36.xml" ContentType="application/vnd.openxmlformats-officedocument.presentationml.tags+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ags/tag37.xml" ContentType="application/vnd.openxmlformats-officedocument.presentationml.tags+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38.xml" ContentType="application/vnd.openxmlformats-officedocument.presentationml.tags+xml"/>
  <Override PartName="/ppt/notesSlides/notesSlide1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39.xml" ContentType="application/vnd.openxmlformats-officedocument.presentationml.tags+xml"/>
  <Override PartName="/ppt/notesSlides/notesSlide1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40.xml" ContentType="application/vnd.openxmlformats-officedocument.presentationml.tags+xml"/>
  <Override PartName="/ppt/notesSlides/notesSlide1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41.xml" ContentType="application/vnd.openxmlformats-officedocument.presentationml.tags+xml"/>
  <Override PartName="/ppt/notesSlides/notesSlide14.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42.xml" ContentType="application/vnd.openxmlformats-officedocument.presentationml.tags+xml"/>
  <Override PartName="/ppt/notesSlides/notesSlide15.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ags/tag43.xml" ContentType="application/vnd.openxmlformats-officedocument.presentationml.tags+xml"/>
  <Override PartName="/ppt/notesSlides/notesSlide16.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ags/tag44.xml" ContentType="application/vnd.openxmlformats-officedocument.presentationml.tags+xml"/>
  <Override PartName="/ppt/notesSlides/notesSlide17.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ags/tag45.xml" ContentType="application/vnd.openxmlformats-officedocument.presentationml.tags+xml"/>
  <Override PartName="/ppt/notesSlides/notesSlide18.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ags/tag46.xml" ContentType="application/vnd.openxmlformats-officedocument.presentationml.tags+xml"/>
  <Override PartName="/ppt/notesSlides/notesSlide19.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ags/tag47.xml" ContentType="application/vnd.openxmlformats-officedocument.presentationml.tags+xml"/>
  <Override PartName="/ppt/notesSlides/notesSlide20.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ags/tag48.xml" ContentType="application/vnd.openxmlformats-officedocument.presentationml.tags+xml"/>
  <Override PartName="/ppt/notesSlides/notesSlide21.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ags/tag49.xml" ContentType="application/vnd.openxmlformats-officedocument.presentationml.tags+xml"/>
  <Override PartName="/ppt/notesSlides/notesSlide22.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ags/tag50.xml" ContentType="application/vnd.openxmlformats-officedocument.presentationml.tags+xml"/>
  <Override PartName="/ppt/notesSlides/notesSlide23.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ags/tag51.xml" ContentType="application/vnd.openxmlformats-officedocument.presentationml.tags+xml"/>
  <Override PartName="/ppt/notesSlides/notesSlide24.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ags/tag52.xml" ContentType="application/vnd.openxmlformats-officedocument.presentationml.tags+xml"/>
  <Override PartName="/ppt/notesSlides/notesSlide25.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ags/tag53.xml" ContentType="application/vnd.openxmlformats-officedocument.presentationml.tags+xml"/>
  <Override PartName="/ppt/notesSlides/notesSlide26.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ags/tag54.xml" ContentType="application/vnd.openxmlformats-officedocument.presentationml.tags+xml"/>
  <Override PartName="/ppt/notesSlides/notesSlide27.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ags/tag55.xml" ContentType="application/vnd.openxmlformats-officedocument.presentationml.tags+xml"/>
  <Override PartName="/ppt/notesSlides/notesSlide28.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ags/tag56.xml" ContentType="application/vnd.openxmlformats-officedocument.presentationml.tags+xml"/>
  <Override PartName="/ppt/notesSlides/notesSlide29.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ags/tag57.xml" ContentType="application/vnd.openxmlformats-officedocument.presentationml.tags+xml"/>
  <Override PartName="/ppt/notesSlides/notesSlide30.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ags/tag58.xml" ContentType="application/vnd.openxmlformats-officedocument.presentationml.tags+xml"/>
  <Override PartName="/ppt/notesSlides/notesSlide31.xml" ContentType="application/vnd.openxmlformats-officedocument.presentationml.notesSl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ags/tag59.xml" ContentType="application/vnd.openxmlformats-officedocument.presentationml.tags+xml"/>
  <Override PartName="/ppt/notesSlides/notesSlide32.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ags/tag60.xml" ContentType="application/vnd.openxmlformats-officedocument.presentationml.tags+xml"/>
  <Override PartName="/ppt/notesSlides/notesSlide33.xml" ContentType="application/vnd.openxmlformats-officedocument.presentationml.notesSl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ags/tag61.xml" ContentType="application/vnd.openxmlformats-officedocument.presentationml.tags+xml"/>
  <Override PartName="/ppt/notesSlides/notesSlide34.xml" ContentType="application/vnd.openxmlformats-officedocument.presentationml.notesSl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ags/tag62.xml" ContentType="application/vnd.openxmlformats-officedocument.presentationml.tags+xml"/>
  <Override PartName="/ppt/notesSlides/notesSlide35.xml" ContentType="application/vnd.openxmlformats-officedocument.presentationml.notesSl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ags/tag63.xml" ContentType="application/vnd.openxmlformats-officedocument.presentationml.tags+xml"/>
  <Override PartName="/ppt/notesSlides/notesSlide36.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tags/tag64.xml" ContentType="application/vnd.openxmlformats-officedocument.presentationml.tags+xml"/>
  <Override PartName="/ppt/notesSlides/notesSlide37.xml" ContentType="application/vnd.openxmlformats-officedocument.presentationml.notesSl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tags/tag65.xml" ContentType="application/vnd.openxmlformats-officedocument.presentationml.tags+xml"/>
  <Override PartName="/ppt/notesSlides/notesSlide38.xml" ContentType="application/vnd.openxmlformats-officedocument.presentationml.notesSlid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tags/tag66.xml" ContentType="application/vnd.openxmlformats-officedocument.presentationml.tags+xml"/>
  <Override PartName="/ppt/notesSlides/notesSlide39.xml" ContentType="application/vnd.openxmlformats-officedocument.presentationml.notesSlid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ags/tag67.xml" ContentType="application/vnd.openxmlformats-officedocument.presentationml.tags+xml"/>
  <Override PartName="/ppt/notesSlides/notesSlide40.xml" ContentType="application/vnd.openxmlformats-officedocument.presentationml.notesSlid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tags/tag68.xml" ContentType="application/vnd.openxmlformats-officedocument.presentationml.tags+xml"/>
  <Override PartName="/ppt/notesSlides/notesSlide41.xml" ContentType="application/vnd.openxmlformats-officedocument.presentationml.notesSlid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tags/tag69.xml" ContentType="application/vnd.openxmlformats-officedocument.presentationml.tags+xml"/>
  <Override PartName="/ppt/notesSlides/notesSlide42.xml" ContentType="application/vnd.openxmlformats-officedocument.presentationml.notesSlid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47"/>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BD3FA6C9-D694-4D0F-BAF3-14945E8FFDE7}">
          <p14:sldIdLst>
            <p14:sldId id="2147477365"/>
            <p14:sldId id="2147477366"/>
            <p14:sldId id="2147477367"/>
          </p14:sldIdLst>
        </p14:section>
        <p14:section name="Sector Shelf Price/Vol Comparison" id="{60C5F3FA-95BB-43B0-B184-2090A91E8D97}">
          <p14:sldIdLst>
            <p14:sldId id="2147477368"/>
            <p14:sldId id="2147477369"/>
            <p14:sldId id="2147477370"/>
          </p14:sldIdLst>
        </p14:section>
        <p14:section name="Segment Avg Price/Vol Comparison" id="{07CC8820-BAFE-4759-8234-613D66B8B56E}">
          <p14:sldIdLst>
            <p14:sldId id="2147477371"/>
            <p14:sldId id="2147477372"/>
            <p14:sldId id="2147477373"/>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 id="2147477387"/>
            <p14:sldId id="2147477388"/>
          </p14:sldIdLst>
        </p14:section>
        <p14:section name="Segment Shelf Price/Vol Comparison" id="{41011051-2EFB-4DCA-8A52-B31BF559962E}">
          <p14:sldIdLst>
            <p14:sldId id="2147477389"/>
            <p14:sldId id="2147477390"/>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 id="2147477404"/>
            <p14:sldId id="2147477405"/>
            <p14:sldId id="2147477406"/>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7" y="379"/>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08/11/2025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8/11/2025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1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1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1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1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1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1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1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2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2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2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2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2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2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3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3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3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3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3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3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4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4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4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83266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96455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0109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42844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28214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71070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28512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97627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20369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6881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7487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15720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70792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56028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27145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33990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73653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06565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25882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76087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20647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913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05928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36937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88460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18588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37972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97670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36213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36724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33290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86279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88598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40923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55750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30250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98253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06965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14627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0669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59620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584731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4158</Words>
  <Application>Microsoft Office PowerPoint</Application>
  <PresentationFormat>On-screen Show (16:9)</PresentationFormat>
  <Paragraphs>882</Paragraphs>
  <Slides>42</Slides>
  <Notes>42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2"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2025-08-11T08:27:03Z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