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tags/tag29.xml" ContentType="application/vnd.openxmlformats-officedocument.presentationml.tags+xml"/>
  <Override PartName="/ppt/notesSlides/notesSlide2.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tags/tag30.xml" ContentType="application/vnd.openxmlformats-officedocument.presentationml.tags+xml"/>
  <Override PartName="/ppt/notesSlides/notesSlide3.xml" ContentType="application/vnd.openxmlformats-officedocument.presentationml.notesSlide+xml"/>
  <Override PartName="/ppt/charts/chart5.xml" ContentType="application/vnd.openxmlformats-officedocument.drawingml.chart+xml"/>
  <Override PartName="/ppt/charts/chart6.xml" ContentType="application/vnd.openxmlformats-officedocument.drawingml.chart+xml"/>
  <Override PartName="/ppt/tags/tag31.xml" ContentType="application/vnd.openxmlformats-officedocument.presentationml.tags+xml"/>
  <Override PartName="/ppt/notesSlides/notesSlide4.xml" ContentType="application/vnd.openxmlformats-officedocument.presentationml.notesSlide+xml"/>
  <Override PartName="/ppt/charts/chart7.xml" ContentType="application/vnd.openxmlformats-officedocument.drawingml.chart+xml"/>
  <Override PartName="/ppt/charts/chart8.xml" ContentType="application/vnd.openxmlformats-officedocument.drawingml.chart+xml"/>
  <Override PartName="/ppt/tags/tag32.xml" ContentType="application/vnd.openxmlformats-officedocument.presentationml.tags+xml"/>
  <Override PartName="/ppt/notesSlides/notesSlide5.xml" ContentType="application/vnd.openxmlformats-officedocument.presentationml.notesSlide+xml"/>
  <Override PartName="/ppt/charts/chart9.xml" ContentType="application/vnd.openxmlformats-officedocument.drawingml.chart+xml"/>
  <Override PartName="/ppt/charts/chart10.xml" ContentType="application/vnd.openxmlformats-officedocument.drawingml.chart+xml"/>
  <Override PartName="/ppt/tags/tag33.xml" ContentType="application/vnd.openxmlformats-officedocument.presentationml.tags+xml"/>
  <Override PartName="/ppt/notesSlides/notesSlide6.xml" ContentType="application/vnd.openxmlformats-officedocument.presentationml.notesSlide+xml"/>
  <Override PartName="/ppt/charts/chart11.xml" ContentType="application/vnd.openxmlformats-officedocument.drawingml.chart+xml"/>
  <Override PartName="/ppt/charts/chart12.xml" ContentType="application/vnd.openxmlformats-officedocument.drawingml.chart+xml"/>
  <Override PartName="/ppt/tags/tag34.xml" ContentType="application/vnd.openxmlformats-officedocument.presentationml.tags+xml"/>
  <Override PartName="/ppt/notesSlides/notesSlide7.xml" ContentType="application/vnd.openxmlformats-officedocument.presentationml.notesSlide+xml"/>
  <Override PartName="/ppt/charts/chart13.xml" ContentType="application/vnd.openxmlformats-officedocument.drawingml.chart+xml"/>
  <Override PartName="/ppt/charts/chart14.xml" ContentType="application/vnd.openxmlformats-officedocument.drawingml.chart+xml"/>
  <Override PartName="/ppt/tags/tag35.xml" ContentType="application/vnd.openxmlformats-officedocument.presentationml.tags+xml"/>
  <Override PartName="/ppt/notesSlides/notesSlide8.xml" ContentType="application/vnd.openxmlformats-officedocument.presentationml.notesSlide+xml"/>
  <Override PartName="/ppt/charts/chart15.xml" ContentType="application/vnd.openxmlformats-officedocument.drawingml.chart+xml"/>
  <Override PartName="/ppt/charts/chart16.xml" ContentType="application/vnd.openxmlformats-officedocument.drawingml.chart+xml"/>
  <Override PartName="/ppt/tags/tag36.xml" ContentType="application/vnd.openxmlformats-officedocument.presentationml.tags+xml"/>
  <Override PartName="/ppt/notesSlides/notesSlide9.xml" ContentType="application/vnd.openxmlformats-officedocument.presentationml.notesSlide+xml"/>
  <Override PartName="/ppt/charts/chart17.xml" ContentType="application/vnd.openxmlformats-officedocument.drawingml.chart+xml"/>
  <Override PartName="/ppt/charts/chart18.xml" ContentType="application/vnd.openxmlformats-officedocument.drawingml.chart+xml"/>
  <Override PartName="/ppt/tags/tag37.xml" ContentType="application/vnd.openxmlformats-officedocument.presentationml.tags+xml"/>
  <Override PartName="/ppt/notesSlides/notesSlide10.xml" ContentType="application/vnd.openxmlformats-officedocument.presentationml.notesSlide+xml"/>
  <Override PartName="/ppt/charts/chart19.xml" ContentType="application/vnd.openxmlformats-officedocument.drawingml.chart+xml"/>
  <Override PartName="/ppt/charts/chart20.xml" ContentType="application/vnd.openxmlformats-officedocument.drawingml.chart+xml"/>
  <Override PartName="/ppt/tags/tag38.xml" ContentType="application/vnd.openxmlformats-officedocument.presentationml.tags+xml"/>
  <Override PartName="/ppt/notesSlides/notesSlide11.xml" ContentType="application/vnd.openxmlformats-officedocument.presentationml.notesSlide+xml"/>
  <Override PartName="/ppt/charts/chart21.xml" ContentType="application/vnd.openxmlformats-officedocument.drawingml.chart+xml"/>
  <Override PartName="/ppt/charts/chart22.xml" ContentType="application/vnd.openxmlformats-officedocument.drawingml.chart+xml"/>
  <Override PartName="/ppt/tags/tag39.xml" ContentType="application/vnd.openxmlformats-officedocument.presentationml.tags+xml"/>
  <Override PartName="/ppt/notesSlides/notesSlide12.xml" ContentType="application/vnd.openxmlformats-officedocument.presentationml.notesSlide+xml"/>
  <Override PartName="/ppt/charts/chart23.xml" ContentType="application/vnd.openxmlformats-officedocument.drawingml.chart+xml"/>
  <Override PartName="/ppt/charts/chart24.xml" ContentType="application/vnd.openxmlformats-officedocument.drawingml.chart+xml"/>
  <Override PartName="/ppt/tags/tag40.xml" ContentType="application/vnd.openxmlformats-officedocument.presentationml.tags+xml"/>
  <Override PartName="/ppt/notesSlides/notesSlide13.xml" ContentType="application/vnd.openxmlformats-officedocument.presentationml.notesSlide+xml"/>
  <Override PartName="/ppt/charts/chart25.xml" ContentType="application/vnd.openxmlformats-officedocument.drawingml.chart+xml"/>
  <Override PartName="/ppt/charts/chart26.xml" ContentType="application/vnd.openxmlformats-officedocument.drawingml.chart+xml"/>
  <Override PartName="/ppt/tags/tag41.xml" ContentType="application/vnd.openxmlformats-officedocument.presentationml.tags+xml"/>
  <Override PartName="/ppt/notesSlides/notesSlide14.xml" ContentType="application/vnd.openxmlformats-officedocument.presentationml.notesSlide+xml"/>
  <Override PartName="/ppt/charts/chart27.xml" ContentType="application/vnd.openxmlformats-officedocument.drawingml.chart+xml"/>
  <Override PartName="/ppt/charts/chart28.xml" ContentType="application/vnd.openxmlformats-officedocument.drawingml.chart+xml"/>
  <Override PartName="/ppt/tags/tag42.xml" ContentType="application/vnd.openxmlformats-officedocument.presentationml.tags+xml"/>
  <Override PartName="/ppt/notesSlides/notesSlide15.xml" ContentType="application/vnd.openxmlformats-officedocument.presentationml.notesSlide+xml"/>
  <Override PartName="/ppt/charts/chart29.xml" ContentType="application/vnd.openxmlformats-officedocument.drawingml.chart+xml"/>
  <Override PartName="/ppt/charts/chart30.xml" ContentType="application/vnd.openxmlformats-officedocument.drawingml.chart+xml"/>
  <Override PartName="/ppt/tags/tag43.xml" ContentType="application/vnd.openxmlformats-officedocument.presentationml.tags+xml"/>
  <Override PartName="/ppt/notesSlides/notesSlide16.xml" ContentType="application/vnd.openxmlformats-officedocument.presentationml.notesSlide+xml"/>
  <Override PartName="/ppt/charts/chart31.xml" ContentType="application/vnd.openxmlformats-officedocument.drawingml.chart+xml"/>
  <Override PartName="/ppt/charts/chart32.xml" ContentType="application/vnd.openxmlformats-officedocument.drawingml.chart+xml"/>
  <Override PartName="/ppt/tags/tag44.xml" ContentType="application/vnd.openxmlformats-officedocument.presentationml.tags+xml"/>
  <Override PartName="/ppt/notesSlides/notesSlide17.xml" ContentType="application/vnd.openxmlformats-officedocument.presentationml.notesSlide+xml"/>
  <Override PartName="/ppt/charts/chart33.xml" ContentType="application/vnd.openxmlformats-officedocument.drawingml.chart+xml"/>
  <Override PartName="/ppt/charts/chart34.xml" ContentType="application/vnd.openxmlformats-officedocument.drawingml.chart+xml"/>
  <Override PartName="/ppt/tags/tag45.xml" ContentType="application/vnd.openxmlformats-officedocument.presentationml.tags+xml"/>
  <Override PartName="/ppt/notesSlides/notesSlide18.xml" ContentType="application/vnd.openxmlformats-officedocument.presentationml.notesSlide+xml"/>
  <Override PartName="/ppt/charts/chart35.xml" ContentType="application/vnd.openxmlformats-officedocument.drawingml.chart+xml"/>
  <Override PartName="/ppt/charts/chart36.xml" ContentType="application/vnd.openxmlformats-officedocument.drawingml.chart+xml"/>
  <Override PartName="/ppt/tags/tag46.xml" ContentType="application/vnd.openxmlformats-officedocument.presentationml.tags+xml"/>
  <Override PartName="/ppt/notesSlides/notesSlide19.xml" ContentType="application/vnd.openxmlformats-officedocument.presentationml.notesSlide+xml"/>
  <Override PartName="/ppt/charts/chart37.xml" ContentType="application/vnd.openxmlformats-officedocument.drawingml.chart+xml"/>
  <Override PartName="/ppt/charts/chart38.xml" ContentType="application/vnd.openxmlformats-officedocument.drawingml.chart+xml"/>
  <Override PartName="/ppt/tags/tag47.xml" ContentType="application/vnd.openxmlformats-officedocument.presentationml.tags+xml"/>
  <Override PartName="/ppt/notesSlides/notesSlide20.xml" ContentType="application/vnd.openxmlformats-officedocument.presentationml.notesSlide+xml"/>
  <Override PartName="/ppt/charts/chart39.xml" ContentType="application/vnd.openxmlformats-officedocument.drawingml.chart+xml"/>
  <Override PartName="/ppt/charts/chart40.xml" ContentType="application/vnd.openxmlformats-officedocument.drawingml.chart+xml"/>
  <Override PartName="/ppt/tags/tag48.xml" ContentType="application/vnd.openxmlformats-officedocument.presentationml.tags+xml"/>
  <Override PartName="/ppt/notesSlides/notesSlide21.xml" ContentType="application/vnd.openxmlformats-officedocument.presentationml.notesSlide+xml"/>
  <Override PartName="/ppt/charts/chart41.xml" ContentType="application/vnd.openxmlformats-officedocument.drawingml.chart+xml"/>
  <Override PartName="/ppt/charts/chart42.xml" ContentType="application/vnd.openxmlformats-officedocument.drawingml.chart+xml"/>
  <Override PartName="/ppt/tags/tag49.xml" ContentType="application/vnd.openxmlformats-officedocument.presentationml.tags+xml"/>
  <Override PartName="/ppt/notesSlides/notesSlide22.xml" ContentType="application/vnd.openxmlformats-officedocument.presentationml.notesSlide+xml"/>
  <Override PartName="/ppt/charts/chart43.xml" ContentType="application/vnd.openxmlformats-officedocument.drawingml.chart+xml"/>
  <Override PartName="/ppt/charts/chart44.xml" ContentType="application/vnd.openxmlformats-officedocument.drawingml.chart+xml"/>
  <Override PartName="/ppt/tags/tag50.xml" ContentType="application/vnd.openxmlformats-officedocument.presentationml.tags+xml"/>
  <Override PartName="/ppt/notesSlides/notesSlide23.xml" ContentType="application/vnd.openxmlformats-officedocument.presentationml.notesSlide+xml"/>
  <Override PartName="/ppt/charts/chart45.xml" ContentType="application/vnd.openxmlformats-officedocument.drawingml.chart+xml"/>
  <Override PartName="/ppt/charts/chart46.xml" ContentType="application/vnd.openxmlformats-officedocument.drawingml.chart+xml"/>
  <Override PartName="/ppt/tags/tag51.xml" ContentType="application/vnd.openxmlformats-officedocument.presentationml.tags+xml"/>
  <Override PartName="/ppt/notesSlides/notesSlide24.xml" ContentType="application/vnd.openxmlformats-officedocument.presentationml.notesSlide+xml"/>
  <Override PartName="/ppt/charts/chart47.xml" ContentType="application/vnd.openxmlformats-officedocument.drawingml.chart+xml"/>
  <Override PartName="/ppt/charts/chart48.xml" ContentType="application/vnd.openxmlformats-officedocument.drawingml.chart+xml"/>
  <Override PartName="/ppt/tags/tag52.xml" ContentType="application/vnd.openxmlformats-officedocument.presentationml.tags+xml"/>
  <Override PartName="/ppt/notesSlides/notesSlide25.xml" ContentType="application/vnd.openxmlformats-officedocument.presentationml.notesSlide+xml"/>
  <Override PartName="/ppt/charts/chart49.xml" ContentType="application/vnd.openxmlformats-officedocument.drawingml.chart+xml"/>
  <Override PartName="/ppt/charts/chart50.xml" ContentType="application/vnd.openxmlformats-officedocument.drawingml.chart+xml"/>
  <Override PartName="/ppt/tags/tag53.xml" ContentType="application/vnd.openxmlformats-officedocument.presentationml.tags+xml"/>
  <Override PartName="/ppt/notesSlides/notesSlide26.xml" ContentType="application/vnd.openxmlformats-officedocument.presentationml.notesSlide+xml"/>
  <Override PartName="/ppt/charts/chart51.xml" ContentType="application/vnd.openxmlformats-officedocument.drawingml.chart+xml"/>
  <Override PartName="/ppt/charts/chart52.xml" ContentType="application/vnd.openxmlformats-officedocument.drawingml.chart+xml"/>
  <Override PartName="/ppt/tags/tag54.xml" ContentType="application/vnd.openxmlformats-officedocument.presentationml.tags+xml"/>
  <Override PartName="/ppt/notesSlides/notesSlide27.xml" ContentType="application/vnd.openxmlformats-officedocument.presentationml.notesSlide+xml"/>
  <Override PartName="/ppt/charts/chart53.xml" ContentType="application/vnd.openxmlformats-officedocument.drawingml.chart+xml"/>
  <Override PartName="/ppt/charts/chart54.xml" ContentType="application/vnd.openxmlformats-officedocument.drawingml.chart+xml"/>
  <Override PartName="/ppt/tags/tag55.xml" ContentType="application/vnd.openxmlformats-officedocument.presentationml.tags+xml"/>
  <Override PartName="/ppt/notesSlides/notesSlide28.xml" ContentType="application/vnd.openxmlformats-officedocument.presentationml.notesSlide+xml"/>
  <Override PartName="/ppt/charts/chart55.xml" ContentType="application/vnd.openxmlformats-officedocument.drawingml.chart+xml"/>
  <Override PartName="/ppt/charts/chart56.xml" ContentType="application/vnd.openxmlformats-officedocument.drawingml.chart+xml"/>
  <Override PartName="/ppt/tags/tag56.xml" ContentType="application/vnd.openxmlformats-officedocument.presentationml.tags+xml"/>
  <Override PartName="/ppt/notesSlides/notesSlide29.xml" ContentType="application/vnd.openxmlformats-officedocument.presentationml.notesSlide+xml"/>
  <Override PartName="/ppt/charts/chart57.xml" ContentType="application/vnd.openxmlformats-officedocument.drawingml.chart+xml"/>
  <Override PartName="/ppt/charts/chart58.xml" ContentType="application/vnd.openxmlformats-officedocument.drawingml.chart+xml"/>
  <Override PartName="/ppt/tags/tag57.xml" ContentType="application/vnd.openxmlformats-officedocument.presentationml.tags+xml"/>
  <Override PartName="/ppt/notesSlides/notesSlide30.xml" ContentType="application/vnd.openxmlformats-officedocument.presentationml.notesSlide+xml"/>
  <Override PartName="/ppt/charts/chart59.xml" ContentType="application/vnd.openxmlformats-officedocument.drawingml.chart+xml"/>
  <Override PartName="/ppt/charts/chart60.xml" ContentType="application/vnd.openxmlformats-officedocument.drawingml.chart+xml"/>
  <Override PartName="/ppt/tags/tag58.xml" ContentType="application/vnd.openxmlformats-officedocument.presentationml.tags+xml"/>
  <Override PartName="/ppt/notesSlides/notesSlide31.xml" ContentType="application/vnd.openxmlformats-officedocument.presentationml.notesSlide+xml"/>
  <Override PartName="/ppt/charts/chart61.xml" ContentType="application/vnd.openxmlformats-officedocument.drawingml.chart+xml"/>
  <Override PartName="/ppt/charts/chart62.xml" ContentType="application/vnd.openxmlformats-officedocument.drawingml.chart+xml"/>
  <Override PartName="/ppt/tags/tag59.xml" ContentType="application/vnd.openxmlformats-officedocument.presentationml.tags+xml"/>
  <Override PartName="/ppt/notesSlides/notesSlide32.xml" ContentType="application/vnd.openxmlformats-officedocument.presentationml.notesSlide+xml"/>
  <Override PartName="/ppt/charts/chart63.xml" ContentType="application/vnd.openxmlformats-officedocument.drawingml.chart+xml"/>
  <Override PartName="/ppt/charts/chart64.xml" ContentType="application/vnd.openxmlformats-officedocument.drawingml.chart+xml"/>
  <Override PartName="/ppt/tags/tag60.xml" ContentType="application/vnd.openxmlformats-officedocument.presentationml.tags+xml"/>
  <Override PartName="/ppt/notesSlides/notesSlide33.xml" ContentType="application/vnd.openxmlformats-officedocument.presentationml.notesSlide+xml"/>
  <Override PartName="/ppt/charts/chart65.xml" ContentType="application/vnd.openxmlformats-officedocument.drawingml.chart+xml"/>
  <Override PartName="/ppt/charts/chart66.xml" ContentType="application/vnd.openxmlformats-officedocument.drawingml.chart+xml"/>
  <Override PartName="/ppt/tags/tag61.xml" ContentType="application/vnd.openxmlformats-officedocument.presentationml.tags+xml"/>
  <Override PartName="/ppt/notesSlides/notesSlide34.xml" ContentType="application/vnd.openxmlformats-officedocument.presentationml.notesSlide+xml"/>
  <Override PartName="/ppt/charts/chart67.xml" ContentType="application/vnd.openxmlformats-officedocument.drawingml.chart+xml"/>
  <Override PartName="/ppt/charts/chart68.xml" ContentType="application/vnd.openxmlformats-officedocument.drawingml.chart+xml"/>
  <Override PartName="/ppt/tags/tag62.xml" ContentType="application/vnd.openxmlformats-officedocument.presentationml.tags+xml"/>
  <Override PartName="/ppt/notesSlides/notesSlide35.xml" ContentType="application/vnd.openxmlformats-officedocument.presentationml.notesSlide+xml"/>
  <Override PartName="/ppt/charts/chart69.xml" ContentType="application/vnd.openxmlformats-officedocument.drawingml.chart+xml"/>
  <Override PartName="/ppt/charts/chart70.xml" ContentType="application/vnd.openxmlformats-officedocument.drawingml.char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4"/>
  </p:sldMasterIdLst>
  <p:notesMasterIdLst>
    <p:notesMasterId r:id="rId40"/>
  </p:notesMasterIdLst>
  <p:sldIdLst>
    <p:sldId id="2147477365" r:id="rId5"/>
    <p:sldId id="2147477366" r:id="rId6"/>
    <p:sldId id="2147477367" r:id="rId7"/>
    <p:sldId id="2147477368" r:id="rId8"/>
    <p:sldId id="2147477369" r:id="rId9"/>
    <p:sldId id="2147477370" r:id="rId10"/>
    <p:sldId id="2147477371" r:id="rId11"/>
    <p:sldId id="2147477372" r:id="rId12"/>
    <p:sldId id="2147477373" r:id="rId13"/>
    <p:sldId id="2147477374" r:id="rId14"/>
    <p:sldId id="2147477375" r:id="rId15"/>
    <p:sldId id="2147477376" r:id="rId16"/>
    <p:sldId id="2147477377" r:id="rId17"/>
    <p:sldId id="2147477378" r:id="rId18"/>
    <p:sldId id="2147477379" r:id="rId19"/>
    <p:sldId id="2147477380" r:id="rId20"/>
    <p:sldId id="2147477381" r:id="rId21"/>
    <p:sldId id="2147477382" r:id="rId22"/>
    <p:sldId id="2147477383" r:id="rId23"/>
    <p:sldId id="2147477384" r:id="rId24"/>
    <p:sldId id="2147477385" r:id="rId25"/>
    <p:sldId id="2147477386" r:id="rId26"/>
    <p:sldId id="2147477387" r:id="rId27"/>
    <p:sldId id="2147477388" r:id="rId28"/>
    <p:sldId id="2147477389" r:id="rId29"/>
    <p:sldId id="2147477390" r:id="rId30"/>
    <p:sldId id="2147477391" r:id="rId31"/>
    <p:sldId id="2147477392" r:id="rId32"/>
    <p:sldId id="2147477393" r:id="rId33"/>
    <p:sldId id="2147477394" r:id="rId34"/>
    <p:sldId id="2147477395" r:id="rId35"/>
    <p:sldId id="2147477396" r:id="rId36"/>
    <p:sldId id="2147477397" r:id="rId37"/>
    <p:sldId id="2147477398" r:id="rId38"/>
    <p:sldId id="2147477399" r:id="rId39"/>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Category Price Correlation Analysis P3Y" id="{83890330-93C0-4513-A54F-4445A2198313}">
          <p14:sldIdLst>
            <p14:sldId id="2147477365"/>
            <p14:sldId id="2147477366"/>
            <p14:sldId id="2147477367"/>
            <p14:sldId id="2147477368"/>
            <p14:sldId id="2147477369"/>
            <p14:sldId id="2147477370"/>
            <p14:sldId id="2147477371"/>
            <p14:sldId id="2147477372"/>
            <p14:sldId id="2147477373"/>
            <p14:sldId id="2147477374"/>
          </p14:sldIdLst>
        </p14:section>
        <p14:section name="Sectors Price Correlation Analysis P3Y" id="{F995D9BC-5BBF-4159-BF15-97B542F320BD}">
          <p14:sldIdLst>
            <p14:sldId id="2147477375"/>
            <p14:sldId id="2147477376"/>
            <p14:sldId id="2147477377"/>
            <p14:sldId id="2147477378"/>
            <p14:sldId id="2147477379"/>
            <p14:sldId id="2147477380"/>
            <p14:sldId id="2147477381"/>
            <p14:sldId id="2147477382"/>
            <p14:sldId id="2147477383"/>
            <p14:sldId id="2147477384"/>
            <p14:sldId id="2147477385"/>
            <p14:sldId id="2147477386"/>
          </p14:sldIdLst>
        </p14:section>
        <p14:section name="Segments Price Correlation Analysis P3Y" id="{A62ABBF5-45BC-4F1D-AF58-FC664E6D7C02}">
          <p14:sldIdLst>
            <p14:sldId id="2147477387"/>
            <p14:sldId id="2147477388"/>
            <p14:sldId id="2147477389"/>
            <p14:sldId id="2147477390"/>
            <p14:sldId id="2147477391"/>
            <p14:sldId id="2147477392"/>
            <p14:sldId id="2147477393"/>
            <p14:sldId id="2147477394"/>
            <p14:sldId id="2147477395"/>
            <p14:sldId id="2147477396"/>
            <p14:sldId id="2147477397"/>
            <p14:sldId id="2147477398"/>
            <p14:sldId id="2147477399"/>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ABAB"/>
    <a:srgbClr val="BCBBBB"/>
    <a:srgbClr val="7ECAC4"/>
    <a:srgbClr val="CFCECE"/>
    <a:srgbClr val="575555"/>
    <a:srgbClr val="999B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4325D-4433-4527-A5B8-00254240609C}" v="6" dt="2024-11-01T08:07:18.828"/>
    <p1510:client id="{49AFDB74-6FD9-4071-ADAD-4F61DD009A87}" v="61" dt="2024-11-01T08:58:09.4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67" y="379"/>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77628-4D18-4EB1-9F49-E026D302D65F}" type="datetimeFigureOut">
              <a:rPr lang="en-CH" smtClean="0"/>
              <a:t>08/11/2025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F813D-969A-4697-83EA-7C0DCB6CA98B}" type="slidenum">
              <a:rPr lang="en-CH" smtClean="0"/>
              <a:t>‹#›</a:t>
            </a:fld>
            <a:endParaRPr lang="en-CH"/>
          </a:p>
        </p:txBody>
      </p:sp>
    </p:spTree>
    <p:extLst>
      <p:ext uri="{BB962C8B-B14F-4D97-AF65-F5344CB8AC3E}">
        <p14:creationId xmlns:p14="http://schemas.microsoft.com/office/powerpoint/2010/main" val="315013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10</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11</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12</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13</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14</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15</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16</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17</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18</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19</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2</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20</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21</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22</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23</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24</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25</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26</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27</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28</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29</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3</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30</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31</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32</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33</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34</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35</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4</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5</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6</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7</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8</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9</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28567603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3236679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6573493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8/11/2025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51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8/11/2025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8203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8/11/2025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14930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8/11/2025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55345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8/11/2025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422352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8/11/2025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63496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8/11/2025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787408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11/08/2025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84225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8/11/2025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363594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11/08/2025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525024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11/08/2025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34633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11/08/2025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2542261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09600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8/11/2025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17394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8/11/2025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238919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19907177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5677263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4640151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8/11/2025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36289837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8/11/2025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8339735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142253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8/11/2025</a:t>
            </a:fld>
            <a:endParaRPr lang="en-US"/>
          </a:p>
        </p:txBody>
      </p:sp>
    </p:spTree>
    <p:extLst>
      <p:ext uri="{BB962C8B-B14F-4D97-AF65-F5344CB8AC3E}">
        <p14:creationId xmlns:p14="http://schemas.microsoft.com/office/powerpoint/2010/main" val="691273762"/>
      </p:ext>
    </p:extLst>
  </p:cSld>
  <p:clrMap bg1="lt1" tx1="dk1" bg2="lt2" tx2="dk2" accent1="accent1" accent2="accent2" accent3="accent3" accent4="accent4" accent5="accent5" accent6="accent6" hlink="hlink" folHlink="folHlink"/>
  <p:sldLayoutIdLst>
    <p:sldLayoutId id="2147483855"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 id="2147483876" r:id="rId19"/>
    <p:sldLayoutId id="2147483877" r:id="rId20"/>
    <p:sldLayoutId id="2147483878" r:id="rId21"/>
    <p:sldLayoutId id="2147483879" r:id="rId22"/>
    <p:sldLayoutId id="2147483914" r:id="rId23"/>
    <p:sldLayoutId id="21474839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chart" Target="../charts/chart2.xml"/><Relationship Id="rId2" Type="http://schemas.openxmlformats.org/officeDocument/2006/relationships/slideLayout" Target="../slideLayouts/slideLayout7.xml"/><Relationship Id="rId1" Type="http://schemas.openxmlformats.org/officeDocument/2006/relationships/tags" Target="../tags/tag28.xml"/><Relationship Id="rId6" Type="http://schemas.openxmlformats.org/officeDocument/2006/relationships/chart" Target="../charts/chart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chart" Target="../charts/chart20.xml"/><Relationship Id="rId2" Type="http://schemas.openxmlformats.org/officeDocument/2006/relationships/slideLayout" Target="../slideLayouts/slideLayout7.xml"/><Relationship Id="rId1" Type="http://schemas.openxmlformats.org/officeDocument/2006/relationships/tags" Target="../tags/tag37.xml"/><Relationship Id="rId6" Type="http://schemas.openxmlformats.org/officeDocument/2006/relationships/chart" Target="../charts/chart1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chart" Target="../charts/chart22.xml"/><Relationship Id="rId2" Type="http://schemas.openxmlformats.org/officeDocument/2006/relationships/slideLayout" Target="../slideLayouts/slideLayout7.xml"/><Relationship Id="rId1" Type="http://schemas.openxmlformats.org/officeDocument/2006/relationships/tags" Target="../tags/tag38.xml"/><Relationship Id="rId6" Type="http://schemas.openxmlformats.org/officeDocument/2006/relationships/chart" Target="../charts/chart2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chart" Target="../charts/chart24.xml"/><Relationship Id="rId2" Type="http://schemas.openxmlformats.org/officeDocument/2006/relationships/slideLayout" Target="../slideLayouts/slideLayout7.xml"/><Relationship Id="rId1" Type="http://schemas.openxmlformats.org/officeDocument/2006/relationships/tags" Target="../tags/tag39.xml"/><Relationship Id="rId6" Type="http://schemas.openxmlformats.org/officeDocument/2006/relationships/chart" Target="../charts/chart2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chart" Target="../charts/chart26.xml"/><Relationship Id="rId2" Type="http://schemas.openxmlformats.org/officeDocument/2006/relationships/slideLayout" Target="../slideLayouts/slideLayout7.xml"/><Relationship Id="rId1" Type="http://schemas.openxmlformats.org/officeDocument/2006/relationships/tags" Target="../tags/tag40.xml"/><Relationship Id="rId6" Type="http://schemas.openxmlformats.org/officeDocument/2006/relationships/chart" Target="../charts/chart2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chart" Target="../charts/chart28.xml"/><Relationship Id="rId2" Type="http://schemas.openxmlformats.org/officeDocument/2006/relationships/slideLayout" Target="../slideLayouts/slideLayout7.xml"/><Relationship Id="rId1" Type="http://schemas.openxmlformats.org/officeDocument/2006/relationships/tags" Target="../tags/tag41.xml"/><Relationship Id="rId6" Type="http://schemas.openxmlformats.org/officeDocument/2006/relationships/chart" Target="../charts/chart2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chart" Target="../charts/chart30.xml"/><Relationship Id="rId2" Type="http://schemas.openxmlformats.org/officeDocument/2006/relationships/slideLayout" Target="../slideLayouts/slideLayout7.xml"/><Relationship Id="rId1" Type="http://schemas.openxmlformats.org/officeDocument/2006/relationships/tags" Target="../tags/tag42.xml"/><Relationship Id="rId6" Type="http://schemas.openxmlformats.org/officeDocument/2006/relationships/chart" Target="../charts/chart2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chart" Target="../charts/chart32.xml"/><Relationship Id="rId2" Type="http://schemas.openxmlformats.org/officeDocument/2006/relationships/slideLayout" Target="../slideLayouts/slideLayout7.xml"/><Relationship Id="rId1" Type="http://schemas.openxmlformats.org/officeDocument/2006/relationships/tags" Target="../tags/tag43.xml"/><Relationship Id="rId6" Type="http://schemas.openxmlformats.org/officeDocument/2006/relationships/chart" Target="../charts/chart3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chart" Target="../charts/chart34.xml"/><Relationship Id="rId2" Type="http://schemas.openxmlformats.org/officeDocument/2006/relationships/slideLayout" Target="../slideLayouts/slideLayout7.xml"/><Relationship Id="rId1" Type="http://schemas.openxmlformats.org/officeDocument/2006/relationships/tags" Target="../tags/tag44.xml"/><Relationship Id="rId6" Type="http://schemas.openxmlformats.org/officeDocument/2006/relationships/chart" Target="../charts/chart3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chart" Target="../charts/chart36.xml"/><Relationship Id="rId2" Type="http://schemas.openxmlformats.org/officeDocument/2006/relationships/slideLayout" Target="../slideLayouts/slideLayout7.xml"/><Relationship Id="rId1" Type="http://schemas.openxmlformats.org/officeDocument/2006/relationships/tags" Target="../tags/tag45.xml"/><Relationship Id="rId6" Type="http://schemas.openxmlformats.org/officeDocument/2006/relationships/chart" Target="../charts/chart3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chart" Target="../charts/chart38.xml"/><Relationship Id="rId2" Type="http://schemas.openxmlformats.org/officeDocument/2006/relationships/slideLayout" Target="../slideLayouts/slideLayout7.xml"/><Relationship Id="rId1" Type="http://schemas.openxmlformats.org/officeDocument/2006/relationships/tags" Target="../tags/tag46.xml"/><Relationship Id="rId6" Type="http://schemas.openxmlformats.org/officeDocument/2006/relationships/chart" Target="../charts/chart3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chart" Target="../charts/chart4.xml"/><Relationship Id="rId2"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chart" Target="../charts/chart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chart" Target="../charts/chart40.xml"/><Relationship Id="rId2" Type="http://schemas.openxmlformats.org/officeDocument/2006/relationships/slideLayout" Target="../slideLayouts/slideLayout7.xml"/><Relationship Id="rId1" Type="http://schemas.openxmlformats.org/officeDocument/2006/relationships/tags" Target="../tags/tag47.xml"/><Relationship Id="rId6" Type="http://schemas.openxmlformats.org/officeDocument/2006/relationships/chart" Target="../charts/chart3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chart" Target="../charts/chart42.xml"/><Relationship Id="rId2" Type="http://schemas.openxmlformats.org/officeDocument/2006/relationships/slideLayout" Target="../slideLayouts/slideLayout7.xml"/><Relationship Id="rId1" Type="http://schemas.openxmlformats.org/officeDocument/2006/relationships/tags" Target="../tags/tag48.xml"/><Relationship Id="rId6" Type="http://schemas.openxmlformats.org/officeDocument/2006/relationships/chart" Target="../charts/chart4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chart" Target="../charts/chart44.xml"/><Relationship Id="rId2" Type="http://schemas.openxmlformats.org/officeDocument/2006/relationships/slideLayout" Target="../slideLayouts/slideLayout7.xml"/><Relationship Id="rId1" Type="http://schemas.openxmlformats.org/officeDocument/2006/relationships/tags" Target="../tags/tag49.xml"/><Relationship Id="rId6" Type="http://schemas.openxmlformats.org/officeDocument/2006/relationships/chart" Target="../charts/chart4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chart" Target="../charts/chart46.xml"/><Relationship Id="rId2" Type="http://schemas.openxmlformats.org/officeDocument/2006/relationships/slideLayout" Target="../slideLayouts/slideLayout7.xml"/><Relationship Id="rId1" Type="http://schemas.openxmlformats.org/officeDocument/2006/relationships/tags" Target="../tags/tag50.xml"/><Relationship Id="rId6" Type="http://schemas.openxmlformats.org/officeDocument/2006/relationships/chart" Target="../charts/chart4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chart" Target="../charts/chart48.xml"/><Relationship Id="rId2" Type="http://schemas.openxmlformats.org/officeDocument/2006/relationships/slideLayout" Target="../slideLayouts/slideLayout7.xml"/><Relationship Id="rId1" Type="http://schemas.openxmlformats.org/officeDocument/2006/relationships/tags" Target="../tags/tag51.xml"/><Relationship Id="rId6" Type="http://schemas.openxmlformats.org/officeDocument/2006/relationships/chart" Target="../charts/chart4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chart" Target="../charts/chart50.xml"/><Relationship Id="rId2" Type="http://schemas.openxmlformats.org/officeDocument/2006/relationships/slideLayout" Target="../slideLayouts/slideLayout7.xml"/><Relationship Id="rId1" Type="http://schemas.openxmlformats.org/officeDocument/2006/relationships/tags" Target="../tags/tag52.xml"/><Relationship Id="rId6" Type="http://schemas.openxmlformats.org/officeDocument/2006/relationships/chart" Target="../charts/chart4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chart" Target="../charts/chart52.xml"/><Relationship Id="rId2" Type="http://schemas.openxmlformats.org/officeDocument/2006/relationships/slideLayout" Target="../slideLayouts/slideLayout7.xml"/><Relationship Id="rId1" Type="http://schemas.openxmlformats.org/officeDocument/2006/relationships/tags" Target="../tags/tag53.xml"/><Relationship Id="rId6" Type="http://schemas.openxmlformats.org/officeDocument/2006/relationships/chart" Target="../charts/chart5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chart" Target="../charts/chart54.xml"/><Relationship Id="rId2" Type="http://schemas.openxmlformats.org/officeDocument/2006/relationships/slideLayout" Target="../slideLayouts/slideLayout7.xml"/><Relationship Id="rId1" Type="http://schemas.openxmlformats.org/officeDocument/2006/relationships/tags" Target="../tags/tag54.xml"/><Relationship Id="rId6" Type="http://schemas.openxmlformats.org/officeDocument/2006/relationships/chart" Target="../charts/chart5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chart" Target="../charts/chart56.xml"/><Relationship Id="rId2" Type="http://schemas.openxmlformats.org/officeDocument/2006/relationships/slideLayout" Target="../slideLayouts/slideLayout7.xml"/><Relationship Id="rId1" Type="http://schemas.openxmlformats.org/officeDocument/2006/relationships/tags" Target="../tags/tag55.xml"/><Relationship Id="rId6" Type="http://schemas.openxmlformats.org/officeDocument/2006/relationships/chart" Target="../charts/chart5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chart" Target="../charts/chart58.xml"/><Relationship Id="rId2" Type="http://schemas.openxmlformats.org/officeDocument/2006/relationships/slideLayout" Target="../slideLayouts/slideLayout7.xml"/><Relationship Id="rId1" Type="http://schemas.openxmlformats.org/officeDocument/2006/relationships/tags" Target="../tags/tag56.xml"/><Relationship Id="rId6" Type="http://schemas.openxmlformats.org/officeDocument/2006/relationships/chart" Target="../charts/chart5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chart" Target="../charts/chart6.xml"/><Relationship Id="rId2" Type="http://schemas.openxmlformats.org/officeDocument/2006/relationships/slideLayout" Target="../slideLayouts/slideLayout7.xml"/><Relationship Id="rId1" Type="http://schemas.openxmlformats.org/officeDocument/2006/relationships/tags" Target="../tags/tag30.xml"/><Relationship Id="rId6" Type="http://schemas.openxmlformats.org/officeDocument/2006/relationships/chart" Target="../charts/chart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chart" Target="../charts/chart60.xml"/><Relationship Id="rId2" Type="http://schemas.openxmlformats.org/officeDocument/2006/relationships/slideLayout" Target="../slideLayouts/slideLayout7.xml"/><Relationship Id="rId1" Type="http://schemas.openxmlformats.org/officeDocument/2006/relationships/tags" Target="../tags/tag57.xml"/><Relationship Id="rId6" Type="http://schemas.openxmlformats.org/officeDocument/2006/relationships/chart" Target="../charts/chart5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chart" Target="../charts/chart62.xml"/><Relationship Id="rId2" Type="http://schemas.openxmlformats.org/officeDocument/2006/relationships/slideLayout" Target="../slideLayouts/slideLayout7.xml"/><Relationship Id="rId1" Type="http://schemas.openxmlformats.org/officeDocument/2006/relationships/tags" Target="../tags/tag58.xml"/><Relationship Id="rId6" Type="http://schemas.openxmlformats.org/officeDocument/2006/relationships/chart" Target="../charts/chart6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7" Type="http://schemas.openxmlformats.org/officeDocument/2006/relationships/chart" Target="../charts/chart64.xml"/><Relationship Id="rId2" Type="http://schemas.openxmlformats.org/officeDocument/2006/relationships/slideLayout" Target="../slideLayouts/slideLayout7.xml"/><Relationship Id="rId1" Type="http://schemas.openxmlformats.org/officeDocument/2006/relationships/tags" Target="../tags/tag59.xml"/><Relationship Id="rId6" Type="http://schemas.openxmlformats.org/officeDocument/2006/relationships/chart" Target="../charts/chart6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7" Type="http://schemas.openxmlformats.org/officeDocument/2006/relationships/chart" Target="../charts/chart66.xml"/><Relationship Id="rId2" Type="http://schemas.openxmlformats.org/officeDocument/2006/relationships/slideLayout" Target="../slideLayouts/slideLayout7.xml"/><Relationship Id="rId1" Type="http://schemas.openxmlformats.org/officeDocument/2006/relationships/tags" Target="../tags/tag60.xml"/><Relationship Id="rId6" Type="http://schemas.openxmlformats.org/officeDocument/2006/relationships/chart" Target="../charts/chart6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7" Type="http://schemas.openxmlformats.org/officeDocument/2006/relationships/chart" Target="../charts/chart68.xml"/><Relationship Id="rId2" Type="http://schemas.openxmlformats.org/officeDocument/2006/relationships/slideLayout" Target="../slideLayouts/slideLayout7.xml"/><Relationship Id="rId1" Type="http://schemas.openxmlformats.org/officeDocument/2006/relationships/tags" Target="../tags/tag61.xml"/><Relationship Id="rId6" Type="http://schemas.openxmlformats.org/officeDocument/2006/relationships/chart" Target="../charts/chart6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7" Type="http://schemas.openxmlformats.org/officeDocument/2006/relationships/chart" Target="../charts/chart70.xml"/><Relationship Id="rId2" Type="http://schemas.openxmlformats.org/officeDocument/2006/relationships/slideLayout" Target="../slideLayouts/slideLayout7.xml"/><Relationship Id="rId1" Type="http://schemas.openxmlformats.org/officeDocument/2006/relationships/tags" Target="../tags/tag62.xml"/><Relationship Id="rId6" Type="http://schemas.openxmlformats.org/officeDocument/2006/relationships/chart" Target="../charts/chart6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chart" Target="../charts/chart8.xml"/><Relationship Id="rId2" Type="http://schemas.openxmlformats.org/officeDocument/2006/relationships/slideLayout" Target="../slideLayouts/slideLayout7.xml"/><Relationship Id="rId1" Type="http://schemas.openxmlformats.org/officeDocument/2006/relationships/tags" Target="../tags/tag31.xml"/><Relationship Id="rId6" Type="http://schemas.openxmlformats.org/officeDocument/2006/relationships/chart" Target="../charts/chart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chart" Target="../charts/chart10.xml"/><Relationship Id="rId2" Type="http://schemas.openxmlformats.org/officeDocument/2006/relationships/slideLayout" Target="../slideLayouts/slideLayout7.xml"/><Relationship Id="rId1" Type="http://schemas.openxmlformats.org/officeDocument/2006/relationships/tags" Target="../tags/tag32.xml"/><Relationship Id="rId6" Type="http://schemas.openxmlformats.org/officeDocument/2006/relationships/chart" Target="../charts/chart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chart" Target="../charts/chart12.xml"/><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chart" Target="../charts/chart1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chart" Target="../charts/chart14.xml"/><Relationship Id="rId2" Type="http://schemas.openxmlformats.org/officeDocument/2006/relationships/slideLayout" Target="../slideLayouts/slideLayout7.xml"/><Relationship Id="rId1" Type="http://schemas.openxmlformats.org/officeDocument/2006/relationships/tags" Target="../tags/tag34.xml"/><Relationship Id="rId6" Type="http://schemas.openxmlformats.org/officeDocument/2006/relationships/chart" Target="../charts/chart1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chart" Target="../charts/chart16.xml"/><Relationship Id="rId2" Type="http://schemas.openxmlformats.org/officeDocument/2006/relationships/slideLayout" Target="../slideLayouts/slideLayout7.xml"/><Relationship Id="rId1" Type="http://schemas.openxmlformats.org/officeDocument/2006/relationships/tags" Target="../tags/tag35.xml"/><Relationship Id="rId6" Type="http://schemas.openxmlformats.org/officeDocument/2006/relationships/chart" Target="../charts/chart1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chart" Target="../charts/chart18.xml"/><Relationship Id="rId2" Type="http://schemas.openxmlformats.org/officeDocument/2006/relationships/slideLayout" Target="../slideLayouts/slideLayout7.xml"/><Relationship Id="rId1" Type="http://schemas.openxmlformats.org/officeDocument/2006/relationships/tags" Target="../tags/tag36.xml"/><Relationship Id="rId6" Type="http://schemas.openxmlformats.org/officeDocument/2006/relationships/chart" Target="../charts/chart17.xml"/><Relationship Id="rId5" Type="http://schemas.openxmlformats.org/officeDocument/2006/relationships/image" Target="../media/image28.emf"/><Relationship Id="rId4" Type="http://schemas.openxmlformats.org/officeDocument/2006/relationships/oleObject" Target="../embeddings/oleObject2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8/11/2025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927990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8/11/2025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10</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50034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8/11/2025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049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8/11/2025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966968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8/11/2025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764057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8/11/2025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819758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8/11/2025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579372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8/11/2025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844820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8/11/2025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568167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8/11/2025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7648030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8/11/2025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954512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8/11/2025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151185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8/11/2025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20</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5232667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8/11/2025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3584012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8/11/2025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7205884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8/11/2025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78989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8/11/2025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5511400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8/11/2025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2423550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8/11/2025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0656492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8/11/2025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4304808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8/11/2025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5016502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8/11/2025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287030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8/11/2025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8468430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8/11/2025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30</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6366666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8/11/2025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9217396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8/11/2025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6912134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8/11/2025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7712222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8/11/2025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8739520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8/11/2025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519725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8/11/2025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72082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8/11/2025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798635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8/11/2025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068546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8/11/2025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900667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8/11/2025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4653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8/11/2025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0228205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726F4B-CCCE-4FD7-AEEC-E1B68F2D26F5}">
  <ds:schemaRefs>
    <ds:schemaRef ds:uri="http://schemas.microsoft.com/sharepoint/v3/contenttype/forms"/>
  </ds:schemaRefs>
</ds:datastoreItem>
</file>

<file path=customXml/itemProps2.xml><?xml version="1.0" encoding="utf-8"?>
<ds:datastoreItem xmlns:ds="http://schemas.openxmlformats.org/officeDocument/2006/customXml" ds:itemID="{86DE5052-E9D7-46E7-8537-D0DDAF09064B}">
  <ds:schemaRefs>
    <ds:schemaRef ds:uri="0ad93b7f-b0cd-4c46-aaaf-ff14495948cf"/>
    <ds:schemaRef ds:uri="474cf4e4-8a51-432b-9e1b-0ea607ac38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DAD8CDA-E8B3-4E61-898C-45F4951EF008}">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42</TotalTime>
  <Words>2485</Words>
  <Application>Microsoft Office PowerPoint</Application>
  <PresentationFormat>On-screen Show (16:9)</PresentationFormat>
  <Paragraphs>455</Paragraphs>
  <Slides>35</Slides>
  <Notes>35</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4" baseType="lpstr">
      <vt:lpstr>Aptos</vt:lpstr>
      <vt:lpstr>Arial</vt:lpstr>
      <vt:lpstr>Nexa</vt:lpstr>
      <vt:lpstr>Nexa Bold</vt:lpstr>
      <vt:lpstr>Nexa Book</vt:lpstr>
      <vt:lpstr>Nexa Book Italic</vt:lpstr>
      <vt:lpstr>Open Sans</vt:lpstr>
      <vt:lpstr>PricingOne Light Template Oct 2024</vt:lpstr>
      <vt:lpstr>think-cell Slide</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Salma ANANY</cp:lastModifiedBy>
  <cp:revision>43</cp:revision>
  <dcterms:created xsi:type="dcterms:W3CDTF">2024-07-05T14:56:51Z</dcterms:created>
  <dcterms:modified xsi:type="dcterms:W3CDTF">2025-08-11T08:29:58Z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