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tags/tag32.xml" ContentType="application/vnd.openxmlformats-officedocument.presentationml.tags+xml"/>
  <Override PartName="/ppt/charts/chart6.xml" ContentType="application/vnd.openxmlformats-officedocument.drawingml.chart+xml"/>
  <Override PartName="/ppt/charts/chart7.xml" ContentType="application/vnd.openxmlformats-officedocument.drawingml.chart+xml"/>
  <Override PartName="/ppt/tags/tag33.xml" ContentType="application/vnd.openxmlformats-officedocument.presentationml.tags+xml"/>
  <Override PartName="/ppt/charts/chart8.xml" ContentType="application/vnd.openxmlformats-officedocument.drawingml.chart+xml"/>
  <Override PartName="/ppt/charts/chart9.xml" ContentType="application/vnd.openxmlformats-officedocument.drawingml.chart+xml"/>
  <Override PartName="/ppt/tags/tag34.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5.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6.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7.xml" ContentType="application/vnd.openxmlformats-officedocument.presentationml.tags+xml"/>
  <Override PartName="/ppt/charts/chart19.xml" ContentType="application/vnd.openxmlformats-officedocument.drawingml.chart+xml"/>
  <Override PartName="/ppt/tags/tag38.xml" ContentType="application/vnd.openxmlformats-officedocument.presentationml.tags+xml"/>
  <Override PartName="/ppt/charts/chart20.xml" ContentType="application/vnd.openxmlformats-officedocument.drawingml.chart+xml"/>
  <Override PartName="/ppt/tags/tag39.xml" ContentType="application/vnd.openxmlformats-officedocument.presentationml.tags+xml"/>
  <Override PartName="/ppt/charts/chart21.xml" ContentType="application/vnd.openxmlformats-officedocument.drawingml.chart+xml"/>
  <Override PartName="/ppt/tags/tag40.xml" ContentType="application/vnd.openxmlformats-officedocument.presentationml.tags+xml"/>
  <Override PartName="/ppt/charts/chart22.xml" ContentType="application/vnd.openxmlformats-officedocument.drawingml.chart+xml"/>
  <Override PartName="/ppt/tags/tag41.xml" ContentType="application/vnd.openxmlformats-officedocument.presentationml.tags+xml"/>
  <Override PartName="/ppt/charts/chart23.xml" ContentType="application/vnd.openxmlformats-officedocument.drawingml.chart+xml"/>
  <Override PartName="/ppt/tags/tag42.xml" ContentType="application/vnd.openxmlformats-officedocument.presentationml.tags+xml"/>
  <Override PartName="/ppt/charts/chart24.xml" ContentType="application/vnd.openxmlformats-officedocument.drawingml.chart+xml"/>
  <Override PartName="/ppt/tags/tag43.xml" ContentType="application/vnd.openxmlformats-officedocument.presentationml.tags+xml"/>
  <Override PartName="/ppt/charts/chart25.xml" ContentType="application/vnd.openxmlformats-officedocument.drawingml.chart+xml"/>
  <Override PartName="/ppt/tags/tag44.xml" ContentType="application/vnd.openxmlformats-officedocument.presentationml.tags+xml"/>
  <Override PartName="/ppt/charts/chart26.xml" ContentType="application/vnd.openxmlformats-officedocument.drawingml.chart+xml"/>
  <Override PartName="/ppt/tags/tag45.xml" ContentType="application/vnd.openxmlformats-officedocument.presentationml.tags+xml"/>
  <Override PartName="/ppt/charts/chart27.xml" ContentType="application/vnd.openxmlformats-officedocument.drawingml.chart+xml"/>
  <Override PartName="/ppt/tags/tag46.xml" ContentType="application/vnd.openxmlformats-officedocument.presentationml.tags+xml"/>
  <Override PartName="/ppt/charts/chart28.xml" ContentType="application/vnd.openxmlformats-officedocument.drawingml.chart+xml"/>
  <Override PartName="/ppt/tags/tag47.xml" ContentType="application/vnd.openxmlformats-officedocument.presentationml.tags+xml"/>
  <Override PartName="/ppt/charts/chart29.xml" ContentType="application/vnd.openxmlformats-officedocument.drawingml.chart+xml"/>
  <Override PartName="/ppt/tags/tag48.xml" ContentType="application/vnd.openxmlformats-officedocument.presentationml.tags+xml"/>
  <Override PartName="/ppt/charts/chart30.xml" ContentType="application/vnd.openxmlformats-officedocument.drawingml.chart+xml"/>
  <Override PartName="/ppt/tags/tag49.xml" ContentType="application/vnd.openxmlformats-officedocument.presentationml.tags+xml"/>
  <Override PartName="/ppt/charts/chart31.xml" ContentType="application/vnd.openxmlformats-officedocument.drawingml.chart+xml"/>
  <Override PartName="/ppt/tags/tag50.xml" ContentType="application/vnd.openxmlformats-officedocument.presentationml.tags+xml"/>
  <Override PartName="/ppt/charts/chart32.xml" ContentType="application/vnd.openxmlformats-officedocument.drawingml.chart+xml"/>
  <Override PartName="/ppt/tags/tag51.xml" ContentType="application/vnd.openxmlformats-officedocument.presentationml.tags+xml"/>
  <Override PartName="/ppt/charts/chart33.xml" ContentType="application/vnd.openxmlformats-officedocument.drawingml.chart+xml"/>
  <Override PartName="/ppt/tags/tag52.xml" ContentType="application/vnd.openxmlformats-officedocument.presentationml.tags+xml"/>
  <Override PartName="/ppt/charts/chart34.xml" ContentType="application/vnd.openxmlformats-officedocument.drawingml.chart+xml"/>
  <Override PartName="/ppt/tags/tag53.xml" ContentType="application/vnd.openxmlformats-officedocument.presentationml.tags+xml"/>
  <Override PartName="/ppt/charts/chart35.xml" ContentType="application/vnd.openxmlformats-officedocument.drawingml.chart+xml"/>
  <Override PartName="/ppt/tags/tag54.xml" ContentType="application/vnd.openxmlformats-officedocument.presentationml.tags+xml"/>
  <Override PartName="/ppt/charts/chart36.xml" ContentType="application/vnd.openxmlformats-officedocument.drawingml.chart+xml"/>
  <Override PartName="/ppt/tags/tag55.xml" ContentType="application/vnd.openxmlformats-officedocument.presentationml.tags+xml"/>
  <Override PartName="/ppt/charts/chart37.xml" ContentType="application/vnd.openxmlformats-officedocument.drawingml.chart+xml"/>
  <Override PartName="/ppt/tags/tag56.xml" ContentType="application/vnd.openxmlformats-officedocument.presentationml.tags+xml"/>
  <Override PartName="/ppt/charts/chart38.xml" ContentType="application/vnd.openxmlformats-officedocument.drawingml.chart+xml"/>
  <Override PartName="/ppt/tags/tag57.xml" ContentType="application/vnd.openxmlformats-officedocument.presentationml.tags+xml"/>
  <Override PartName="/ppt/charts/chart39.xml" ContentType="application/vnd.openxmlformats-officedocument.drawingml.chart+xml"/>
  <Override PartName="/ppt/tags/tag58.xml" ContentType="application/vnd.openxmlformats-officedocument.presentationml.tags+xml"/>
  <Override PartName="/ppt/charts/chart40.xml" ContentType="application/vnd.openxmlformats-officedocument.drawingml.chart+xml"/>
  <Override PartName="/ppt/tags/tag59.xml" ContentType="application/vnd.openxmlformats-officedocument.presentationml.tags+xml"/>
  <Override PartName="/ppt/charts/chart41.xml" ContentType="application/vnd.openxmlformats-officedocument.drawingml.chart+xml"/>
  <Override PartName="/ppt/tags/tag60.xml" ContentType="application/vnd.openxmlformats-officedocument.presentationml.tags+xml"/>
  <Override PartName="/ppt/charts/chart42.xml" ContentType="application/vnd.openxmlformats-officedocument.drawingml.chart+xml"/>
  <Override PartName="/ppt/tags/tag61.xml" ContentType="application/vnd.openxmlformats-officedocument.presentationml.tags+xml"/>
  <Override PartName="/ppt/charts/chart43.xml" ContentType="application/vnd.openxmlformats-officedocument.drawingml.chart+xml"/>
  <Override PartName="/ppt/tags/tag62.xml" ContentType="application/vnd.openxmlformats-officedocument.presentationml.tags+xml"/>
  <Override PartName="/ppt/charts/chart44.xml" ContentType="application/vnd.openxmlformats-officedocument.drawingml.chart+xml"/>
  <Override PartName="/ppt/tags/tag63.xml" ContentType="application/vnd.openxmlformats-officedocument.presentationml.tags+xml"/>
  <Override PartName="/ppt/charts/chart45.xml" ContentType="application/vnd.openxmlformats-officedocument.drawingml.chart+xml"/>
  <Override PartName="/ppt/tags/tag64.xml" ContentType="application/vnd.openxmlformats-officedocument.presentationml.tags+xml"/>
  <Override PartName="/ppt/charts/chart46.xml" ContentType="application/vnd.openxmlformats-officedocument.drawingml.chart+xml"/>
  <Override PartName="/ppt/tags/tag65.xml" ContentType="application/vnd.openxmlformats-officedocument.presentationml.tags+xml"/>
  <Override PartName="/ppt/charts/chart47.xml" ContentType="application/vnd.openxmlformats-officedocument.drawingml.chart+xml"/>
  <Override PartName="/ppt/tags/tag66.xml" ContentType="application/vnd.openxmlformats-officedocument.presentationml.tags+xml"/>
  <Override PartName="/ppt/charts/chart48.xml" ContentType="application/vnd.openxmlformats-officedocument.drawingml.chart+xml"/>
  <Override PartName="/ppt/tags/tag67.xml" ContentType="application/vnd.openxmlformats-officedocument.presentationml.tags+xml"/>
  <Override PartName="/ppt/notesSlides/notesSlide1.xml" ContentType="application/vnd.openxmlformats-officedocument.presentationml.notesSlide+xml"/>
  <Override PartName="/ppt/tags/tag68.xml" ContentType="application/vnd.openxmlformats-officedocument.presentationml.tags+xml"/>
  <Override PartName="/ppt/notesSlides/notesSlide2.xml" ContentType="application/vnd.openxmlformats-officedocument.presentationml.notesSlide+xml"/>
  <Override PartName="/ppt/tags/tag69.xml" ContentType="application/vnd.openxmlformats-officedocument.presentationml.tags+xml"/>
  <Override PartName="/ppt/notesSlides/notesSlide3.xml" ContentType="application/vnd.openxmlformats-officedocument.presentationml.notesSlide+xml"/>
  <Override PartName="/ppt/tags/tag70.xml" ContentType="application/vnd.openxmlformats-officedocument.presentationml.tags+xml"/>
  <Override PartName="/ppt/notesSlides/notesSlide4.xml" ContentType="application/vnd.openxmlformats-officedocument.presentationml.notesSlide+xml"/>
  <Override PartName="/ppt/tags/tag71.xml" ContentType="application/vnd.openxmlformats-officedocument.presentationml.tags+xml"/>
  <Override PartName="/ppt/notesSlides/notesSlide5.xml" ContentType="application/vnd.openxmlformats-officedocument.presentationml.notesSlide+xml"/>
  <Override PartName="/ppt/tags/tag72.xml" ContentType="application/vnd.openxmlformats-officedocument.presentationml.tags+xml"/>
  <Override PartName="/ppt/notesSlides/notesSlide6.xml" ContentType="application/vnd.openxmlformats-officedocument.presentationml.notesSlide+xml"/>
  <Override PartName="/ppt/tags/tag73.xml" ContentType="application/vnd.openxmlformats-officedocument.presentationml.tags+xml"/>
  <Override PartName="/ppt/notesSlides/notesSlide7.xml" ContentType="application/vnd.openxmlformats-officedocument.presentationml.notesSlide+xml"/>
  <Override PartName="/ppt/tags/tag74.xml" ContentType="application/vnd.openxmlformats-officedocument.presentationml.tags+xml"/>
  <Override PartName="/ppt/notesSlides/notesSlide8.xml" ContentType="application/vnd.openxmlformats-officedocument.presentationml.notesSlide+xml"/>
  <Override PartName="/ppt/tags/tag75.xml" ContentType="application/vnd.openxmlformats-officedocument.presentationml.tags+xml"/>
  <Override PartName="/ppt/notesSlides/notesSlide9.xml" ContentType="application/vnd.openxmlformats-officedocument.presentationml.notesSlide+xml"/>
  <Override PartName="/ppt/tags/tag76.xml" ContentType="application/vnd.openxmlformats-officedocument.presentationml.tags+xml"/>
  <Override PartName="/ppt/notesSlides/notesSlide10.xml" ContentType="application/vnd.openxmlformats-officedocument.presentationml.notesSlide+xml"/>
  <Override PartName="/ppt/tags/tag77.xml" ContentType="application/vnd.openxmlformats-officedocument.presentationml.tags+xml"/>
  <Override PartName="/ppt/notesSlides/notesSlide11.xml" ContentType="application/vnd.openxmlformats-officedocument.presentationml.notesSlide+xml"/>
  <Override PartName="/ppt/tags/tag78.xml" ContentType="application/vnd.openxmlformats-officedocument.presentationml.tags+xml"/>
  <Override PartName="/ppt/notesSlides/notesSlide12.xml" ContentType="application/vnd.openxmlformats-officedocument.presentationml.notesSlide+xml"/>
  <Override PartName="/ppt/tags/tag79.xml" ContentType="application/vnd.openxmlformats-officedocument.presentationml.tags+xml"/>
  <Override PartName="/ppt/notesSlides/notesSlide13.xml" ContentType="application/vnd.openxmlformats-officedocument.presentationml.notesSlide+xml"/>
  <Override PartName="/ppt/charts/chart49.xml" ContentType="application/vnd.openxmlformats-officedocument.drawingml.chart+xml"/>
  <Override PartName="/ppt/charts/style1.xml" ContentType="application/vnd.ms-office.chartstyle+xml"/>
  <Override PartName="/ppt/charts/colors1.xml" ContentType="application/vnd.ms-office.chartcolorstyle+xml"/>
  <Override PartName="/ppt/tags/tag80.xml" ContentType="application/vnd.openxmlformats-officedocument.presentationml.tags+xml"/>
  <Override PartName="/ppt/notesSlides/notesSlide14.xml" ContentType="application/vnd.openxmlformats-officedocument.presentationml.notesSlide+xml"/>
  <Override PartName="/ppt/charts/chart50.xml" ContentType="application/vnd.openxmlformats-officedocument.drawingml.chart+xml"/>
  <Override PartName="/ppt/charts/style2.xml" ContentType="application/vnd.ms-office.chartstyle+xml"/>
  <Override PartName="/ppt/charts/colors2.xml" ContentType="application/vnd.ms-office.chartcolorstyle+xml"/>
  <Override PartName="/ppt/tags/tag81.xml" ContentType="application/vnd.openxmlformats-officedocument.presentationml.tags+xml"/>
  <Override PartName="/ppt/notesSlides/notesSlide15.xml" ContentType="application/vnd.openxmlformats-officedocument.presentationml.notesSlide+xml"/>
  <Override PartName="/ppt/charts/chart51.xml" ContentType="application/vnd.openxmlformats-officedocument.drawingml.chart+xml"/>
  <Override PartName="/ppt/charts/style3.xml" ContentType="application/vnd.ms-office.chartstyle+xml"/>
  <Override PartName="/ppt/charts/colors3.xml" ContentType="application/vnd.ms-office.chartcolorstyle+xml"/>
  <Override PartName="/ppt/tags/tag82.xml" ContentType="application/vnd.openxmlformats-officedocument.presentationml.tags+xml"/>
  <Override PartName="/ppt/notesSlides/notesSlide16.xml" ContentType="application/vnd.openxmlformats-officedocument.presentationml.notesSlide+xml"/>
  <Override PartName="/ppt/charts/chart52.xml" ContentType="application/vnd.openxmlformats-officedocument.drawingml.chart+xml"/>
  <Override PartName="/ppt/charts/style4.xml" ContentType="application/vnd.ms-office.chartstyle+xml"/>
  <Override PartName="/ppt/charts/colors4.xml" ContentType="application/vnd.ms-office.chartcolorstyle+xml"/>
  <Override PartName="/ppt/tags/tag83.xml" ContentType="application/vnd.openxmlformats-officedocument.presentationml.tags+xml"/>
  <Override PartName="/ppt/notesSlides/notesSlide17.xml" ContentType="application/vnd.openxmlformats-officedocument.presentationml.notesSlide+xml"/>
  <Override PartName="/ppt/charts/chart53.xml" ContentType="application/vnd.openxmlformats-officedocument.drawingml.chart+xml"/>
  <Override PartName="/ppt/charts/style5.xml" ContentType="application/vnd.ms-office.chartstyle+xml"/>
  <Override PartName="/ppt/charts/colors5.xml" ContentType="application/vnd.ms-office.chartcolorstyle+xml"/>
  <Override PartName="/ppt/tags/tag84.xml" ContentType="application/vnd.openxmlformats-officedocument.presentationml.tags+xml"/>
  <Override PartName="/ppt/notesSlides/notesSlide18.xml" ContentType="application/vnd.openxmlformats-officedocument.presentationml.notesSlide+xml"/>
  <Override PartName="/ppt/charts/chart54.xml" ContentType="application/vnd.openxmlformats-officedocument.drawingml.chart+xml"/>
  <Override PartName="/ppt/charts/style6.xml" ContentType="application/vnd.ms-office.chartstyle+xml"/>
  <Override PartName="/ppt/charts/colors6.xml" ContentType="application/vnd.ms-office.chartcolorstyle+xml"/>
  <Override PartName="/ppt/tags/tag85.xml" ContentType="application/vnd.openxmlformats-officedocument.presentationml.tags+xml"/>
  <Override PartName="/ppt/notesSlides/notesSlide19.xml" ContentType="application/vnd.openxmlformats-officedocument.presentationml.notesSlide+xml"/>
  <Override PartName="/ppt/charts/chart55.xml" ContentType="application/vnd.openxmlformats-officedocument.drawingml.chart+xml"/>
  <Override PartName="/ppt/charts/style7.xml" ContentType="application/vnd.ms-office.chartstyle+xml"/>
  <Override PartName="/ppt/charts/colors7.xml" ContentType="application/vnd.ms-office.chartcolorstyle+xml"/>
  <Override PartName="/ppt/tags/tag86.xml" ContentType="application/vnd.openxmlformats-officedocument.presentationml.tags+xml"/>
  <Override PartName="/ppt/notesSlides/notesSlide20.xml" ContentType="application/vnd.openxmlformats-officedocument.presentationml.notesSlide+xml"/>
  <Override PartName="/ppt/charts/chart56.xml" ContentType="application/vnd.openxmlformats-officedocument.drawingml.chart+xml"/>
  <Override PartName="/ppt/charts/style8.xml" ContentType="application/vnd.ms-office.chartstyle+xml"/>
  <Override PartName="/ppt/charts/colors8.xml" ContentType="application/vnd.ms-office.chartcolorstyle+xml"/>
  <Override PartName="/ppt/tags/tag87.xml" ContentType="application/vnd.openxmlformats-officedocument.presentationml.tags+xml"/>
  <Override PartName="/ppt/notesSlides/notesSlide21.xml" ContentType="application/vnd.openxmlformats-officedocument.presentationml.notesSlide+xml"/>
  <Override PartName="/ppt/charts/chart57.xml" ContentType="application/vnd.openxmlformats-officedocument.drawingml.chart+xml"/>
  <Override PartName="/ppt/charts/style9.xml" ContentType="application/vnd.ms-office.chartstyle+xml"/>
  <Override PartName="/ppt/charts/colors9.xml" ContentType="application/vnd.ms-office.chartcolorstyle+xml"/>
  <Override PartName="/ppt/tags/tag88.xml" ContentType="application/vnd.openxmlformats-officedocument.presentationml.tags+xml"/>
  <Override PartName="/ppt/notesSlides/notesSlide22.xml" ContentType="application/vnd.openxmlformats-officedocument.presentationml.notesSlide+xml"/>
  <Override PartName="/ppt/charts/chart58.xml" ContentType="application/vnd.openxmlformats-officedocument.drawingml.chart+xml"/>
  <Override PartName="/ppt/charts/style10.xml" ContentType="application/vnd.ms-office.chartstyle+xml"/>
  <Override PartName="/ppt/charts/colors10.xml" ContentType="application/vnd.ms-office.chartcolorstyle+xml"/>
  <Override PartName="/ppt/tags/tag89.xml" ContentType="application/vnd.openxmlformats-officedocument.presentationml.tags+xml"/>
  <Override PartName="/ppt/notesSlides/notesSlide23.xml" ContentType="application/vnd.openxmlformats-officedocument.presentationml.notesSlide+xml"/>
  <Override PartName="/ppt/charts/chart59.xml" ContentType="application/vnd.openxmlformats-officedocument.drawingml.chart+xml"/>
  <Override PartName="/ppt/charts/style11.xml" ContentType="application/vnd.ms-office.chartstyle+xml"/>
  <Override PartName="/ppt/charts/colors11.xml" ContentType="application/vnd.ms-office.chartcolorstyle+xml"/>
  <Override PartName="/ppt/tags/tag90.xml" ContentType="application/vnd.openxmlformats-officedocument.presentationml.tags+xml"/>
  <Override PartName="/ppt/notesSlides/notesSlide24.xml" ContentType="application/vnd.openxmlformats-officedocument.presentationml.notesSlide+xml"/>
  <Override PartName="/ppt/charts/chart60.xml" ContentType="application/vnd.openxmlformats-officedocument.drawingml.chart+xml"/>
  <Override PartName="/ppt/charts/style12.xml" ContentType="application/vnd.ms-office.chartstyle+xml"/>
  <Override PartName="/ppt/charts/colors12.xml" ContentType="application/vnd.ms-office.chartcolorstyle+xml"/>
  <Override PartName="/ppt/tags/tag91.xml" ContentType="application/vnd.openxmlformats-officedocument.presentationml.tags+xml"/>
  <Override PartName="/ppt/notesSlides/notesSlide25.xml" ContentType="application/vnd.openxmlformats-officedocument.presentationml.notesSlide+xml"/>
  <Override PartName="/ppt/charts/chart61.xml" ContentType="application/vnd.openxmlformats-officedocument.drawingml.chart+xml"/>
  <Override PartName="/ppt/charts/style13.xml" ContentType="application/vnd.ms-office.chartstyle+xml"/>
  <Override PartName="/ppt/charts/colors13.xml" ContentType="application/vnd.ms-office.chartcolorstyle+xml"/>
  <Override PartName="/ppt/tags/tag92.xml" ContentType="application/vnd.openxmlformats-officedocument.presentationml.tags+xml"/>
  <Override PartName="/ppt/notesSlides/notesSlide26.xml" ContentType="application/vnd.openxmlformats-officedocument.presentationml.notesSlide+xml"/>
  <Override PartName="/ppt/charts/chart62.xml" ContentType="application/vnd.openxmlformats-officedocument.drawingml.chart+xml"/>
  <Override PartName="/ppt/charts/style14.xml" ContentType="application/vnd.ms-office.chartstyle+xml"/>
  <Override PartName="/ppt/charts/colors14.xml" ContentType="application/vnd.ms-office.chartcolorstyle+xml"/>
  <Override PartName="/ppt/tags/tag93.xml" ContentType="application/vnd.openxmlformats-officedocument.presentationml.tags+xml"/>
  <Override PartName="/ppt/notesSlides/notesSlide27.xml" ContentType="application/vnd.openxmlformats-officedocument.presentationml.notesSlide+xml"/>
  <Override PartName="/ppt/charts/chart63.xml" ContentType="application/vnd.openxmlformats-officedocument.drawingml.chart+xml"/>
  <Override PartName="/ppt/charts/style15.xml" ContentType="application/vnd.ms-office.chartstyle+xml"/>
  <Override PartName="/ppt/charts/colors15.xml" ContentType="application/vnd.ms-office.chartcolorstyle+xml"/>
  <Override PartName="/ppt/tags/tag94.xml" ContentType="application/vnd.openxmlformats-officedocument.presentationml.tags+xml"/>
  <Override PartName="/ppt/notesSlides/notesSlide28.xml" ContentType="application/vnd.openxmlformats-officedocument.presentationml.notesSlide+xml"/>
  <Override PartName="/ppt/charts/chart64.xml" ContentType="application/vnd.openxmlformats-officedocument.drawingml.chart+xml"/>
  <Override PartName="/ppt/charts/style16.xml" ContentType="application/vnd.ms-office.chartstyle+xml"/>
  <Override PartName="/ppt/charts/colors16.xml" ContentType="application/vnd.ms-office.chartcolorstyle+xml"/>
  <Override PartName="/ppt/tags/tag95.xml" ContentType="application/vnd.openxmlformats-officedocument.presentationml.tags+xml"/>
  <Override PartName="/ppt/notesSlides/notesSlide29.xml" ContentType="application/vnd.openxmlformats-officedocument.presentationml.notesSlide+xml"/>
  <Override PartName="/ppt/charts/chart65.xml" ContentType="application/vnd.openxmlformats-officedocument.drawingml.chart+xml"/>
  <Override PartName="/ppt/charts/style17.xml" ContentType="application/vnd.ms-office.chartstyle+xml"/>
  <Override PartName="/ppt/charts/colors17.xml" ContentType="application/vnd.ms-office.chartcolorstyle+xml"/>
  <Override PartName="/ppt/tags/tag96.xml" ContentType="application/vnd.openxmlformats-officedocument.presentationml.tags+xml"/>
  <Override PartName="/ppt/notesSlides/notesSlide30.xml" ContentType="application/vnd.openxmlformats-officedocument.presentationml.notesSlide+xml"/>
  <Override PartName="/ppt/charts/chart66.xml" ContentType="application/vnd.openxmlformats-officedocument.drawingml.chart+xml"/>
  <Override PartName="/ppt/charts/style18.xml" ContentType="application/vnd.ms-office.chartstyle+xml"/>
  <Override PartName="/ppt/charts/colors18.xml" ContentType="application/vnd.ms-office.chartcolorstyle+xml"/>
  <Override PartName="/ppt/tags/tag97.xml" ContentType="application/vnd.openxmlformats-officedocument.presentationml.tags+xml"/>
  <Override PartName="/ppt/notesSlides/notesSlide31.xml" ContentType="application/vnd.openxmlformats-officedocument.presentationml.notesSlide+xml"/>
  <Override PartName="/ppt/charts/chart67.xml" ContentType="application/vnd.openxmlformats-officedocument.drawingml.chart+xml"/>
  <Override PartName="/ppt/charts/style19.xml" ContentType="application/vnd.ms-office.chartstyle+xml"/>
  <Override PartName="/ppt/charts/colors19.xml" ContentType="application/vnd.ms-office.chartcolorstyle+xml"/>
  <Override PartName="/ppt/tags/tag98.xml" ContentType="application/vnd.openxmlformats-officedocument.presentationml.tags+xml"/>
  <Override PartName="/ppt/notesSlides/notesSlide32.xml" ContentType="application/vnd.openxmlformats-officedocument.presentationml.notesSlide+xml"/>
  <Override PartName="/ppt/charts/chart68.xml" ContentType="application/vnd.openxmlformats-officedocument.drawingml.chart+xml"/>
  <Override PartName="/ppt/charts/style20.xml" ContentType="application/vnd.ms-office.chartstyle+xml"/>
  <Override PartName="/ppt/charts/colors20.xml" ContentType="application/vnd.ms-office.chartcolorstyle+xml"/>
  <Override PartName="/ppt/tags/tag99.xml" ContentType="application/vnd.openxmlformats-officedocument.presentationml.tags+xml"/>
  <Override PartName="/ppt/notesSlides/notesSlide33.xml" ContentType="application/vnd.openxmlformats-officedocument.presentationml.notesSlide+xml"/>
  <Override PartName="/ppt/charts/chart69.xml" ContentType="application/vnd.openxmlformats-officedocument.drawingml.chart+xml"/>
  <Override PartName="/ppt/charts/style21.xml" ContentType="application/vnd.ms-office.chartstyle+xml"/>
  <Override PartName="/ppt/charts/colors21.xml" ContentType="application/vnd.ms-office.chartcolorstyle+xml"/>
  <Override PartName="/ppt/tags/tag100.xml" ContentType="application/vnd.openxmlformats-officedocument.presentationml.tags+xml"/>
  <Override PartName="/ppt/notesSlides/notesSlide34.xml" ContentType="application/vnd.openxmlformats-officedocument.presentationml.notesSlide+xml"/>
  <Override PartName="/ppt/charts/chart70.xml" ContentType="application/vnd.openxmlformats-officedocument.drawingml.chart+xml"/>
  <Override PartName="/ppt/charts/style22.xml" ContentType="application/vnd.ms-office.chartstyle+xml"/>
  <Override PartName="/ppt/charts/colors22.xml" ContentType="application/vnd.ms-office.chartcolorstyle+xml"/>
  <Override PartName="/ppt/tags/tag101.xml" ContentType="application/vnd.openxmlformats-officedocument.presentationml.tags+xml"/>
  <Override PartName="/ppt/notesSlides/notesSlide35.xml" ContentType="application/vnd.openxmlformats-officedocument.presentationml.notesSlide+xml"/>
  <Override PartName="/ppt/charts/chart71.xml" ContentType="application/vnd.openxmlformats-officedocument.drawingml.chart+xml"/>
  <Override PartName="/ppt/charts/style23.xml" ContentType="application/vnd.ms-office.chartstyle+xml"/>
  <Override PartName="/ppt/charts/colors23.xml" ContentType="application/vnd.ms-office.chartcolorstyle+xml"/>
  <Override PartName="/ppt/tags/tag102.xml" ContentType="application/vnd.openxmlformats-officedocument.presentationml.tags+xml"/>
  <Override PartName="/ppt/notesSlides/notesSlide36.xml" ContentType="application/vnd.openxmlformats-officedocument.presentationml.notesSlide+xml"/>
  <Override PartName="/ppt/charts/chart72.xml" ContentType="application/vnd.openxmlformats-officedocument.drawingml.chart+xml"/>
  <Override PartName="/ppt/charts/style24.xml" ContentType="application/vnd.ms-office.chartstyle+xml"/>
  <Override PartName="/ppt/charts/colors24.xml" ContentType="application/vnd.ms-office.chartcolorstyle+xml"/>
  <Override PartName="/ppt/tags/tag103.xml" ContentType="application/vnd.openxmlformats-officedocument.presentationml.tags+xml"/>
  <Override PartName="/ppt/notesSlides/notesSlide37.xml" ContentType="application/vnd.openxmlformats-officedocument.presentationml.notesSlide+xml"/>
  <Override PartName="/ppt/charts/chart73.xml" ContentType="application/vnd.openxmlformats-officedocument.drawingml.chart+xml"/>
  <Override PartName="/ppt/charts/style25.xml" ContentType="application/vnd.ms-office.chartstyle+xml"/>
  <Override PartName="/ppt/charts/colors25.xml" ContentType="application/vnd.ms-office.chartcolorstyle+xml"/>
  <Override PartName="/ppt/tags/tag104.xml" ContentType="application/vnd.openxmlformats-officedocument.presentationml.tags+xml"/>
  <Override PartName="/ppt/notesSlides/notesSlide38.xml" ContentType="application/vnd.openxmlformats-officedocument.presentationml.notesSlide+xml"/>
  <Override PartName="/ppt/charts/chart74.xml" ContentType="application/vnd.openxmlformats-officedocument.drawingml.chart+xml"/>
  <Override PartName="/ppt/charts/style26.xml" ContentType="application/vnd.ms-office.chartstyle+xml"/>
  <Override PartName="/ppt/charts/colors26.xml" ContentType="application/vnd.ms-office.chartcolorstyle+xml"/>
  <Override PartName="/ppt/tags/tag105.xml" ContentType="application/vnd.openxmlformats-officedocument.presentationml.tags+xml"/>
  <Override PartName="/ppt/notesSlides/notesSlide39.xml" ContentType="application/vnd.openxmlformats-officedocument.presentationml.notesSlide+xml"/>
  <Override PartName="/ppt/charts/chart75.xml" ContentType="application/vnd.openxmlformats-officedocument.drawingml.chart+xml"/>
  <Override PartName="/ppt/charts/style27.xml" ContentType="application/vnd.ms-office.chartstyle+xml"/>
  <Override PartName="/ppt/charts/colors27.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83"/>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 id="2147477429" r:id="rId69"/>
    <p:sldId id="2147477430" r:id="rId70"/>
    <p:sldId id="2147477431" r:id="rId71"/>
    <p:sldId id="2147477432" r:id="rId72"/>
    <p:sldId id="2147477433" r:id="rId73"/>
    <p:sldId id="2147477434" r:id="rId74"/>
    <p:sldId id="2147477435" r:id="rId75"/>
    <p:sldId id="2147477436" r:id="rId76"/>
    <p:sldId id="2147477437" r:id="rId77"/>
    <p:sldId id="2147477438" r:id="rId78"/>
    <p:sldId id="2147477439" r:id="rId79"/>
    <p:sldId id="2147477440" r:id="rId80"/>
    <p:sldId id="2147477441" r:id="rId81"/>
    <p:sldId id="2147477442" r:id="rId8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Summary Category" id="{8AB67AA5-A9A7-4342-B25C-EDE430B7182C}">
          <p14:sldIdLst>
            <p14:sldId id="2147477365"/>
            <p14:sldId id="2147477366"/>
            <p14:sldId id="2147477367"/>
          </p14:sldIdLst>
        </p14:section>
        <p14:section name="Price Positioning Summary Sector" id="{0FE28F61-B622-4F48-B662-ED125269A1C5}">
          <p14:sldIdLst>
            <p14:sldId id="2147477368"/>
            <p14:sldId id="2147477369"/>
            <p14:sldId id="2147477370"/>
          </p14:sldIdLst>
        </p14:section>
        <p14:section name="Price Positioning Summary Segment" id="{138F5966-548D-4A74-A2BA-6519855AA5D2}">
          <p14:sldIdLst>
            <p14:sldId id="2147477371"/>
            <p14:sldId id="2147477372"/>
            <p14:sldId id="2147477373"/>
          </p14:sldIdLst>
        </p14:section>
        <p14:section name="Price Positioning Analysis By Brands" id="{5DF0F17D-0635-447C-887D-DB809E9A4B7D}">
          <p14:sldIdLst>
            <p14:sldId id="2147477374"/>
            <p14:sldId id="2147477375"/>
            <p14:sldId id="2147477376"/>
            <p14:sldId id="2147477377"/>
            <p14:sldId id="2147477378"/>
            <p14:sldId id="2147477379"/>
            <p14:sldId id="2147477380"/>
            <p14:sldId id="2147477381"/>
            <p14:sldId id="2147477382"/>
            <p14:sldId id="2147477383"/>
            <p14:sldId id="2147477384"/>
            <p14:sldId id="2147477385"/>
            <p14:sldId id="2147477386"/>
            <p14:sldId id="2147477387"/>
            <p14:sldId id="2147477388"/>
          </p14:sldIdLst>
        </p14:section>
        <p14:section name="Price Positioning Analysis By Manufacturer" id="{B1E3607E-013C-4BF9-9C35-BE32496EEB25}">
          <p14:sldIdLst>
            <p14:sldId id="2147477389"/>
            <p14:sldId id="2147477390"/>
            <p14:sldId id="2147477391"/>
            <p14:sldId id="2147477392"/>
            <p14:sldId id="2147477393"/>
            <p14:sldId id="2147477394"/>
            <p14:sldId id="2147477395"/>
            <p14:sldId id="2147477396"/>
            <p14:sldId id="2147477397"/>
            <p14:sldId id="2147477398"/>
            <p14:sldId id="2147477399"/>
            <p14:sldId id="2147477400"/>
            <p14:sldId id="2147477401"/>
            <p14:sldId id="2147477402"/>
            <p14:sldId id="2147477403"/>
          </p14:sldIdLst>
        </p14:section>
        <p14:section name="Sectors Share and Growth By Brands" id="{CA99CDFB-E78D-4D21-A294-D39EECB94A19}">
          <p14:sldIdLst>
            <p14:sldId id="2147477404"/>
            <p14:sldId id="2147477405"/>
            <p14:sldId id="2147477406"/>
          </p14:sldIdLst>
        </p14:section>
        <p14:section name="Segments Share and Growth By Brands" id="{A1F1EE7E-CC5C-4DE4-A19E-71B119D2ACFB}">
          <p14:sldIdLst>
            <p14:sldId id="2147477407"/>
            <p14:sldId id="2147477408"/>
            <p14:sldId id="2147477409"/>
          </p14:sldIdLst>
        </p14:section>
        <p14:section name="Sectors Share and Growth By Manufacturer" id="{7072B003-7590-414F-8019-33F5E23E1F3C}">
          <p14:sldIdLst>
            <p14:sldId id="2147477410"/>
            <p14:sldId id="2147477411"/>
            <p14:sldId id="2147477412"/>
          </p14:sldIdLst>
        </p14:section>
        <p14:section name="Segments Share and Growth By Manufacturer" id="{94E54EF2-0AA5-46D8-BA56-B3462BABD1AD}">
          <p14:sldIdLst>
            <p14:sldId id="2147477413"/>
            <p14:sldId id="2147477414"/>
            <p14:sldId id="2147477415"/>
          </p14:sldIdLst>
        </p14:section>
        <p14:section name="Sec/Seg Value Sales Vs Avg Price By Manufacturer" id="{89F9BC3A-91CD-49BD-A3D8-EAEEF421B7F0}">
          <p14:sldIdLst>
            <p14:sldId id="2147477416"/>
            <p14:sldId id="2147477417"/>
            <p14:sldId id="2147477418"/>
          </p14:sldIdLst>
        </p14:section>
        <p14:section name="Sec/Seg Value Sales Vs Avg Price" id="{08820900-46C8-438F-8F32-6D918E4036E7}">
          <p14:sldIdLst>
            <p14:sldId id="2147477419"/>
            <p14:sldId id="2147477420"/>
            <p14:sldId id="2147477421"/>
            <p14:sldId id="2147477422"/>
            <p14:sldId id="2147477423"/>
            <p14:sldId id="2147477424"/>
            <p14:sldId id="2147477425"/>
            <p14:sldId id="2147477426"/>
          </p14:sldIdLst>
        </p14:section>
        <p14:section name="Sectors Value Sales Vs Avg Price" id="{91F3ED8C-1A54-4F14-AF49-85D17BF9271C}">
          <p14:sldIdLst>
            <p14:sldId id="2147477427"/>
            <p14:sldId id="2147477428"/>
            <p14:sldId id="2147477429"/>
            <p14:sldId id="2147477430"/>
            <p14:sldId id="2147477431"/>
            <p14:sldId id="2147477432"/>
            <p14:sldId id="2147477433"/>
            <p14:sldId id="2147477434"/>
          </p14:sldIdLst>
        </p14:section>
        <p14:section name="Segment Value Sales Vs Avg Price" id="{B33A278F-18CC-441C-A426-DE5E81A388D8}">
          <p14:sldIdLst>
            <p14:sldId id="2147477435"/>
            <p14:sldId id="2147477436"/>
            <p14:sldId id="2147477437"/>
            <p14:sldId id="2147477438"/>
            <p14:sldId id="2147477439"/>
            <p14:sldId id="2147477440"/>
            <p14:sldId id="2147477441"/>
            <p14:sldId id="2147477442"/>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1.xml"/><Relationship Id="rId1" Type="http://schemas.microsoft.com/office/2011/relationships/chartStyle" Target="style1.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2.xml"/><Relationship Id="rId1" Type="http://schemas.microsoft.com/office/2011/relationships/chartStyle" Target="style2.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3.xml"/><Relationship Id="rId1" Type="http://schemas.microsoft.com/office/2011/relationships/chartStyle" Target="style3.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4.xml"/><Relationship Id="rId1" Type="http://schemas.microsoft.com/office/2011/relationships/chartStyle" Target="style4.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xml"/><Relationship Id="rId1" Type="http://schemas.microsoft.com/office/2011/relationships/chartStyle" Target="style5.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6.xml"/><Relationship Id="rId1" Type="http://schemas.microsoft.com/office/2011/relationships/chartStyle" Target="style6.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7.xml"/><Relationship Id="rId1" Type="http://schemas.microsoft.com/office/2011/relationships/chartStyle" Target="style7.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8.xml"/><Relationship Id="rId1" Type="http://schemas.microsoft.com/office/2011/relationships/chartStyle" Target="style8.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9.xml"/><Relationship Id="rId1" Type="http://schemas.microsoft.com/office/2011/relationships/chartStyle" Target="style9.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10.xml"/><Relationship Id="rId1" Type="http://schemas.microsoft.com/office/2011/relationships/chartStyle" Target="style10.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11.xml"/><Relationship Id="rId1" Type="http://schemas.microsoft.com/office/2011/relationships/chartStyle" Target="style11.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12.xml"/><Relationship Id="rId1" Type="http://schemas.microsoft.com/office/2011/relationships/chartStyle" Target="style12.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13.xml"/><Relationship Id="rId1" Type="http://schemas.microsoft.com/office/2011/relationships/chartStyle" Target="style13.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14.xml"/><Relationship Id="rId1" Type="http://schemas.microsoft.com/office/2011/relationships/chartStyle" Target="style14.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15.xml"/><Relationship Id="rId1" Type="http://schemas.microsoft.com/office/2011/relationships/chartStyle" Target="style15.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16.xml"/><Relationship Id="rId1" Type="http://schemas.microsoft.com/office/2011/relationships/chartStyle" Target="style16.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17.xml"/><Relationship Id="rId1" Type="http://schemas.microsoft.com/office/2011/relationships/chartStyle" Target="style17.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18.xml"/><Relationship Id="rId1" Type="http://schemas.microsoft.com/office/2011/relationships/chartStyle" Target="style18.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19.xml"/><Relationship Id="rId1" Type="http://schemas.microsoft.com/office/2011/relationships/chartStyle" Target="style19.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20.xml"/><Relationship Id="rId1" Type="http://schemas.microsoft.com/office/2011/relationships/chartStyle" Target="style20.xml"/></Relationships>
</file>

<file path=ppt/charts/_rels/chart69.xml.rels><?xml version="1.0" encoding="UTF-8" standalone="yes"?>
<Relationships xmlns="http://schemas.openxmlformats.org/package/2006/relationships"><Relationship Id="rId3" Type="http://schemas.openxmlformats.org/officeDocument/2006/relationships/package" Target="../embeddings/Microsoft_Excel_Worksheet68.xlsx"/><Relationship Id="rId2" Type="http://schemas.microsoft.com/office/2011/relationships/chartColorStyle" Target="colors21.xml"/><Relationship Id="rId1" Type="http://schemas.microsoft.com/office/2011/relationships/chartStyle" Target="style21.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22.xml"/><Relationship Id="rId1" Type="http://schemas.microsoft.com/office/2011/relationships/chartStyle" Target="style22.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23.xml"/><Relationship Id="rId1" Type="http://schemas.microsoft.com/office/2011/relationships/chartStyle" Target="style23.xml"/></Relationships>
</file>

<file path=ppt/charts/_rels/chart72.xml.rels><?xml version="1.0" encoding="UTF-8" standalone="yes"?>
<Relationships xmlns="http://schemas.openxmlformats.org/package/2006/relationships"><Relationship Id="rId3" Type="http://schemas.openxmlformats.org/officeDocument/2006/relationships/package" Target="../embeddings/Microsoft_Excel_Worksheet71.xlsx"/><Relationship Id="rId2" Type="http://schemas.microsoft.com/office/2011/relationships/chartColorStyle" Target="colors24.xml"/><Relationship Id="rId1" Type="http://schemas.microsoft.com/office/2011/relationships/chartStyle" Target="style24.xml"/></Relationships>
</file>

<file path=ppt/charts/_rels/chart73.xml.rels><?xml version="1.0" encoding="UTF-8" standalone="yes"?>
<Relationships xmlns="http://schemas.openxmlformats.org/package/2006/relationships"><Relationship Id="rId3" Type="http://schemas.openxmlformats.org/officeDocument/2006/relationships/package" Target="../embeddings/Microsoft_Excel_Worksheet72.xlsx"/><Relationship Id="rId2" Type="http://schemas.microsoft.com/office/2011/relationships/chartColorStyle" Target="colors25.xml"/><Relationship Id="rId1" Type="http://schemas.microsoft.com/office/2011/relationships/chartStyle" Target="style25.xml"/></Relationships>
</file>

<file path=ppt/charts/_rels/chart74.xml.rels><?xml version="1.0" encoding="UTF-8" standalone="yes"?>
<Relationships xmlns="http://schemas.openxmlformats.org/package/2006/relationships"><Relationship Id="rId3" Type="http://schemas.openxmlformats.org/officeDocument/2006/relationships/package" Target="../embeddings/Microsoft_Excel_Worksheet73.xlsx"/><Relationship Id="rId2" Type="http://schemas.microsoft.com/office/2011/relationships/chartColorStyle" Target="colors26.xml"/><Relationship Id="rId1" Type="http://schemas.microsoft.com/office/2011/relationships/chartStyle" Target="style26.xml"/></Relationships>
</file>

<file path=ppt/charts/_rels/chart75.xml.rels><?xml version="1.0" encoding="UTF-8" standalone="yes"?>
<Relationships xmlns="http://schemas.openxmlformats.org/package/2006/relationships"><Relationship Id="rId3" Type="http://schemas.openxmlformats.org/officeDocument/2006/relationships/package" Target="../embeddings/Microsoft_Excel_Worksheet74.xlsx"/><Relationship Id="rId2" Type="http://schemas.microsoft.com/office/2011/relationships/chartColorStyle" Target="colors27.xml"/><Relationship Id="rId1" Type="http://schemas.microsoft.com/office/2011/relationships/chartStyle" Target="style27.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C598757-6C86-4477-99A8-8BE2EEB191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F200251-B0C2-47CD-90DD-08C18DF5D1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F93925F-0C66-4CA1-9290-0EF03DE694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942036A-922D-411C-BFB3-68B5475BC7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09BC33A-642A-4EA8-AC3F-2BFDF606DE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337ECAA-B6A4-43C7-81C5-90167C9722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F6098B5-E9DE-4CE2-8D8A-66AE9FB2C3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8AA6521-E419-4F9B-8A55-B73822DB45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B6AC242-8F75-4520-BCAB-70DAEFC04C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961DD8E-5B69-42DA-B8AE-00FAE0D8B6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C2B87E5-D4A0-4BDD-93EB-3A2E50D6F7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4461E37-DE33-49F5-B750-B3BF2BD04D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4DF7CEE-D864-4327-9931-AED561B194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7DB2B66-882C-4E92-9015-F4964FAD79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EAF6307-D640-4872-A8F0-403CAACDF5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006B42D-2734-492E-AFBF-1119E597F3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668D9F63-D046-4089-A97F-89CDF4306E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233D2BCF-DDA6-4FE0-AD4D-580CC0CF4C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7906635E-DB4D-4E00-85B5-F81F9FDA68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E262AD1F-792B-450D-9F18-E01C3CFD4C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03D232FB-14AC-4397-A6D2-9295EC81ED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64A0FF0F-1F61-434F-BCA7-825452FC07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0D441B2E-C343-47DC-B44E-D3930CEBC5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FE1D1DD9-5CCE-4A7F-84FC-13BF2410F4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0332E549-AADB-4E75-AF75-0BFFA0E837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58C5840F-2581-4E69-B072-20F1962B81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BD52B713-283E-44F8-96B0-779BB27FB4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D5966023-F506-4D3C-95EB-081CDAE0D8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BDC11FD3-99DC-4F2F-98A9-4B4B5C81A4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E726682A-B5E8-4805-92A1-9AB44F5990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F2A3F34B-C830-495A-A89E-314EDB708E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71-46D6-BBFE-7C00E0D51738}"/>
                </c:ext>
              </c:extLst>
            </c:dLbl>
            <c:dLbl>
              <c:idx val="8"/>
              <c:tx>
                <c:rich>
                  <a:bodyPr/>
                  <a:lstStyle/>
                  <a:p>
                    <a:fld id="{82CC64C1-9235-4263-9B2B-86C9F83457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6BD1C70-AC8E-4064-85D4-C897E8970B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3E95889-DA4E-4D6D-AD1E-0708445FDD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43D5595-7FE8-47AD-9CEA-E83A4F7288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495A1B7-803F-4C2D-A3ED-7A95DF68A3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0A529CD-B0D8-42A2-A054-2DD8DBA4C7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64944E5-95C6-428F-9266-D9AF5E80C7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356A648-45AA-4D71-AAE1-F3D87FCF16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032AE2F-9A7E-4F53-A2BF-EB6FE3E02F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D7CEA069-3B20-4D48-8653-5A4485E3AB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45DA844D-2D22-4B1B-99AA-56E4E06681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2C427643-CDBA-4580-AE17-A8B55541B6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B4CCDE69-060A-4CE1-97ED-69C59B5865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6E0E2E77-6BDF-4DB9-AA83-6071ED6445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0FDA0138-D4DC-402D-B926-64C91BA483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3B8FC2ED-2796-4D68-8B0C-436D5F2E3F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3B84D573-18EE-4C9C-899A-3792B6C335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9933E3E2-A52A-4E0C-98DD-C2248D50A7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DE781B54-2B76-4F35-8613-B8553EF9E3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CB2D9AA9-05E6-483B-9A19-80E98B1E39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A5FDCCA5-853A-4284-A415-C1583CA368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DE72D7AB-04AF-4F06-B81E-430B0F32EB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90378327-624A-469F-BDFF-BF3BC939D2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E98BB6AB-5FF0-4323-B88D-079F693625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71-46D6-BBFE-7C00E0D51738}"/>
                </c:ext>
              </c:extLst>
            </c:dLbl>
            <c:dLbl>
              <c:idx val="8"/>
              <c:tx>
                <c:rich>
                  <a:bodyPr/>
                  <a:lstStyle/>
                  <a:p>
                    <a:fld id="{5515FDDB-E920-430A-BBFB-BCA7B83B4E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DE70D77-F70F-4D63-8160-77C825BBF2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73220B4-5618-45E8-A92C-CB1F0E0A21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6A2B237-E037-4DA0-B2A8-7AF62A36C1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FFFA617-458F-4CDE-8D88-343E2B6F0E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D0BCBCA-0D2A-4DAF-8CAE-D085417D11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7CFAB85-F4E4-4645-9F0D-BCEAC99C3D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CE8786D-253B-4479-A6E3-42B5497BBA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9A64661-651E-48B7-A255-C009C01011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7369A0FD-17F6-4FB5-AB39-24523C1899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1B4750E1-700C-4613-B2D0-9B28B86E00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CC10BF3F-29AB-445A-AEE4-09DDC04348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5748E527-2BCF-4192-9D10-FFD6224FA0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62D2D337-C76A-4E23-9224-6996B25BF3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EB9A299F-15FC-4D87-8F67-97E82187CA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6FBC174A-C718-43E8-9650-130C12BFD5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40958B55-8A06-4EBA-8B5D-64A7C34744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B6D1484B-73B7-4260-9119-ECBCDB5922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4CE0F07A-E0D2-4BB3-A719-C46C22FC0D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BF92F5CF-3CF5-40C7-A5F6-CA53078D08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E5DCA795-54FA-4F93-B92F-9A76BD7608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39EC0592-4784-4A11-B72C-AA6D50852E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749BE191-62CD-4868-8D48-CEC8AEDEC6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4EBC996E-4AAF-4981-B2FD-EF6195F170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71-46D6-BBFE-7C00E0D51738}"/>
                </c:ext>
              </c:extLst>
            </c:dLbl>
            <c:dLbl>
              <c:idx val="8"/>
              <c:tx>
                <c:rich>
                  <a:bodyPr/>
                  <a:lstStyle/>
                  <a:p>
                    <a:fld id="{AF0F8265-BF21-450C-A9F8-5570D3133C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FE2F646-66FF-4C1B-8F71-544EE1DDCD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C27AA23-75CC-4454-AB91-DC93A6D91E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145B19E-AFDA-4332-B2AC-2602ABBEE0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4020FB2-E53A-4329-BE4C-38FF3245CC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A3C2D79-727C-4591-AF06-1D963D6B4F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7C59DE3-3DEC-4D51-9E4A-2208B54E9E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6AB7D9A-A0AB-4934-AF03-E5BA44EE8C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07A74C1-0B26-48AF-B98E-0A1F21BE32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BE9876B-9BA4-475E-9C87-636B8093D5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4561C16-934A-4A29-9C73-3BA20C8359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E3A2738-AA32-4D12-ADB6-ED255A2CDE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7471DB3-B7C6-4EC0-A3E3-966BE81D03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6F9020C-DD5B-49AB-A503-91FC4134B2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7EE587F-E13E-4BC8-B5E0-B7FBECEBCA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02B1F44-C663-4A53-AAF4-CBB1C31BE4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0D0F860-69C2-4BA0-A9A0-C82DFF9A61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E93DCF9-7083-4660-A8A0-2492E22592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F81AD83-12D3-4959-A3D1-10A2B56990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794661B-B39F-4CB7-83D3-49893F7448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E7EB985-E2CC-4E64-BA43-82FEC7DAAB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000CE4E-7E59-4DC1-A8B1-4517B6D392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46C8B7B-C7A6-432A-9DAB-D09FB77833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AD2AC29-498F-4247-9B1B-2BABC888DE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6AD2718-F092-4C26-AD66-4F0FD920CA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C8AC54C-AC00-4F90-9C33-64561E8960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5008BAE-E3BF-411D-B25B-1C36D17466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3A6576A-CFA3-46FF-AD47-407ED8F695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CC1C4AF-99DB-4AF3-B72E-1D6C25D98D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4F5AF0D-9C6A-4F22-9332-85B449B537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CEA0F4D-25C3-449D-BD9E-ABF59022D9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C90A353-DA1F-4872-8388-D8857DE1CC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887CB14-C63E-47A4-8D8F-0C16D6551C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A6A0101-7809-487C-B343-98A0E4FE11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6F647E6-A384-4374-8E14-4350FB029A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02CCA7B-7C7B-445A-B3EF-EF1102353B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6E25FD3-09DE-45FB-A645-F9E8F8B6C8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3CF0840-3910-44F6-B265-44E0B2AD6D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BA8E73C-5CCF-4ED9-BED8-96B62423E1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E15365B-BC3D-4694-9646-796CAFAA3A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6E92A6E-2B8E-4CEF-A06D-BF454BD48F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060ABAB-2424-4EC2-A947-060120CD05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801A030-373A-429A-AC01-0FA0D46F58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556ECAE-DCB6-4208-B57D-C84BD03386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9D6871C-3686-4D11-9377-DA6BDE98BF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17B756A-AD7C-422C-9719-189E69C1C4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216C86A-34CF-4973-8884-456CCEF20F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2FDEC98-E625-47E6-BD11-39F9BB6F3D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8C1A805-1F42-4494-BDD4-CBA412FA70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026A8F0-E1AE-410C-BEDE-C9EA6EBCDD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4430F7B-643A-49F0-8DF3-F12B70378E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29DD526-3026-4773-A6C9-4CB823F99F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702C48E-6377-40D7-A7F3-57759D65C4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41DA940-C601-4BA0-8DF0-F0D9DCB4D8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8484DE7-8C57-4D83-9DA1-A7C0385B0E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51DE4E7-217A-4789-B4BC-77CFCFA13C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CEE0399-B2AE-441B-81AD-126E7B7640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4725F30-48D5-4DEA-B88C-C701FA0C60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2750CAC-6DA6-4C7A-8094-AF19B7A3A0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7140650-0787-4994-B367-58016B9F43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97D12F8-3955-48D5-A4C2-789E3CDDA2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612BBD1-E045-4490-95E4-99D39AFEC4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13C6E8B-46DA-4F83-A85A-A69D1CB3B2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8F73812-787C-44FE-8396-CD9996E601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BCD4268-9B89-4537-AD8A-921EB23DF4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CFC76A3-A789-4BB9-BBC6-EFCBDEDCB6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EEF9CD0-8210-4FFD-BC32-6279466504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D45B88B-5F7E-4261-9190-33051A1B83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B27019C-AC21-4922-8356-966A25AB5B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4F32B54-F5AE-4FCC-B715-2206660CC1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8603E4F-361A-4308-BB16-3157908DFA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AD8F423-576D-412B-B461-1CF01B45A1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8AA53EB-C492-4A8B-B099-C4D02D37D9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716C373-554F-45C9-90E1-8B1CC0D5AC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D2CC5CF-34D4-469C-BFF4-51667ACF7A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DE7A16B-13FB-4440-A8DE-88F3B7A4C8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B4D2E71-AF62-4D54-8AEF-2FC26F1E11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AB109B3-D49C-481B-BAAE-A34CC60764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2728880-75C9-4661-84FA-4CFEE9AB9A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34C8EA7-73B6-4D10-941B-CF301083CE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B0D0106-9B16-48CE-B599-7BE79E1BC9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0994CA7-3972-4736-A160-65EA32790B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0867A0B-D77F-4FA6-8FA5-5413A6484D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6AD227B-F873-41A4-B993-3EE47BCA34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614222E-7BE9-4097-9B43-9637B8B366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3468115-1245-4648-B0D3-5A9F12480E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B1DFAD8-7729-40B6-9D35-7DB136989E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6311E20-4169-4501-AD36-383EB84296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3E20F59-BDB2-4F17-B391-3B90DD2AA4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F0B5799-5913-4490-B3D9-DBD9688EDB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3B1F254-067F-4964-9B78-94C7644815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0E228DA-3DC9-4E92-8549-EBB9A6DC40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FBEC694-1905-4605-87CE-51702576D4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2EDFE82-92C3-4765-917C-56844476D0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C529CAC-9AFB-4522-B0C8-FA3B4EC8BE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D834334-AE5A-4B58-80C9-633FF779A7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B03FF0E-F1CB-48DC-8A47-486DEC9B35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FD28004-FA12-44CB-BA4C-03F870BDE2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B2F9C26-DEC5-4285-AA26-F4F0303416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4A2CFED-8CBF-44E3-869B-F1F52103B7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91E5FE6-AEB3-42C5-BA53-CC81E4AC53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0E4C9B6-E7E3-4FF7-8279-218A94A3A7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2693F72-6A27-45DF-9C13-8124CAB6C4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DECA6C7-EDCE-4CAA-A09E-9E041945D4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76BA50E-E1A7-4B05-A448-B37D76E8DF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996654F-D2AC-4307-A2BD-D19C2CDC72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5EDB5C3-EEB7-4A2B-B51E-070F461C34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B728BF1-2276-4E54-80D5-5F8706A5B7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CCAA677-FDE7-44B6-986D-1F9A5DACD8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AA3AB32-7E66-4097-B524-737900083E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1FFEE2E-8D6B-477C-AB43-533B4D5C4C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D55F1D0-E2DC-48DC-8478-1155CFFE77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70779AA-1757-4040-9E9C-D358B99520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2A65CB8-B97A-4F89-A277-65935A17F6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90FA112-23A1-4661-90F9-FCC9E095E1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1FE1E9A-1FBB-4480-8423-B97C97071E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2EDEE4B-4664-4E17-9A96-0AEE5382BD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0CF4052-08D8-492C-83BC-C4212E82D3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2A77576-0480-463D-B8BA-967E30A587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9B79640-2F1B-414C-9767-718942EF36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9FEA890-1BEB-4385-AF76-276ECBC177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F7343CE-8A66-4735-80A0-8FB34F14A6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27F1D0E-BE02-4FAE-B1F9-95DA3E4B1D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FD500E9-10F3-447C-9076-A9F1EBA7BD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7C39F88-326F-46E6-ACA6-65A858B75F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72213F6-B280-476E-9220-D651BF4424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1BA1A8B-946A-426C-9403-DE3E0D9C2B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98EBD56-F282-4C1B-9EA5-DA68F7FE44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4A6EA6F-3AF5-4C50-A847-773429C722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E2AC387-0E2E-4E2F-9F20-22A2BA0323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97CBD52-1E48-43EE-AF3F-B7DC2451A8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C2C738C-F5B1-4C22-8CA7-AE116D7A9F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B2955DA-854A-449F-9B9E-05F10081BA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C68FE83-4DB4-458C-AB5D-F0AE88BE1A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DD9A554-5E4B-4B91-8B7F-2B561B1CEE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A740C19-8597-481E-88F8-CC2F14AA22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86AADF7-B8A0-43E1-B430-E519B08706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D893CB2-8023-486D-B7F8-84BC1BF429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BE0F2A3-7788-4D11-9B5C-85E647C601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41D1BF9-D5E0-441F-AC1B-28AB74DBBC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AD4CA67-5A80-42BF-A50C-BF4E07504C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A70680A-FC01-488D-9EF8-C966421602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9567EF7-3090-4ACD-BE4A-77586FE9A0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3D84DAB-F545-416A-B220-948CD58713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3D0794A-E728-4393-8C76-EFF2CE7DFD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EC391D9-8985-40C5-AE59-A8EA6D4BEB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B6868D4-1354-474E-8EFA-D4BA358715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69E5A66-2929-4E81-AE85-1E67D169F1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C1F8EAE-8660-4D3D-9930-7FF804EEBE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2EC470F-4114-41CE-B12B-3C5A2547BF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DA4142F-3603-42F4-AF23-F936F1D4E5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6E1BFA2-1DF6-4A05-AFF3-99014714B6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C6ED23F-3534-4049-B02C-BC70340F0F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E28191E-116D-454F-830B-47BD98E10D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7AB0955-F7E7-4D08-BA9C-4BFC69DD49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05E5466-28C6-4023-B070-08A51E6913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70B1FDC-5AD4-431C-81DD-AAE4A7DBF2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36E5FA1-124E-4D95-9047-BA53C889E4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8D3AD9B-5CC3-472C-91C9-CD06B1A430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635A193-E142-460C-B05B-58C9B6D9FB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2078AD3-58D7-435A-9009-5E6AF1D5B6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0ADB8E5-B3E3-4E47-ACB2-D05DECC9DD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E2CCB77-74AB-4967-972F-16C7AA57FB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D49F191-76AC-4021-87F2-D2FE6D1B3E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53782F1-2E0F-40CA-8A5F-B63999548A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B8DF309-33BC-46EE-89A7-70DF8E8301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578D7B8-623A-4BFC-949B-CC103B4683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B456ECE-7D0C-4C44-9AD7-E96B3366AD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59E3D56-0416-43F8-9AE0-431E717DF8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9DA22E7-3F16-44C5-BEC5-D1732A1F95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04BD67D-570E-4946-B260-FC3C720B0D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5141B58-53A3-4AC1-B62B-C0DE69F8F8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90B4592-44E6-4EE4-9066-AA501DB422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E0FD208-F072-44E3-B5C0-0A316BE3E4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FBFE33B-1B5C-4B07-8903-BFD0D4B5DC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F351AAF-6574-4A4E-BD42-D3AB101429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B1CD6D4-40DF-45B9-830A-EB730BF57E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853854F-3573-4DEF-8841-97A7BAB4C2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6ACF6D9-24F2-4008-8406-FA37FD5E57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6B979FD-8B74-4319-A73E-5DDEFD9661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1031CC2-6687-4F1F-8037-7CEBE4D9A5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E8D95EB-96B8-49AB-A8A0-A6431A1184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5359416-021F-4799-9446-31B77BE441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0A22B15-D9CA-46EE-B61C-2C828340DD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4146247-280D-4994-A71E-66DD5773F6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08EC11C-9A1B-4BB5-AE64-D5B5CD8024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9A75495-EDCD-4C32-B5DB-D800742366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856FBBB-E231-4F66-858F-B939700AB1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7A12547-8568-424C-8EAD-C5C4A3E6D3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48B4360-F082-49C4-AC9E-C8F8FB7F21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102C148-3C8D-470F-B8CE-7F9D3F0A29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82007FD-4DEB-4995-9A8D-66960E49EA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BA91CD9-46C2-4654-9E9B-CCBC305B2F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3814F8D-40AF-4D3A-AAFD-C50A7C999F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25F33ED-FD94-4B4E-9397-A64927EBFE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8C89905-9443-4652-9ADF-2533CAE2C3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D87F600-1B4D-4A6B-B137-8D57EB1F31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8F4C882-0CCE-4964-A7F0-D1EFA4F7C3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8DAE755-AD83-49C0-91BE-3CECB385CD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39A19B1-4A3F-49B5-B2BC-14D42D1A54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D8663F1-0958-409B-842A-14DB3E4F6E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EEE1A32-AC1D-477A-9594-D252D63FBB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66C14B9-CD73-4356-AC30-AB3EDE04BB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F5ACFA1-443B-4937-9420-F2077F852F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49454F4-C3A8-4DC8-9589-66B2D56357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68AB93B-3132-41B8-A9A0-4FA667ED7C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6467AB9-50B2-4FCA-84A5-3E814DA36F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CDED14A-4988-4499-B560-11D7D821D6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9155845-C4B7-46FB-BD6C-AFA3434947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676E5B8-F97D-4A84-96D7-6866B8E4F3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97C9F8C-8826-4F54-BEC2-B2E980189A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EF136C9-91A4-4CC6-A974-32BFA3522A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9412867-C9CD-453A-A21F-E5120BE6D1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63B2AB4-952B-48C8-B539-7237ABAD02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1FFF426-44AE-476B-A778-92E9148E7F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D63322E-91D3-4B07-B8E7-F3270CF263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E9D5764-E2C2-4852-AC48-CEA67A4792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2C5C3D8-D3E3-44C0-A808-422CA8BD15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9330F01-B926-432B-86D2-62164780EF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FE21872-41FD-4EA5-842A-9653B21B9A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83FC31A-6189-4B6E-85DC-6E74D9A378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0A0CCD8-2AAA-4308-A62F-20AC433ADA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E05C713-7C38-474C-8EA4-39605D2AD4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4F4D9D1-EDD3-4132-BEBF-36C1AF0DB4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1750888-F30A-43FD-995C-2FC292F090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A25CEB7-1292-45EA-9385-14D40C119D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7D59C82-2AD3-493A-B2E6-68EEB1FE3F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FDA8B58-C733-4D47-A173-EE87A7AC92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44F55A3-9096-4086-A645-BA8FE6715D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947F722-E8D1-427E-9B94-4E8D6749D5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854DD63-4925-4AA3-AF29-662EA1415D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FEFA8FB-0A15-4A49-9436-C52F1D73C1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C0E3227-B7F3-47A8-9358-426064A60D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D6BEDC0-9F2A-4D77-B004-9B042FC738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763600C-F97A-4B04-AA66-BF7E73BFCD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ED15037-2BC7-4FC4-B58F-6EADC07E27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7C64012-EAAC-4D4E-B6D1-4DE4BADF24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8570E86-5E7B-49B7-AE33-28213A5C12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B3BB68A-A783-4462-978D-42DF1DDBE5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1DB4DDE-5CE9-449B-ABB2-BEAB1DF96F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75BCD92-8068-4CB2-AECF-270D8A2927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88A26F5-09D8-4891-AAD2-6440FB3DAF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176E83F-1C36-45A1-A4F8-35B382770B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3BD2A0F-D120-4E64-8888-B607243A89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888F61F-F84A-4392-9AF6-99FC620396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5B9B369-1F71-416C-8B8E-C34C009EC4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5F2E891-00C6-4276-B66A-299D133D49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3222549-50F9-47BA-93FF-0770740240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E26C945-C78B-4F0C-B2D7-D74D0D4597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02B07DB-B8B1-452C-85DD-C2B356F9A8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3DAABEC-9204-47C2-907E-0568107A27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43AA746-1C99-4574-8CD0-7B4428FEE0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FA0240D-F6D0-45E5-AC7F-5B4CF800A4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DB8986A-6513-4E15-9CBE-9C2CA77C87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04C2CBE-C6F3-48B1-8278-F012376C35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8B93240-08CA-4508-8241-202948A36B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4677DD5-462E-4006-AEB7-F1791E17ED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3E24301-DFB3-42EA-8471-2CDFBCC371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47697F8-647F-4583-AB74-4A9D2FC820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21569BB-43F4-4913-8023-F3A247174B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A781219-7FE9-467D-873B-76BBF3A65F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EDDD8AC-0ED6-4798-94A9-FC8C3A24DF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43AAC3E-A023-461F-81E3-E03BD4E298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538F14A-6030-4AE3-9326-D2EEC0C8A3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748B1A7-95AB-41AB-B618-FC583BFC77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AE794A36-52FC-414E-BA10-E77DEDCA5E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FFE01009-B153-4ABB-A8A4-C3D15A7A72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0D3A5C0E-C61D-4A79-ABA2-482CF1F8E0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1A8ED9FB-6770-4DB2-A6FD-E39D94E3A1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DFE17532-61C8-419D-A5B7-DF3AE4AF9B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1A799328-C5DC-446E-B745-247291E262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47FF3321-E89C-4104-B772-71086CF7F6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D1D9EE24-A41F-4F7C-8ACE-414077DB0E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9AB189F-3F92-484F-8CB3-34E306B47C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8E28B66-2B45-41FB-926E-D8531F7F43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A9255CC-F2AE-43CD-B065-1FC41B3764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09BF152-C5F1-401B-80FB-9810E87EAE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D6595B3-F31A-4680-B920-00CCDD50C3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EF3287F-27F3-4DC6-A636-54A8E8BA13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AB07259-F904-455E-9133-7DB22B7463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0649F43-749E-4918-8F1E-ECABB4675D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9F1B70DE-03D3-421F-B698-72C20004FA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B9158F65-8AD4-4DAD-812A-17D5C475BE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99DABF02-B5BA-4E59-BC0F-E36C92B989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34BC8FD4-439E-4715-80B8-7D3713A626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551E325F-4F76-43D9-A011-B02180C2B2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54849D64-19E4-422F-823E-81F2898D84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00426C81-F6B0-4A2E-93EE-0CFC75FFA5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C67D3BE7-8B2F-430F-B516-821912852E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01BED0D-9A38-4817-8D32-3535EBC82A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E0F6899-DA60-407D-8914-E4845EF6CF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606432A-6013-4284-A940-D547212E9F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EB4060C-6EF5-46B3-86E8-8902AA2A43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C53320E-C97F-4B3D-8745-5DCDCC93DC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FF282F5-BE3D-4D1E-ACFE-791D5729B1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69AAFB3-F589-48F6-94AA-3545536213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58EE71F-93BA-4FC2-97EC-009B96139C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46EF3793-2A28-4005-9F42-AD5063DAAD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117EDB28-8366-49B0-927B-60C91062C9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7A2BFD94-6B7B-4DDC-9E55-0B10E5C705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7045FB66-A66D-4EA0-8236-69A6ED1BB7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9D4DEAA4-94E1-49EF-BDA3-9D836D59DB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4A985A84-6D36-436F-B8DA-F0C137460A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E9844DB4-7A75-4879-81C7-EEC1742B7A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85397A29-D7C5-43FE-BD5A-28AF05531A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08/11/2025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11/08/2025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8/11/2025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9.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20.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21.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22.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23.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24.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25.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6.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27.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28.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29.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30.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31.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32.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33.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34.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35.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36.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37.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38.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39.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40.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41.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42.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43.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44.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45.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chart" Target="../charts/chart46.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chart" Target="../charts/chart47.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48.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7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7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2.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7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image" Target="../media/image28.e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7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7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4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5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5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5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5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5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5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5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image" Target="../media/image28.e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5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5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5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6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6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6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6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chart" Target="../charts/chart6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95.xml"/><Relationship Id="rId6" Type="http://schemas.openxmlformats.org/officeDocument/2006/relationships/chart" Target="../charts/chart6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chart" Target="../charts/chart6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97.xml"/><Relationship Id="rId6" Type="http://schemas.openxmlformats.org/officeDocument/2006/relationships/chart" Target="../charts/chart6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98.xml"/><Relationship Id="rId6" Type="http://schemas.openxmlformats.org/officeDocument/2006/relationships/chart" Target="../charts/chart6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99.xml"/><Relationship Id="rId6" Type="http://schemas.openxmlformats.org/officeDocument/2006/relationships/chart" Target="../charts/chart6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100.xml"/><Relationship Id="rId6" Type="http://schemas.openxmlformats.org/officeDocument/2006/relationships/chart" Target="../charts/chart7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101.xml"/><Relationship Id="rId6" Type="http://schemas.openxmlformats.org/officeDocument/2006/relationships/chart" Target="../charts/chart7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102.xml"/><Relationship Id="rId6" Type="http://schemas.openxmlformats.org/officeDocument/2006/relationships/chart" Target="../charts/chart7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103.xml"/><Relationship Id="rId6" Type="http://schemas.openxmlformats.org/officeDocument/2006/relationships/chart" Target="../charts/chart7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104.xml"/><Relationship Id="rId6" Type="http://schemas.openxmlformats.org/officeDocument/2006/relationships/chart" Target="../charts/chart7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105.xml"/><Relationship Id="rId6" Type="http://schemas.openxmlformats.org/officeDocument/2006/relationships/chart" Target="../charts/chart7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20004520"/>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74744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336407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865258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94369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237465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773233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35641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62463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189582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79736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87768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20004520"/>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397622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26088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643078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98423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156433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797290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225284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599627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28939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390507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5580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20004520"/>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860936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058010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832415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005888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055724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345384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370039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616247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119664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938672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02187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2447100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54304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752036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6840852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5017022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7363206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4972618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6325502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942193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1227179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401996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7791708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1616569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8/11/2025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3682585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3762468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06886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87590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8649017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1513695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6426434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6735877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435267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7605950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8826805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3803852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7902569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3336994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2521246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5909730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064742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1910707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4271641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191720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tc>
                  <a:txBody>
                    <a:bodyPr/>
                    <a:lstStyle/>
                    <a:p>
                      <a:pPr algn="ctr"/>
                      <a:r>
                        <a:rPr lang="en-US" sz="1100" dirty="0">
                          <a:solidFill>
                            <a:schemeClr val="tx2"/>
                          </a:solidFill>
                        </a:rPr>
                        <a:t>Sector 3</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41603498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4147952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5354762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1985779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1740422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5009515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7405760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0251373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7258354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8/11/2025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191910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tc>
                  <a:txBody>
                    <a:bodyPr/>
                    <a:lstStyle/>
                    <a:p>
                      <a:pPr algn="ctr"/>
                      <a:r>
                        <a:rPr lang="en-US" sz="1100" dirty="0">
                          <a:solidFill>
                            <a:schemeClr val="tx2"/>
                          </a:solidFill>
                        </a:rPr>
                        <a:t>Sector 3</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123435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8/11/2025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tc>
                  <a:txBody>
                    <a:bodyPr/>
                    <a:lstStyle/>
                    <a:p>
                      <a:pPr algn="ctr"/>
                      <a:r>
                        <a:rPr lang="en-US" sz="1100" dirty="0">
                          <a:solidFill>
                            <a:schemeClr val="tx2"/>
                          </a:solidFill>
                        </a:rPr>
                        <a:t>Sector 3</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444043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10541</Words>
  <Application>Microsoft Office PowerPoint</Application>
  <PresentationFormat>On-screen Show (16:9)</PresentationFormat>
  <Paragraphs>3872</Paragraphs>
  <Slides>78</Slides>
  <Notes>39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lpstr>Sectors Leadership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43</cp:revision>
  <dcterms:created xsi:type="dcterms:W3CDTF">2024-07-05T14:56:51Z</dcterms:created>
  <dcterms:modified xsi:type="dcterms:W3CDTF">2025-08-11T08:04:14Z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