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501"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sldChg>
      <pc:sldChg chg="modSp">
        <pc:chgData name="Neriman EL HADIDI" userId="4b24840c-84b3-44ac-9131-ca3568cb403b" providerId="ADAL" clId="{691D510E-8A0A-4BE8-8552-728A5B0C5021}" dt="2024-11-01T08:50:19.261" v="3"/>
        <pc:sldMkLst>
          <pc:docMk/>
          <pc:sldMk cId="0" sldId="2147378537"/>
        </pc:sldMkLst>
      </pc:sldChg>
      <pc:sldChg chg="modSp">
        <pc:chgData name="Neriman EL HADIDI" userId="4b24840c-84b3-44ac-9131-ca3568cb403b" providerId="ADAL" clId="{691D510E-8A0A-4BE8-8552-728A5B0C5021}" dt="2024-11-01T08:50:51.759" v="6"/>
        <pc:sldMkLst>
          <pc:docMk/>
          <pc:sldMk cId="0" sldId="2147378538"/>
        </pc:sldMkLst>
      </pc:sldChg>
      <pc:sldChg chg="modSp">
        <pc:chgData name="Neriman EL HADIDI" userId="4b24840c-84b3-44ac-9131-ca3568cb403b" providerId="ADAL" clId="{691D510E-8A0A-4BE8-8552-728A5B0C5021}" dt="2024-11-01T08:51:25.353" v="10"/>
        <pc:sldMkLst>
          <pc:docMk/>
          <pc:sldMk cId="0" sldId="2147378539"/>
        </pc:sldMkLst>
      </pc:sldChg>
      <pc:sldChg chg="modSp">
        <pc:chgData name="Neriman EL HADIDI" userId="4b24840c-84b3-44ac-9131-ca3568cb403b" providerId="ADAL" clId="{691D510E-8A0A-4BE8-8552-728A5B0C5021}" dt="2024-11-01T08:52:08.750" v="15"/>
        <pc:sldMkLst>
          <pc:docMk/>
          <pc:sldMk cId="1407930989" sldId="2147378540"/>
        </pc:sldMkLst>
      </pc:sldChg>
      <pc:sldChg chg="modSp">
        <pc:chgData name="Neriman EL HADIDI" userId="4b24840c-84b3-44ac-9131-ca3568cb403b" providerId="ADAL" clId="{691D510E-8A0A-4BE8-8552-728A5B0C5021}" dt="2024-11-01T08:53:01.221" v="21"/>
        <pc:sldMkLst>
          <pc:docMk/>
          <pc:sldMk cId="1188844260" sldId="2147378541"/>
        </pc:sldMkLst>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docChgLst>
    <pc:chgData name="Sophie  ZIMMERMANN" userId="a3ccab47-c860-43ce-9c7d-ef7907b0df29" providerId="ADAL" clId="{4C61C379-29A0-4008-AA74-7560A203FDDD}"/>
    <pc:docChg chg="undo custSel modSld">
      <pc:chgData name="Sophie  ZIMMERMANN" userId="a3ccab47-c860-43ce-9c7d-ef7907b0df29" providerId="ADAL" clId="{4C61C379-29A0-4008-AA74-7560A203FDDD}" dt="2025-07-24T09:00:02.152" v="959"/>
      <pc:docMkLst>
        <pc:docMk/>
      </pc:docMkLst>
      <pc:sldChg chg="modSp mod">
        <pc:chgData name="Sophie  ZIMMERMANN" userId="a3ccab47-c860-43ce-9c7d-ef7907b0df29" providerId="ADAL" clId="{4C61C379-29A0-4008-AA74-7560A203FDDD}" dt="2025-07-24T08:59:29.067" v="949"/>
        <pc:sldMkLst>
          <pc:docMk/>
          <pc:sldMk cId="0" sldId="2147378536"/>
        </pc:sldMkLst>
        <pc:spChg chg="mod">
          <ac:chgData name="Sophie  ZIMMERMANN" userId="a3ccab47-c860-43ce-9c7d-ef7907b0df29" providerId="ADAL" clId="{4C61C379-29A0-4008-AA74-7560A203FDDD}" dt="2025-07-24T08:59:29.067" v="949"/>
          <ac:spMkLst>
            <pc:docMk/>
            <pc:sldMk cId="0" sldId="2147378536"/>
            <ac:spMk id="6" creationId="{D55134F6-EB04-3FE8-6CD7-5BDCFF545022}"/>
          </ac:spMkLst>
        </pc:spChg>
        <pc:graphicFrameChg chg="mod modGraphic">
          <ac:chgData name="Sophie  ZIMMERMANN" userId="a3ccab47-c860-43ce-9c7d-ef7907b0df29" providerId="ADAL" clId="{4C61C379-29A0-4008-AA74-7560A203FDDD}" dt="2025-07-23T11:11:32.475" v="346" actId="404"/>
          <ac:graphicFrameMkLst>
            <pc:docMk/>
            <pc:sldMk cId="0" sldId="2147378536"/>
            <ac:graphicFrameMk id="2" creationId="{4216B121-BA0E-42BE-B43F-95D8C12C9C2A}"/>
          </ac:graphicFrameMkLst>
        </pc:graphicFrameChg>
        <pc:graphicFrameChg chg="mod">
          <ac:chgData name="Sophie  ZIMMERMANN" userId="a3ccab47-c860-43ce-9c7d-ef7907b0df29" providerId="ADAL" clId="{4C61C379-29A0-4008-AA74-7560A203FDDD}" dt="2025-07-23T11:00:56.147" v="31" actId="1037"/>
          <ac:graphicFrameMkLst>
            <pc:docMk/>
            <pc:sldMk cId="0" sldId="2147378536"/>
            <ac:graphicFrameMk id="22" creationId="{4BD40146-997A-4DD8-9328-B245AE537396}"/>
          </ac:graphicFrameMkLst>
        </pc:graphicFrameChg>
      </pc:sldChg>
      <pc:sldChg chg="modSp mod">
        <pc:chgData name="Sophie  ZIMMERMANN" userId="a3ccab47-c860-43ce-9c7d-ef7907b0df29" providerId="ADAL" clId="{4C61C379-29A0-4008-AA74-7560A203FDDD}" dt="2025-07-24T08:59:36.708" v="953"/>
        <pc:sldMkLst>
          <pc:docMk/>
          <pc:sldMk cId="0" sldId="2147378537"/>
        </pc:sldMkLst>
        <pc:spChg chg="mod">
          <ac:chgData name="Sophie  ZIMMERMANN" userId="a3ccab47-c860-43ce-9c7d-ef7907b0df29" providerId="ADAL" clId="{4C61C379-29A0-4008-AA74-7560A203FDDD}" dt="2025-07-24T08:59:36.708" v="953"/>
          <ac:spMkLst>
            <pc:docMk/>
            <pc:sldMk cId="0" sldId="2147378537"/>
            <ac:spMk id="6" creationId="{D55134F6-EB04-3FE8-6CD7-5BDCFF545022}"/>
          </ac:spMkLst>
        </pc:spChg>
        <pc:graphicFrameChg chg="mod modGraphic">
          <ac:chgData name="Sophie  ZIMMERMANN" userId="a3ccab47-c860-43ce-9c7d-ef7907b0df29" providerId="ADAL" clId="{4C61C379-29A0-4008-AA74-7560A203FDDD}" dt="2025-07-24T08:59:32.581" v="951" actId="14734"/>
          <ac:graphicFrameMkLst>
            <pc:docMk/>
            <pc:sldMk cId="0" sldId="2147378537"/>
            <ac:graphicFrameMk id="2" creationId="{4216B121-BA0E-42BE-B43F-95D8C12C9C2A}"/>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2" creationId="{4BD40146-997A-4DD8-9328-B245AE537396}"/>
          </ac:graphicFrameMkLst>
        </pc:graphicFrameChg>
        <pc:graphicFrameChg chg="mod">
          <ac:chgData name="Sophie  ZIMMERMANN" userId="a3ccab47-c860-43ce-9c7d-ef7907b0df29" providerId="ADAL" clId="{4C61C379-29A0-4008-AA74-7560A203FDDD}" dt="2025-07-23T11:15:03.781" v="613" actId="14100"/>
          <ac:graphicFrameMkLst>
            <pc:docMk/>
            <pc:sldMk cId="0" sldId="2147378537"/>
            <ac:graphicFrameMk id="23" creationId="{CF549649-9D07-45BA-9997-BE52ED385C34}"/>
          </ac:graphicFrameMkLst>
        </pc:graphicFrameChg>
      </pc:sldChg>
      <pc:sldChg chg="modSp mod">
        <pc:chgData name="Sophie  ZIMMERMANN" userId="a3ccab47-c860-43ce-9c7d-ef7907b0df29" providerId="ADAL" clId="{4C61C379-29A0-4008-AA74-7560A203FDDD}" dt="2025-07-24T08:59:43.412" v="955"/>
        <pc:sldMkLst>
          <pc:docMk/>
          <pc:sldMk cId="0" sldId="2147378538"/>
        </pc:sldMkLst>
        <pc:spChg chg="mod">
          <ac:chgData name="Sophie  ZIMMERMANN" userId="a3ccab47-c860-43ce-9c7d-ef7907b0df29" providerId="ADAL" clId="{4C61C379-29A0-4008-AA74-7560A203FDDD}" dt="2025-07-24T08:59:43.412" v="955"/>
          <ac:spMkLst>
            <pc:docMk/>
            <pc:sldMk cId="0" sldId="2147378538"/>
            <ac:spMk id="6" creationId="{D55134F6-EB04-3FE8-6CD7-5BDCFF545022}"/>
          </ac:spMkLst>
        </pc:spChg>
        <pc:graphicFrameChg chg="mod modGraphic">
          <ac:chgData name="Sophie  ZIMMERMANN" userId="a3ccab47-c860-43ce-9c7d-ef7907b0df29" providerId="ADAL" clId="{4C61C379-29A0-4008-AA74-7560A203FDDD}" dt="2025-07-23T11:11:42.382" v="348" actId="404"/>
          <ac:graphicFrameMkLst>
            <pc:docMk/>
            <pc:sldMk cId="0" sldId="2147378538"/>
            <ac:graphicFrameMk id="2" creationId="{4216B121-BA0E-42BE-B43F-95D8C12C9C2A}"/>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2" creationId="{4BD40146-997A-4DD8-9328-B245AE537396}"/>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3" creationId="{CF549649-9D07-45BA-9997-BE52ED385C34}"/>
          </ac:graphicFrameMkLst>
        </pc:graphicFrameChg>
        <pc:graphicFrameChg chg="mod">
          <ac:chgData name="Sophie  ZIMMERMANN" userId="a3ccab47-c860-43ce-9c7d-ef7907b0df29" providerId="ADAL" clId="{4C61C379-29A0-4008-AA74-7560A203FDDD}" dt="2025-07-23T11:16:30.134" v="725" actId="1035"/>
          <ac:graphicFrameMkLst>
            <pc:docMk/>
            <pc:sldMk cId="0" sldId="2147378538"/>
            <ac:graphicFrameMk id="29" creationId="{FC0D54D0-1ACD-4937-8BF6-259AC4A57D6A}"/>
          </ac:graphicFrameMkLst>
        </pc:graphicFrameChg>
      </pc:sldChg>
      <pc:sldChg chg="modSp mod">
        <pc:chgData name="Sophie  ZIMMERMANN" userId="a3ccab47-c860-43ce-9c7d-ef7907b0df29" providerId="ADAL" clId="{4C61C379-29A0-4008-AA74-7560A203FDDD}" dt="2025-07-24T08:59:16.749" v="947" actId="20577"/>
        <pc:sldMkLst>
          <pc:docMk/>
          <pc:sldMk cId="0" sldId="2147378539"/>
        </pc:sldMkLst>
        <pc:spChg chg="mod">
          <ac:chgData name="Sophie  ZIMMERMANN" userId="a3ccab47-c860-43ce-9c7d-ef7907b0df29" providerId="ADAL" clId="{4C61C379-29A0-4008-AA74-7560A203FDDD}" dt="2025-07-24T08:59:16.749" v="947" actId="20577"/>
          <ac:spMkLst>
            <pc:docMk/>
            <pc:sldMk cId="0" sldId="2147378539"/>
            <ac:spMk id="6" creationId="{D55134F6-EB04-3FE8-6CD7-5BDCFF545022}"/>
          </ac:spMkLst>
        </pc:spChg>
        <pc:graphicFrameChg chg="mod modGraphic">
          <ac:chgData name="Sophie  ZIMMERMANN" userId="a3ccab47-c860-43ce-9c7d-ef7907b0df29" providerId="ADAL" clId="{4C61C379-29A0-4008-AA74-7560A203FDDD}" dt="2025-07-23T11:11:27.332" v="345" actId="404"/>
          <ac:graphicFrameMkLst>
            <pc:docMk/>
            <pc:sldMk cId="0" sldId="2147378539"/>
            <ac:graphicFrameMk id="2" creationId="{4216B121-BA0E-42BE-B43F-95D8C12C9C2A}"/>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7" creationId="{BEBEDFFE-F504-857B-0EA5-AA5211D9DC3D}"/>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2" creationId="{4BD40146-997A-4DD8-9328-B245AE537396}"/>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3" creationId="{CF549649-9D07-45BA-9997-BE52ED385C34}"/>
          </ac:graphicFrameMkLst>
        </pc:graphicFrameChg>
        <pc:graphicFrameChg chg="mod">
          <ac:chgData name="Sophie  ZIMMERMANN" userId="a3ccab47-c860-43ce-9c7d-ef7907b0df29" providerId="ADAL" clId="{4C61C379-29A0-4008-AA74-7560A203FDDD}" dt="2025-07-23T11:14:41.378" v="524" actId="554"/>
          <ac:graphicFrameMkLst>
            <pc:docMk/>
            <pc:sldMk cId="0" sldId="2147378539"/>
            <ac:graphicFrameMk id="29" creationId="{FC0D54D0-1ACD-4937-8BF6-259AC4A57D6A}"/>
          </ac:graphicFrameMkLst>
        </pc:graphicFrameChg>
      </pc:sldChg>
      <pc:sldChg chg="modSp mod">
        <pc:chgData name="Sophie  ZIMMERMANN" userId="a3ccab47-c860-43ce-9c7d-ef7907b0df29" providerId="ADAL" clId="{4C61C379-29A0-4008-AA74-7560A203FDDD}" dt="2025-07-24T08:59:50.688" v="957"/>
        <pc:sldMkLst>
          <pc:docMk/>
          <pc:sldMk cId="1407930989" sldId="2147378540"/>
        </pc:sldMkLst>
        <pc:spChg chg="mod">
          <ac:chgData name="Sophie  ZIMMERMANN" userId="a3ccab47-c860-43ce-9c7d-ef7907b0df29" providerId="ADAL" clId="{4C61C379-29A0-4008-AA74-7560A203FDDD}" dt="2025-07-24T08:59:50.688" v="957"/>
          <ac:spMkLst>
            <pc:docMk/>
            <pc:sldMk cId="1407930989" sldId="2147378540"/>
            <ac:spMk id="6" creationId="{6F44156A-3756-5B46-9ED8-AE8DE089015E}"/>
          </ac:spMkLst>
        </pc:spChg>
        <pc:graphicFrameChg chg="mod modGraphic">
          <ac:chgData name="Sophie  ZIMMERMANN" userId="a3ccab47-c860-43ce-9c7d-ef7907b0df29" providerId="ADAL" clId="{4C61C379-29A0-4008-AA74-7560A203FDDD}" dt="2025-07-23T11:12:15.447" v="380" actId="404"/>
          <ac:graphicFrameMkLst>
            <pc:docMk/>
            <pc:sldMk cId="1407930989" sldId="2147378540"/>
            <ac:graphicFrameMk id="2" creationId="{F1AB4E63-CA43-0DE4-2BCD-03CEFE08810A}"/>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3" creationId="{2E2410D1-ACAB-7F15-8422-1C631B4EF6C0}"/>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7" creationId="{625DF3AB-9F99-8CBC-84D4-D7B525D854D3}"/>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2" creationId="{1B4E0230-70DF-FBB8-3C43-4A6E5E5C0DAB}"/>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3" creationId="{177BA88C-7FE0-133C-E7AA-CD3C0BA79FB5}"/>
          </ac:graphicFrameMkLst>
        </pc:graphicFrameChg>
        <pc:graphicFrameChg chg="mod">
          <ac:chgData name="Sophie  ZIMMERMANN" userId="a3ccab47-c860-43ce-9c7d-ef7907b0df29" providerId="ADAL" clId="{4C61C379-29A0-4008-AA74-7560A203FDDD}" dt="2025-07-23T11:17:29.292" v="827" actId="14100"/>
          <ac:graphicFrameMkLst>
            <pc:docMk/>
            <pc:sldMk cId="1407930989" sldId="2147378540"/>
            <ac:graphicFrameMk id="29" creationId="{FA661148-19FC-4183-EB96-B643E1024B86}"/>
          </ac:graphicFrameMkLst>
        </pc:graphicFrameChg>
      </pc:sldChg>
      <pc:sldChg chg="modSp mod">
        <pc:chgData name="Sophie  ZIMMERMANN" userId="a3ccab47-c860-43ce-9c7d-ef7907b0df29" providerId="ADAL" clId="{4C61C379-29A0-4008-AA74-7560A203FDDD}" dt="2025-07-24T09:00:02.152" v="959"/>
        <pc:sldMkLst>
          <pc:docMk/>
          <pc:sldMk cId="1188844260" sldId="2147378541"/>
        </pc:sldMkLst>
        <pc:spChg chg="mod">
          <ac:chgData name="Sophie  ZIMMERMANN" userId="a3ccab47-c860-43ce-9c7d-ef7907b0df29" providerId="ADAL" clId="{4C61C379-29A0-4008-AA74-7560A203FDDD}" dt="2025-07-24T09:00:02.152" v="959"/>
          <ac:spMkLst>
            <pc:docMk/>
            <pc:sldMk cId="1188844260" sldId="2147378541"/>
            <ac:spMk id="6" creationId="{8D16457D-A9FA-23F9-1F69-C570C36971F0}"/>
          </ac:spMkLst>
        </pc:spChg>
        <pc:graphicFrameChg chg="mod modGraphic">
          <ac:chgData name="Sophie  ZIMMERMANN" userId="a3ccab47-c860-43ce-9c7d-ef7907b0df29" providerId="ADAL" clId="{4C61C379-29A0-4008-AA74-7560A203FDDD}" dt="2025-07-23T11:13:16.569" v="411"/>
          <ac:graphicFrameMkLst>
            <pc:docMk/>
            <pc:sldMk cId="1188844260" sldId="2147378541"/>
            <ac:graphicFrameMk id="2" creationId="{ABB0CE06-6E20-098E-E05C-ADD5CB0C7479}"/>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3" creationId="{F98846D9-F4D9-93C9-8EDD-D5EBFF7D3C2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7" creationId="{7005277E-EC31-BCAE-DD2C-8C26DA3F1564}"/>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11" creationId="{1393AEEC-26E6-89D7-B052-0EF4E5565357}"/>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2" creationId="{07EDBFD3-E8FE-CBD3-A252-05851805E6D6}"/>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3" creationId="{6F740B06-9F4F-D345-1D64-30FF16B95D9B}"/>
          </ac:graphicFrameMkLst>
        </pc:graphicFrameChg>
        <pc:graphicFrameChg chg="mod">
          <ac:chgData name="Sophie  ZIMMERMANN" userId="a3ccab47-c860-43ce-9c7d-ef7907b0df29" providerId="ADAL" clId="{4C61C379-29A0-4008-AA74-7560A203FDDD}" dt="2025-07-23T11:18:44.922" v="927" actId="1035"/>
          <ac:graphicFrameMkLst>
            <pc:docMk/>
            <pc:sldMk cId="1188844260" sldId="2147378541"/>
            <ac:graphicFrameMk id="29" creationId="{ED3A6695-EC0F-F473-E6DB-934459090868}"/>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1-B304-48C7-A242-C92C3BEFF2A4}"/>
              </c:ext>
            </c:extLst>
          </c:dPt>
          <c:dPt>
            <c:idx val="1"/>
            <c:invertIfNegative val="0"/>
            <c:bubble3D val="0"/>
            <c:extLst>
              <c:ext xmlns:c16="http://schemas.microsoft.com/office/drawing/2014/chart" uri="{C3380CC4-5D6E-409C-BE32-E72D297353CC}">
                <c16:uniqueId val="{00000003-B304-48C7-A242-C92C3BEFF2A4}"/>
              </c:ext>
            </c:extLst>
          </c:dPt>
          <c:dPt>
            <c:idx val="2"/>
            <c:invertIfNegative val="1"/>
            <c:bubble3D val="0"/>
            <c:spPr>
              <a:solidFill>
                <a:srgbClr val="AEABAB"/>
              </a:solidFill>
            </c:spPr>
            <c:extLst>
              <c:ext xmlns:c16="http://schemas.microsoft.com/office/drawing/2014/chart" uri="{C3380CC4-5D6E-409C-BE32-E72D297353CC}">
                <c16:uniqueId val="{00000005-B304-48C7-A242-C92C3BEFF2A4}"/>
              </c:ext>
            </c:extLst>
          </c:dPt>
          <c:dPt>
            <c:idx val="3"/>
            <c:invertIfNegative val="1"/>
            <c:bubble3D val="0"/>
            <c:spPr>
              <a:solidFill>
                <a:srgbClr val="AEABAB"/>
              </a:solidFill>
            </c:spPr>
            <c:extLst>
              <c:ext xmlns:c16="http://schemas.microsoft.com/office/drawing/2014/chart" uri="{C3380CC4-5D6E-409C-BE32-E72D297353CC}">
                <c16:uniqueId val="{00000007-B304-48C7-A242-C92C3BEFF2A4}"/>
              </c:ext>
            </c:extLst>
          </c:dPt>
          <c:dPt>
            <c:idx val="4"/>
            <c:invertIfNegative val="1"/>
            <c:bubble3D val="0"/>
            <c:spPr>
              <a:solidFill>
                <a:srgbClr val="AEABAB"/>
              </a:solidFill>
            </c:spPr>
            <c:extLst>
              <c:ext xmlns:c16="http://schemas.microsoft.com/office/drawing/2014/chart" uri="{C3380CC4-5D6E-409C-BE32-E72D297353CC}">
                <c16:uniqueId val="{00000009-B304-48C7-A242-C92C3BEFF2A4}"/>
              </c:ext>
            </c:extLst>
          </c:dPt>
          <c:dPt>
            <c:idx val="5"/>
            <c:invertIfNegative val="1"/>
            <c:bubble3D val="0"/>
            <c:spPr>
              <a:solidFill>
                <a:srgbClr val="AEABAB"/>
              </a:solidFill>
            </c:spPr>
            <c:extLst>
              <c:ext xmlns:c16="http://schemas.microsoft.com/office/drawing/2014/chart" uri="{C3380CC4-5D6E-409C-BE32-E72D297353CC}">
                <c16:uniqueId val="{0000000B-B304-48C7-A242-C92C3BEFF2A4}"/>
              </c:ext>
            </c:extLst>
          </c:dPt>
          <c:dPt>
            <c:idx val="6"/>
            <c:invertIfNegative val="1"/>
            <c:bubble3D val="0"/>
            <c:spPr>
              <a:solidFill>
                <a:srgbClr val="AEABAB"/>
              </a:solidFill>
            </c:spPr>
            <c:extLst>
              <c:ext xmlns:c16="http://schemas.microsoft.com/office/drawing/2014/chart" uri="{C3380CC4-5D6E-409C-BE32-E72D297353CC}">
                <c16:uniqueId val="{0000000D-B304-48C7-A242-C92C3BEFF2A4}"/>
              </c:ext>
            </c:extLst>
          </c:dPt>
          <c:dPt>
            <c:idx val="7"/>
            <c:invertIfNegative val="1"/>
            <c:bubble3D val="0"/>
            <c:spPr>
              <a:solidFill>
                <a:srgbClr val="AEABAB"/>
              </a:solidFill>
            </c:spPr>
            <c:extLst>
              <c:ext xmlns:c16="http://schemas.microsoft.com/office/drawing/2014/chart" uri="{C3380CC4-5D6E-409C-BE32-E72D297353CC}">
                <c16:uniqueId val="{0000000F-B304-48C7-A242-C92C3BEFF2A4}"/>
              </c:ext>
            </c:extLst>
          </c:dPt>
          <c:dPt>
            <c:idx val="8"/>
            <c:invertIfNegative val="1"/>
            <c:bubble3D val="0"/>
            <c:spPr>
              <a:solidFill>
                <a:srgbClr val="AEABAB"/>
              </a:solidFill>
            </c:spPr>
            <c:extLst>
              <c:ext xmlns:c16="http://schemas.microsoft.com/office/drawing/2014/chart" uri="{C3380CC4-5D6E-409C-BE32-E72D297353CC}">
                <c16:uniqueId val="{00000011-B304-48C7-A242-C92C3BEFF2A4}"/>
              </c:ext>
            </c:extLst>
          </c:dPt>
          <c:dPt>
            <c:idx val="9"/>
            <c:invertIfNegative val="1"/>
            <c:bubble3D val="0"/>
            <c:spPr>
              <a:solidFill>
                <a:srgbClr val="AEABAB"/>
              </a:solidFill>
            </c:spPr>
            <c:extLst>
              <c:ext xmlns:c16="http://schemas.microsoft.com/office/drawing/2014/chart" uri="{C3380CC4-5D6E-409C-BE32-E72D297353CC}">
                <c16:uniqueId val="{00000013-B304-48C7-A242-C92C3BEFF2A4}"/>
              </c:ext>
            </c:extLst>
          </c:dPt>
          <c:dPt>
            <c:idx val="10"/>
            <c:invertIfNegative val="1"/>
            <c:bubble3D val="0"/>
            <c:spPr>
              <a:solidFill>
                <a:srgbClr val="AEABAB"/>
              </a:solidFill>
            </c:spPr>
            <c:extLst>
              <c:ext xmlns:c16="http://schemas.microsoft.com/office/drawing/2014/chart" uri="{C3380CC4-5D6E-409C-BE32-E72D297353CC}">
                <c16:uniqueId val="{00000015-B304-48C7-A242-C92C3BEFF2A4}"/>
              </c:ext>
            </c:extLst>
          </c:dPt>
          <c:dPt>
            <c:idx val="11"/>
            <c:invertIfNegative val="0"/>
            <c:bubble3D val="0"/>
            <c:extLst>
              <c:ext xmlns:c16="http://schemas.microsoft.com/office/drawing/2014/chart" uri="{C3380CC4-5D6E-409C-BE32-E72D297353CC}">
                <c16:uniqueId val="{00000017-B304-48C7-A242-C92C3BEFF2A4}"/>
              </c:ext>
            </c:extLst>
          </c:dPt>
          <c:dPt>
            <c:idx val="12"/>
            <c:invertIfNegative val="1"/>
            <c:bubble3D val="0"/>
            <c:spPr>
              <a:solidFill>
                <a:srgbClr val="AEABAB"/>
              </a:solidFill>
            </c:spPr>
            <c:extLst>
              <c:ext xmlns:c16="http://schemas.microsoft.com/office/drawing/2014/chart" uri="{C3380CC4-5D6E-409C-BE32-E72D297353CC}">
                <c16:uniqueId val="{00000019-B304-48C7-A242-C92C3BEFF2A4}"/>
              </c:ext>
            </c:extLst>
          </c:dPt>
          <c:dPt>
            <c:idx val="13"/>
            <c:invertIfNegative val="1"/>
            <c:bubble3D val="0"/>
            <c:spPr>
              <a:solidFill>
                <a:srgbClr val="AEABAB"/>
              </a:solidFill>
            </c:spPr>
            <c:extLst>
              <c:ext xmlns:c16="http://schemas.microsoft.com/office/drawing/2014/chart" uri="{C3380CC4-5D6E-409C-BE32-E72D297353CC}">
                <c16:uniqueId val="{0000001B-B304-48C7-A242-C92C3BEFF2A4}"/>
              </c:ext>
            </c:extLst>
          </c:dPt>
          <c:dPt>
            <c:idx val="14"/>
            <c:invertIfNegative val="1"/>
            <c:bubble3D val="0"/>
            <c:spPr>
              <a:solidFill>
                <a:srgbClr val="AEABAB"/>
              </a:solidFill>
            </c:spPr>
            <c:extLst>
              <c:ext xmlns:c16="http://schemas.microsoft.com/office/drawing/2014/chart" uri="{C3380CC4-5D6E-409C-BE32-E72D297353CC}">
                <c16:uniqueId val="{0000001D-B304-48C7-A242-C92C3BEFF2A4}"/>
              </c:ext>
            </c:extLst>
          </c:dPt>
          <c:dPt>
            <c:idx val="15"/>
            <c:invertIfNegative val="1"/>
            <c:bubble3D val="0"/>
            <c:spPr>
              <a:solidFill>
                <a:srgbClr val="AEABAB"/>
              </a:solidFill>
            </c:spPr>
            <c:extLst>
              <c:ext xmlns:c16="http://schemas.microsoft.com/office/drawing/2014/chart" uri="{C3380CC4-5D6E-409C-BE32-E72D297353CC}">
                <c16:uniqueId val="{0000001F-B304-48C7-A242-C92C3BEFF2A4}"/>
              </c:ext>
            </c:extLst>
          </c:dPt>
          <c:dPt>
            <c:idx val="16"/>
            <c:invertIfNegative val="1"/>
            <c:bubble3D val="0"/>
            <c:spPr>
              <a:solidFill>
                <a:srgbClr val="AEABAB"/>
              </a:solidFill>
            </c:spPr>
            <c:extLst>
              <c:ext xmlns:c16="http://schemas.microsoft.com/office/drawing/2014/chart" uri="{C3380CC4-5D6E-409C-BE32-E72D297353CC}">
                <c16:uniqueId val="{00000021-B304-48C7-A242-C92C3BEFF2A4}"/>
              </c:ext>
            </c:extLst>
          </c:dPt>
          <c:dPt>
            <c:idx val="17"/>
            <c:invertIfNegative val="1"/>
            <c:bubble3D val="0"/>
            <c:spPr>
              <a:solidFill>
                <a:srgbClr val="AEABAB"/>
              </a:solidFill>
            </c:spPr>
            <c:extLst>
              <c:ext xmlns:c16="http://schemas.microsoft.com/office/drawing/2014/chart" uri="{C3380CC4-5D6E-409C-BE32-E72D297353CC}">
                <c16:uniqueId val="{00000023-B304-48C7-A242-C92C3BEFF2A4}"/>
              </c:ext>
            </c:extLst>
          </c:dPt>
          <c:dPt>
            <c:idx val="18"/>
            <c:invertIfNegative val="1"/>
            <c:bubble3D val="0"/>
            <c:spPr>
              <a:solidFill>
                <a:srgbClr val="AEABAB"/>
              </a:solidFill>
            </c:spPr>
            <c:extLst>
              <c:ext xmlns:c16="http://schemas.microsoft.com/office/drawing/2014/chart" uri="{C3380CC4-5D6E-409C-BE32-E72D297353CC}">
                <c16:uniqueId val="{00000025-B304-48C7-A242-C92C3BEFF2A4}"/>
              </c:ext>
            </c:extLst>
          </c:dPt>
          <c:dPt>
            <c:idx val="19"/>
            <c:invertIfNegative val="1"/>
            <c:bubble3D val="0"/>
            <c:spPr>
              <a:solidFill>
                <a:srgbClr val="AEABAB"/>
              </a:solidFill>
            </c:spPr>
            <c:extLst>
              <c:ext xmlns:c16="http://schemas.microsoft.com/office/drawing/2014/chart" uri="{C3380CC4-5D6E-409C-BE32-E72D297353CC}">
                <c16:uniqueId val="{00000027-B304-48C7-A242-C92C3BEFF2A4}"/>
              </c:ext>
            </c:extLst>
          </c:dPt>
          <c:dPt>
            <c:idx val="20"/>
            <c:invertIfNegative val="1"/>
            <c:bubble3D val="0"/>
            <c:spPr>
              <a:solidFill>
                <a:srgbClr val="AEABAB"/>
              </a:solidFill>
            </c:spPr>
            <c:extLst>
              <c:ext xmlns:c16="http://schemas.microsoft.com/office/drawing/2014/chart" uri="{C3380CC4-5D6E-409C-BE32-E72D297353CC}">
                <c16:uniqueId val="{00000029-B304-48C7-A242-C92C3BEFF2A4}"/>
              </c:ext>
            </c:extLst>
          </c:dPt>
          <c:dPt>
            <c:idx val="21"/>
            <c:invertIfNegative val="1"/>
            <c:bubble3D val="0"/>
            <c:spPr>
              <a:solidFill>
                <a:srgbClr val="AEABAB"/>
              </a:solidFill>
            </c:spPr>
            <c:extLst>
              <c:ext xmlns:c16="http://schemas.microsoft.com/office/drawing/2014/chart" uri="{C3380CC4-5D6E-409C-BE32-E72D297353CC}">
                <c16:uniqueId val="{0000002B-B304-48C7-A242-C92C3BEFF2A4}"/>
              </c:ext>
            </c:extLst>
          </c:dPt>
          <c:dPt>
            <c:idx val="22"/>
            <c:invertIfNegative val="1"/>
            <c:bubble3D val="0"/>
            <c:spPr>
              <a:solidFill>
                <a:srgbClr val="AEABAB"/>
              </a:solidFill>
            </c:spPr>
            <c:extLst>
              <c:ext xmlns:c16="http://schemas.microsoft.com/office/drawing/2014/chart" uri="{C3380CC4-5D6E-409C-BE32-E72D297353CC}">
                <c16:uniqueId val="{0000002D-B304-48C7-A242-C92C3BEFF2A4}"/>
              </c:ext>
            </c:extLst>
          </c:dPt>
          <c:dPt>
            <c:idx val="23"/>
            <c:invertIfNegative val="1"/>
            <c:bubble3D val="0"/>
            <c:spPr>
              <a:solidFill>
                <a:srgbClr val="AEABAB"/>
              </a:solidFill>
            </c:spPr>
            <c:extLst>
              <c:ext xmlns:c16="http://schemas.microsoft.com/office/drawing/2014/chart" uri="{C3380CC4-5D6E-409C-BE32-E72D297353CC}">
                <c16:uniqueId val="{0000002F-B304-48C7-A242-C92C3BEFF2A4}"/>
              </c:ext>
            </c:extLst>
          </c:dPt>
          <c:dPt>
            <c:idx val="24"/>
            <c:invertIfNegative val="1"/>
            <c:bubble3D val="0"/>
            <c:spPr>
              <a:solidFill>
                <a:srgbClr val="AEABAB"/>
              </a:solidFill>
            </c:spPr>
            <c:extLst>
              <c:ext xmlns:c16="http://schemas.microsoft.com/office/drawing/2014/chart" uri="{C3380CC4-5D6E-409C-BE32-E72D297353CC}">
                <c16:uniqueId val="{00000031-B304-48C7-A242-C92C3BEFF2A4}"/>
              </c:ext>
            </c:extLst>
          </c:dPt>
          <c:dPt>
            <c:idx val="25"/>
            <c:invertIfNegative val="1"/>
            <c:bubble3D val="0"/>
            <c:spPr>
              <a:solidFill>
                <a:srgbClr val="AEABAB"/>
              </a:solidFill>
            </c:spPr>
            <c:extLst>
              <c:ext xmlns:c16="http://schemas.microsoft.com/office/drawing/2014/chart" uri="{C3380CC4-5D6E-409C-BE32-E72D297353CC}">
                <c16:uniqueId val="{00000033-B304-48C7-A242-C92C3BEFF2A4}"/>
              </c:ext>
            </c:extLst>
          </c:dPt>
          <c:dPt>
            <c:idx val="26"/>
            <c:invertIfNegative val="1"/>
            <c:bubble3D val="0"/>
            <c:spPr>
              <a:solidFill>
                <a:srgbClr val="AEABAB"/>
              </a:solidFill>
            </c:spPr>
            <c:extLst>
              <c:ext xmlns:c16="http://schemas.microsoft.com/office/drawing/2014/chart" uri="{C3380CC4-5D6E-409C-BE32-E72D297353CC}">
                <c16:uniqueId val="{00000035-B304-48C7-A242-C92C3BEFF2A4}"/>
              </c:ext>
            </c:extLst>
          </c:dPt>
          <c:dPt>
            <c:idx val="27"/>
            <c:invertIfNegative val="1"/>
            <c:bubble3D val="0"/>
            <c:spPr>
              <a:solidFill>
                <a:srgbClr val="AEABAB"/>
              </a:solidFill>
            </c:spPr>
            <c:extLst>
              <c:ext xmlns:c16="http://schemas.microsoft.com/office/drawing/2014/chart" uri="{C3380CC4-5D6E-409C-BE32-E72D297353CC}">
                <c16:uniqueId val="{00000037-B304-48C7-A242-C92C3BEFF2A4}"/>
              </c:ext>
            </c:extLst>
          </c:dPt>
          <c:dPt>
            <c:idx val="28"/>
            <c:invertIfNegative val="1"/>
            <c:bubble3D val="0"/>
            <c:spPr>
              <a:solidFill>
                <a:srgbClr val="AEABAB"/>
              </a:solidFill>
            </c:spPr>
            <c:extLst>
              <c:ext xmlns:c16="http://schemas.microsoft.com/office/drawing/2014/chart" uri="{C3380CC4-5D6E-409C-BE32-E72D297353CC}">
                <c16:uniqueId val="{00000039-B304-48C7-A242-C92C3BEFF2A4}"/>
              </c:ext>
            </c:extLst>
          </c:dPt>
          <c:dPt>
            <c:idx val="29"/>
            <c:invertIfNegative val="1"/>
            <c:bubble3D val="0"/>
            <c:spPr>
              <a:solidFill>
                <a:srgbClr val="AEABAB"/>
              </a:solidFill>
            </c:spPr>
            <c:extLst>
              <c:ext xmlns:c16="http://schemas.microsoft.com/office/drawing/2014/chart" uri="{C3380CC4-5D6E-409C-BE32-E72D297353CC}">
                <c16:uniqueId val="{0000003B-B304-48C7-A242-C92C3BEFF2A4}"/>
              </c:ext>
            </c:extLst>
          </c:dPt>
          <c:dPt>
            <c:idx val="30"/>
            <c:invertIfNegative val="1"/>
            <c:bubble3D val="0"/>
            <c:spPr>
              <a:solidFill>
                <a:srgbClr val="AEABAB"/>
              </a:solidFill>
            </c:spPr>
            <c:extLst>
              <c:ext xmlns:c16="http://schemas.microsoft.com/office/drawing/2014/chart" uri="{C3380CC4-5D6E-409C-BE32-E72D297353CC}">
                <c16:uniqueId val="{0000003D-B304-48C7-A242-C92C3BEFF2A4}"/>
              </c:ext>
            </c:extLst>
          </c:dPt>
          <c:dPt>
            <c:idx val="31"/>
            <c:invertIfNegative val="1"/>
            <c:bubble3D val="0"/>
            <c:spPr>
              <a:solidFill>
                <a:srgbClr val="AEABAB"/>
              </a:solidFill>
            </c:spPr>
            <c:extLst>
              <c:ext xmlns:c16="http://schemas.microsoft.com/office/drawing/2014/chart" uri="{C3380CC4-5D6E-409C-BE32-E72D297353CC}">
                <c16:uniqueId val="{0000003F-B304-48C7-A242-C92C3BEFF2A4}"/>
              </c:ext>
            </c:extLst>
          </c:dPt>
          <c:dPt>
            <c:idx val="32"/>
            <c:invertIfNegative val="1"/>
            <c:bubble3D val="0"/>
            <c:spPr>
              <a:solidFill>
                <a:srgbClr val="AEABAB"/>
              </a:solidFill>
            </c:spPr>
            <c:extLst>
              <c:ext xmlns:c16="http://schemas.microsoft.com/office/drawing/2014/chart" uri="{C3380CC4-5D6E-409C-BE32-E72D297353CC}">
                <c16:uniqueId val="{00000041-B304-48C7-A242-C92C3BEFF2A4}"/>
              </c:ext>
            </c:extLst>
          </c:dPt>
          <c:dPt>
            <c:idx val="33"/>
            <c:invertIfNegative val="1"/>
            <c:bubble3D val="0"/>
            <c:spPr>
              <a:solidFill>
                <a:srgbClr val="AEABAB"/>
              </a:solidFill>
            </c:spPr>
            <c:extLst>
              <c:ext xmlns:c16="http://schemas.microsoft.com/office/drawing/2014/chart" uri="{C3380CC4-5D6E-409C-BE32-E72D297353CC}">
                <c16:uniqueId val="{00000043-B304-48C7-A242-C92C3BEFF2A4}"/>
              </c:ext>
            </c:extLst>
          </c:dPt>
          <c:dPt>
            <c:idx val="34"/>
            <c:invertIfNegative val="1"/>
            <c:bubble3D val="0"/>
            <c:spPr>
              <a:solidFill>
                <a:srgbClr val="AEABAB"/>
              </a:solidFill>
            </c:spPr>
            <c:extLst>
              <c:ext xmlns:c16="http://schemas.microsoft.com/office/drawing/2014/chart" uri="{C3380CC4-5D6E-409C-BE32-E72D297353CC}">
                <c16:uniqueId val="{00000045-B304-48C7-A242-C92C3BEFF2A4}"/>
              </c:ext>
            </c:extLst>
          </c:dPt>
          <c:dPt>
            <c:idx val="35"/>
            <c:invertIfNegative val="1"/>
            <c:bubble3D val="0"/>
            <c:spPr>
              <a:solidFill>
                <a:srgbClr val="AEABAB"/>
              </a:solidFill>
            </c:spPr>
            <c:extLst>
              <c:ext xmlns:c16="http://schemas.microsoft.com/office/drawing/2014/chart" uri="{C3380CC4-5D6E-409C-BE32-E72D297353CC}">
                <c16:uniqueId val="{00000047-B304-48C7-A242-C92C3BEFF2A4}"/>
              </c:ext>
            </c:extLst>
          </c:dPt>
          <c:dPt>
            <c:idx val="36"/>
            <c:invertIfNegative val="1"/>
            <c:bubble3D val="0"/>
            <c:spPr>
              <a:solidFill>
                <a:srgbClr val="AEABAB"/>
              </a:solidFill>
            </c:spPr>
            <c:extLst>
              <c:ext xmlns:c16="http://schemas.microsoft.com/office/drawing/2014/chart" uri="{C3380CC4-5D6E-409C-BE32-E72D297353CC}">
                <c16:uniqueId val="{00000049-B304-48C7-A242-C92C3BEFF2A4}"/>
              </c:ext>
            </c:extLst>
          </c:dPt>
          <c:dPt>
            <c:idx val="37"/>
            <c:invertIfNegative val="1"/>
            <c:bubble3D val="0"/>
            <c:spPr>
              <a:solidFill>
                <a:srgbClr val="AEABAB"/>
              </a:solidFill>
            </c:spPr>
            <c:extLst>
              <c:ext xmlns:c16="http://schemas.microsoft.com/office/drawing/2014/chart" uri="{C3380CC4-5D6E-409C-BE32-E72D297353CC}">
                <c16:uniqueId val="{0000004B-B304-48C7-A242-C92C3BEFF2A4}"/>
              </c:ext>
            </c:extLst>
          </c:dPt>
          <c:dPt>
            <c:idx val="38"/>
            <c:invertIfNegative val="1"/>
            <c:bubble3D val="0"/>
            <c:spPr>
              <a:solidFill>
                <a:srgbClr val="AEABAB"/>
              </a:solidFill>
            </c:spPr>
            <c:extLst>
              <c:ext xmlns:c16="http://schemas.microsoft.com/office/drawing/2014/chart" uri="{C3380CC4-5D6E-409C-BE32-E72D297353CC}">
                <c16:uniqueId val="{0000004D-B304-48C7-A242-C92C3BEFF2A4}"/>
              </c:ext>
            </c:extLst>
          </c:dPt>
          <c:dPt>
            <c:idx val="39"/>
            <c:invertIfNegative val="1"/>
            <c:bubble3D val="0"/>
            <c:spPr>
              <a:solidFill>
                <a:srgbClr val="AEABAB"/>
              </a:solidFill>
            </c:spPr>
            <c:extLst>
              <c:ext xmlns:c16="http://schemas.microsoft.com/office/drawing/2014/chart" uri="{C3380CC4-5D6E-409C-BE32-E72D297353CC}">
                <c16:uniqueId val="{0000004F-B304-48C7-A242-C92C3BEFF2A4}"/>
              </c:ext>
            </c:extLst>
          </c:dPt>
          <c:dPt>
            <c:idx val="40"/>
            <c:invertIfNegative val="1"/>
            <c:bubble3D val="0"/>
            <c:spPr>
              <a:solidFill>
                <a:srgbClr val="AEABAB"/>
              </a:solidFill>
            </c:spPr>
            <c:extLst>
              <c:ext xmlns:c16="http://schemas.microsoft.com/office/drawing/2014/chart" uri="{C3380CC4-5D6E-409C-BE32-E72D297353CC}">
                <c16:uniqueId val="{00000051-B304-48C7-A242-C92C3BEFF2A4}"/>
              </c:ext>
            </c:extLst>
          </c:dPt>
          <c:dPt>
            <c:idx val="41"/>
            <c:invertIfNegative val="1"/>
            <c:bubble3D val="0"/>
            <c:spPr>
              <a:solidFill>
                <a:srgbClr val="AEABAB"/>
              </a:solidFill>
            </c:spPr>
            <c:extLst>
              <c:ext xmlns:c16="http://schemas.microsoft.com/office/drawing/2014/chart" uri="{C3380CC4-5D6E-409C-BE32-E72D297353CC}">
                <c16:uniqueId val="{00000053-B304-48C7-A242-C92C3BEFF2A4}"/>
              </c:ext>
            </c:extLst>
          </c:dPt>
          <c:dPt>
            <c:idx val="42"/>
            <c:invertIfNegative val="1"/>
            <c:bubble3D val="0"/>
            <c:spPr>
              <a:solidFill>
                <a:srgbClr val="AEABAB"/>
              </a:solidFill>
            </c:spPr>
            <c:extLst>
              <c:ext xmlns:c16="http://schemas.microsoft.com/office/drawing/2014/chart" uri="{C3380CC4-5D6E-409C-BE32-E72D297353CC}">
                <c16:uniqueId val="{00000055-B304-48C7-A242-C92C3BEFF2A4}"/>
              </c:ext>
            </c:extLst>
          </c:dPt>
          <c:dPt>
            <c:idx val="43"/>
            <c:invertIfNegative val="1"/>
            <c:bubble3D val="0"/>
            <c:spPr>
              <a:solidFill>
                <a:srgbClr val="AEABAB"/>
              </a:solidFill>
            </c:spPr>
            <c:extLst>
              <c:ext xmlns:c16="http://schemas.microsoft.com/office/drawing/2014/chart" uri="{C3380CC4-5D6E-409C-BE32-E72D297353CC}">
                <c16:uniqueId val="{00000057-B304-48C7-A242-C92C3BEFF2A4}"/>
              </c:ext>
            </c:extLst>
          </c:dPt>
          <c:dPt>
            <c:idx val="44"/>
            <c:invertIfNegative val="1"/>
            <c:bubble3D val="0"/>
            <c:spPr>
              <a:solidFill>
                <a:srgbClr val="AEABAB"/>
              </a:solidFill>
            </c:spPr>
            <c:extLst>
              <c:ext xmlns:c16="http://schemas.microsoft.com/office/drawing/2014/chart" uri="{C3380CC4-5D6E-409C-BE32-E72D297353CC}">
                <c16:uniqueId val="{00000059-B304-48C7-A242-C92C3BEFF2A4}"/>
              </c:ext>
            </c:extLst>
          </c:dPt>
          <c:dPt>
            <c:idx val="45"/>
            <c:invertIfNegative val="1"/>
            <c:bubble3D val="0"/>
            <c:spPr>
              <a:solidFill>
                <a:srgbClr val="AEABAB"/>
              </a:solidFill>
            </c:spPr>
            <c:extLst>
              <c:ext xmlns:c16="http://schemas.microsoft.com/office/drawing/2014/chart" uri="{C3380CC4-5D6E-409C-BE32-E72D297353CC}">
                <c16:uniqueId val="{0000005B-B304-48C7-A242-C92C3BEFF2A4}"/>
              </c:ext>
            </c:extLst>
          </c:dPt>
          <c:dPt>
            <c:idx val="46"/>
            <c:invertIfNegative val="0"/>
            <c:bubble3D val="0"/>
            <c:extLst>
              <c:ext xmlns:c16="http://schemas.microsoft.com/office/drawing/2014/chart" uri="{C3380CC4-5D6E-409C-BE32-E72D297353CC}">
                <c16:uniqueId val="{0000005D-B304-48C7-A242-C92C3BEFF2A4}"/>
              </c:ext>
            </c:extLst>
          </c:dPt>
          <c:dPt>
            <c:idx val="47"/>
            <c:invertIfNegative val="1"/>
            <c:bubble3D val="0"/>
            <c:spPr>
              <a:solidFill>
                <a:srgbClr val="AEABAB"/>
              </a:solidFill>
            </c:spPr>
            <c:extLst>
              <c:ext xmlns:c16="http://schemas.microsoft.com/office/drawing/2014/chart" uri="{C3380CC4-5D6E-409C-BE32-E72D297353CC}">
                <c16:uniqueId val="{0000005F-B304-48C7-A242-C92C3BEFF2A4}"/>
              </c:ext>
            </c:extLst>
          </c:dPt>
          <c:dPt>
            <c:idx val="48"/>
            <c:invertIfNegative val="0"/>
            <c:bubble3D val="0"/>
            <c:extLst>
              <c:ext xmlns:c16="http://schemas.microsoft.com/office/drawing/2014/chart" uri="{C3380CC4-5D6E-409C-BE32-E72D297353CC}">
                <c16:uniqueId val="{00000061-B304-48C7-A242-C92C3BEFF2A4}"/>
              </c:ext>
            </c:extLst>
          </c:dPt>
          <c:dPt>
            <c:idx val="49"/>
            <c:invertIfNegative val="1"/>
            <c:bubble3D val="0"/>
            <c:spPr>
              <a:solidFill>
                <a:srgbClr val="AEABAB"/>
              </a:solidFill>
            </c:spPr>
            <c:extLst>
              <c:ext xmlns:c16="http://schemas.microsoft.com/office/drawing/2014/chart" uri="{C3380CC4-5D6E-409C-BE32-E72D297353CC}">
                <c16:uniqueId val="{00000063-B304-48C7-A242-C92C3BEFF2A4}"/>
              </c:ext>
            </c:extLst>
          </c:dPt>
          <c:dPt>
            <c:idx val="50"/>
            <c:invertIfNegative val="1"/>
            <c:bubble3D val="0"/>
            <c:spPr>
              <a:solidFill>
                <a:srgbClr val="AEABAB"/>
              </a:solidFill>
            </c:spPr>
            <c:extLst>
              <c:ext xmlns:c16="http://schemas.microsoft.com/office/drawing/2014/chart" uri="{C3380CC4-5D6E-409C-BE32-E72D297353CC}">
                <c16:uniqueId val="{00000065-B304-48C7-A242-C92C3BEFF2A4}"/>
              </c:ext>
            </c:extLst>
          </c:dPt>
          <c:dPt>
            <c:idx val="51"/>
            <c:invertIfNegative val="1"/>
            <c:bubble3D val="0"/>
            <c:spPr>
              <a:solidFill>
                <a:srgbClr val="AEABAB"/>
              </a:solidFill>
            </c:spPr>
            <c:extLst>
              <c:ext xmlns:c16="http://schemas.microsoft.com/office/drawing/2014/chart" uri="{C3380CC4-5D6E-409C-BE32-E72D297353CC}">
                <c16:uniqueId val="{00000067-B304-48C7-A242-C92C3BEFF2A4}"/>
              </c:ext>
            </c:extLst>
          </c:dPt>
          <c:dPt>
            <c:idx val="52"/>
            <c:invertIfNegative val="0"/>
            <c:bubble3D val="0"/>
            <c:extLst>
              <c:ext xmlns:c16="http://schemas.microsoft.com/office/drawing/2014/chart" uri="{C3380CC4-5D6E-409C-BE32-E72D297353CC}">
                <c16:uniqueId val="{00000069-B304-48C7-A242-C92C3BEFF2A4}"/>
              </c:ext>
            </c:extLst>
          </c:dPt>
          <c:dPt>
            <c:idx val="53"/>
            <c:invertIfNegative val="1"/>
            <c:bubble3D val="0"/>
            <c:spPr>
              <a:solidFill>
                <a:srgbClr val="AEABAB"/>
              </a:solidFill>
            </c:spPr>
            <c:extLst>
              <c:ext xmlns:c16="http://schemas.microsoft.com/office/drawing/2014/chart" uri="{C3380CC4-5D6E-409C-BE32-E72D297353CC}">
                <c16:uniqueId val="{0000006B-B304-48C7-A242-C92C3BEFF2A4}"/>
              </c:ext>
            </c:extLst>
          </c:dPt>
          <c:dPt>
            <c:idx val="54"/>
            <c:invertIfNegative val="1"/>
            <c:bubble3D val="0"/>
            <c:spPr>
              <a:solidFill>
                <a:srgbClr val="AEABAB"/>
              </a:solidFill>
            </c:spPr>
            <c:extLst>
              <c:ext xmlns:c16="http://schemas.microsoft.com/office/drawing/2014/chart" uri="{C3380CC4-5D6E-409C-BE32-E72D297353CC}">
                <c16:uniqueId val="{0000006D-B304-48C7-A242-C92C3BEFF2A4}"/>
              </c:ext>
            </c:extLst>
          </c:dPt>
          <c:dPt>
            <c:idx val="55"/>
            <c:invertIfNegative val="1"/>
            <c:bubble3D val="0"/>
            <c:spPr>
              <a:solidFill>
                <a:srgbClr val="AEABAB"/>
              </a:solidFill>
            </c:spPr>
            <c:extLst>
              <c:ext xmlns:c16="http://schemas.microsoft.com/office/drawing/2014/chart" uri="{C3380CC4-5D6E-409C-BE32-E72D297353CC}">
                <c16:uniqueId val="{0000006F-B304-48C7-A242-C92C3BEFF2A4}"/>
              </c:ext>
            </c:extLst>
          </c:dPt>
          <c:dPt>
            <c:idx val="56"/>
            <c:invertIfNegative val="1"/>
            <c:bubble3D val="0"/>
            <c:spPr>
              <a:solidFill>
                <a:srgbClr val="AEABAB"/>
              </a:solidFill>
            </c:spPr>
            <c:extLst>
              <c:ext xmlns:c16="http://schemas.microsoft.com/office/drawing/2014/chart" uri="{C3380CC4-5D6E-409C-BE32-E72D297353CC}">
                <c16:uniqueId val="{00000071-B304-48C7-A242-C92C3BEFF2A4}"/>
              </c:ext>
            </c:extLst>
          </c:dPt>
          <c:dPt>
            <c:idx val="57"/>
            <c:invertIfNegative val="1"/>
            <c:bubble3D val="0"/>
            <c:spPr>
              <a:solidFill>
                <a:srgbClr val="AEABAB"/>
              </a:solidFill>
            </c:spPr>
            <c:extLst>
              <c:ext xmlns:c16="http://schemas.microsoft.com/office/drawing/2014/chart" uri="{C3380CC4-5D6E-409C-BE32-E72D297353CC}">
                <c16:uniqueId val="{00000073-B304-48C7-A242-C92C3BEFF2A4}"/>
              </c:ext>
            </c:extLst>
          </c:dPt>
          <c:dPt>
            <c:idx val="58"/>
            <c:invertIfNegative val="1"/>
            <c:bubble3D val="0"/>
            <c:spPr>
              <a:solidFill>
                <a:srgbClr val="AEABAB"/>
              </a:solidFill>
            </c:spPr>
            <c:extLst>
              <c:ext xmlns:c16="http://schemas.microsoft.com/office/drawing/2014/chart" uri="{C3380CC4-5D6E-409C-BE32-E72D297353CC}">
                <c16:uniqueId val="{00000075-B304-48C7-A242-C92C3BEFF2A4}"/>
              </c:ext>
            </c:extLst>
          </c:dPt>
          <c:dPt>
            <c:idx val="59"/>
            <c:invertIfNegative val="1"/>
            <c:bubble3D val="0"/>
            <c:spPr>
              <a:solidFill>
                <a:srgbClr val="AEABAB"/>
              </a:solidFill>
            </c:spPr>
            <c:extLst>
              <c:ext xmlns:c16="http://schemas.microsoft.com/office/drawing/2014/chart" uri="{C3380CC4-5D6E-409C-BE32-E72D297353CC}">
                <c16:uniqueId val="{00000077-B304-48C7-A242-C92C3BEFF2A4}"/>
              </c:ext>
            </c:extLst>
          </c:dPt>
          <c:dPt>
            <c:idx val="60"/>
            <c:invertIfNegative val="1"/>
            <c:bubble3D val="0"/>
            <c:spPr>
              <a:solidFill>
                <a:srgbClr val="AEABAB"/>
              </a:solidFill>
            </c:spPr>
            <c:extLst>
              <c:ext xmlns:c16="http://schemas.microsoft.com/office/drawing/2014/chart" uri="{C3380CC4-5D6E-409C-BE32-E72D297353CC}">
                <c16:uniqueId val="{00000079-B304-48C7-A242-C92C3BEFF2A4}"/>
              </c:ext>
            </c:extLst>
          </c:dPt>
          <c:dPt>
            <c:idx val="61"/>
            <c:invertIfNegative val="1"/>
            <c:bubble3D val="0"/>
            <c:spPr>
              <a:solidFill>
                <a:srgbClr val="AEABAB"/>
              </a:solidFill>
            </c:spPr>
            <c:extLst>
              <c:ext xmlns:c16="http://schemas.microsoft.com/office/drawing/2014/chart" uri="{C3380CC4-5D6E-409C-BE32-E72D297353CC}">
                <c16:uniqueId val="{0000007B-B304-48C7-A242-C92C3BEFF2A4}"/>
              </c:ext>
            </c:extLst>
          </c:dPt>
          <c:dPt>
            <c:idx val="62"/>
            <c:invertIfNegative val="1"/>
            <c:bubble3D val="0"/>
            <c:spPr>
              <a:solidFill>
                <a:srgbClr val="AEABAB"/>
              </a:solidFill>
            </c:spPr>
            <c:extLst>
              <c:ext xmlns:c16="http://schemas.microsoft.com/office/drawing/2014/chart" uri="{C3380CC4-5D6E-409C-BE32-E72D297353CC}">
                <c16:uniqueId val="{0000007D-B304-48C7-A242-C92C3BEFF2A4}"/>
              </c:ext>
            </c:extLst>
          </c:dPt>
          <c:dPt>
            <c:idx val="63"/>
            <c:invertIfNegative val="1"/>
            <c:bubble3D val="0"/>
            <c:spPr>
              <a:solidFill>
                <a:srgbClr val="AEABAB"/>
              </a:solidFill>
            </c:spPr>
            <c:extLst>
              <c:ext xmlns:c16="http://schemas.microsoft.com/office/drawing/2014/chart" uri="{C3380CC4-5D6E-409C-BE32-E72D297353CC}">
                <c16:uniqueId val="{0000007F-B304-48C7-A242-C92C3BEFF2A4}"/>
              </c:ext>
            </c:extLst>
          </c:dPt>
          <c:dPt>
            <c:idx val="64"/>
            <c:invertIfNegative val="1"/>
            <c:bubble3D val="0"/>
            <c:spPr>
              <a:solidFill>
                <a:srgbClr val="AEABAB"/>
              </a:solidFill>
            </c:spPr>
            <c:extLst>
              <c:ext xmlns:c16="http://schemas.microsoft.com/office/drawing/2014/chart" uri="{C3380CC4-5D6E-409C-BE32-E72D297353CC}">
                <c16:uniqueId val="{00000081-B304-48C7-A242-C92C3BEFF2A4}"/>
              </c:ext>
            </c:extLst>
          </c:dPt>
          <c:dPt>
            <c:idx val="65"/>
            <c:invertIfNegative val="1"/>
            <c:bubble3D val="0"/>
            <c:spPr>
              <a:solidFill>
                <a:srgbClr val="AEABAB"/>
              </a:solidFill>
            </c:spPr>
            <c:extLst>
              <c:ext xmlns:c16="http://schemas.microsoft.com/office/drawing/2014/chart" uri="{C3380CC4-5D6E-409C-BE32-E72D297353CC}">
                <c16:uniqueId val="{00000083-B304-48C7-A242-C92C3BEFF2A4}"/>
              </c:ext>
            </c:extLst>
          </c:dPt>
          <c:dPt>
            <c:idx val="66"/>
            <c:invertIfNegative val="1"/>
            <c:bubble3D val="0"/>
            <c:spPr>
              <a:solidFill>
                <a:srgbClr val="AEABAB"/>
              </a:solidFill>
            </c:spPr>
            <c:extLst>
              <c:ext xmlns:c16="http://schemas.microsoft.com/office/drawing/2014/chart" uri="{C3380CC4-5D6E-409C-BE32-E72D297353CC}">
                <c16:uniqueId val="{00000085-B304-48C7-A242-C92C3BEFF2A4}"/>
              </c:ext>
            </c:extLst>
          </c:dPt>
          <c:dPt>
            <c:idx val="67"/>
            <c:invertIfNegative val="1"/>
            <c:bubble3D val="0"/>
            <c:spPr>
              <a:solidFill>
                <a:srgbClr val="AEABAB"/>
              </a:solidFill>
            </c:spPr>
            <c:extLst>
              <c:ext xmlns:c16="http://schemas.microsoft.com/office/drawing/2014/chart" uri="{C3380CC4-5D6E-409C-BE32-E72D297353CC}">
                <c16:uniqueId val="{00000087-B304-48C7-A242-C92C3BEFF2A4}"/>
              </c:ext>
            </c:extLst>
          </c:dPt>
          <c:dPt>
            <c:idx val="68"/>
            <c:invertIfNegative val="1"/>
            <c:bubble3D val="0"/>
            <c:spPr>
              <a:solidFill>
                <a:srgbClr val="AEABAB"/>
              </a:solidFill>
            </c:spPr>
            <c:extLst>
              <c:ext xmlns:c16="http://schemas.microsoft.com/office/drawing/2014/chart" uri="{C3380CC4-5D6E-409C-BE32-E72D297353CC}">
                <c16:uniqueId val="{00000089-B304-48C7-A242-C92C3BEFF2A4}"/>
              </c:ext>
            </c:extLst>
          </c:dPt>
          <c:dPt>
            <c:idx val="69"/>
            <c:invertIfNegative val="1"/>
            <c:bubble3D val="0"/>
            <c:spPr>
              <a:solidFill>
                <a:srgbClr val="AEABAB"/>
              </a:solidFill>
            </c:spPr>
            <c:extLst>
              <c:ext xmlns:c16="http://schemas.microsoft.com/office/drawing/2014/chart" uri="{C3380CC4-5D6E-409C-BE32-E72D297353CC}">
                <c16:uniqueId val="{0000008B-B304-48C7-A242-C92C3BEFF2A4}"/>
              </c:ext>
            </c:extLst>
          </c:dPt>
          <c:dPt>
            <c:idx val="70"/>
            <c:invertIfNegative val="1"/>
            <c:bubble3D val="0"/>
            <c:spPr>
              <a:solidFill>
                <a:srgbClr val="AEABAB"/>
              </a:solidFill>
            </c:spPr>
            <c:extLst>
              <c:ext xmlns:c16="http://schemas.microsoft.com/office/drawing/2014/chart" uri="{C3380CC4-5D6E-409C-BE32-E72D297353CC}">
                <c16:uniqueId val="{0000008D-B304-48C7-A242-C92C3BEFF2A4}"/>
              </c:ext>
            </c:extLst>
          </c:dPt>
          <c:dPt>
            <c:idx val="71"/>
            <c:invertIfNegative val="1"/>
            <c:bubble3D val="0"/>
            <c:spPr>
              <a:solidFill>
                <a:srgbClr val="AEABAB"/>
              </a:solidFill>
            </c:spPr>
            <c:extLst>
              <c:ext xmlns:c16="http://schemas.microsoft.com/office/drawing/2014/chart" uri="{C3380CC4-5D6E-409C-BE32-E72D297353CC}">
                <c16:uniqueId val="{0000008F-B304-48C7-A242-C92C3BEFF2A4}"/>
              </c:ext>
            </c:extLst>
          </c:dPt>
          <c:dPt>
            <c:idx val="72"/>
            <c:invertIfNegative val="1"/>
            <c:bubble3D val="0"/>
            <c:spPr>
              <a:solidFill>
                <a:srgbClr val="AEABAB"/>
              </a:solidFill>
            </c:spPr>
            <c:extLst>
              <c:ext xmlns:c16="http://schemas.microsoft.com/office/drawing/2014/chart" uri="{C3380CC4-5D6E-409C-BE32-E72D297353CC}">
                <c16:uniqueId val="{00000091-B304-48C7-A242-C92C3BEFF2A4}"/>
              </c:ext>
            </c:extLst>
          </c:dPt>
          <c:dPt>
            <c:idx val="73"/>
            <c:invertIfNegative val="1"/>
            <c:bubble3D val="0"/>
            <c:spPr>
              <a:solidFill>
                <a:srgbClr val="AEABAB"/>
              </a:solidFill>
            </c:spPr>
            <c:extLst>
              <c:ext xmlns:c16="http://schemas.microsoft.com/office/drawing/2014/chart" uri="{C3380CC4-5D6E-409C-BE32-E72D297353CC}">
                <c16:uniqueId val="{00000093-B304-48C7-A242-C92C3BEFF2A4}"/>
              </c:ext>
            </c:extLst>
          </c:dPt>
          <c:dPt>
            <c:idx val="74"/>
            <c:invertIfNegative val="1"/>
            <c:bubble3D val="0"/>
            <c:spPr>
              <a:solidFill>
                <a:srgbClr val="AEABAB"/>
              </a:solidFill>
            </c:spPr>
            <c:extLst>
              <c:ext xmlns:c16="http://schemas.microsoft.com/office/drawing/2014/chart" uri="{C3380CC4-5D6E-409C-BE32-E72D297353CC}">
                <c16:uniqueId val="{00000095-B304-48C7-A242-C92C3BEFF2A4}"/>
              </c:ext>
            </c:extLst>
          </c:dPt>
          <c:dPt>
            <c:idx val="75"/>
            <c:invertIfNegative val="1"/>
            <c:bubble3D val="0"/>
            <c:spPr>
              <a:solidFill>
                <a:srgbClr val="AEABAB"/>
              </a:solidFill>
            </c:spPr>
            <c:extLst>
              <c:ext xmlns:c16="http://schemas.microsoft.com/office/drawing/2014/chart" uri="{C3380CC4-5D6E-409C-BE32-E72D297353CC}">
                <c16:uniqueId val="{00000097-B304-48C7-A242-C92C3BEFF2A4}"/>
              </c:ext>
            </c:extLst>
          </c:dPt>
          <c:dPt>
            <c:idx val="76"/>
            <c:invertIfNegative val="1"/>
            <c:bubble3D val="0"/>
            <c:spPr>
              <a:solidFill>
                <a:srgbClr val="AEABAB"/>
              </a:solidFill>
            </c:spPr>
            <c:extLst>
              <c:ext xmlns:c16="http://schemas.microsoft.com/office/drawing/2014/chart" uri="{C3380CC4-5D6E-409C-BE32-E72D297353CC}">
                <c16:uniqueId val="{00000099-B304-48C7-A242-C92C3BEFF2A4}"/>
              </c:ext>
            </c:extLst>
          </c:dPt>
          <c:dPt>
            <c:idx val="77"/>
            <c:invertIfNegative val="1"/>
            <c:bubble3D val="0"/>
            <c:spPr>
              <a:solidFill>
                <a:srgbClr val="AEABAB"/>
              </a:solidFill>
            </c:spPr>
            <c:extLst>
              <c:ext xmlns:c16="http://schemas.microsoft.com/office/drawing/2014/chart" uri="{C3380CC4-5D6E-409C-BE32-E72D297353CC}">
                <c16:uniqueId val="{0000009B-B304-48C7-A242-C92C3BEFF2A4}"/>
              </c:ext>
            </c:extLst>
          </c:dPt>
          <c:dPt>
            <c:idx val="78"/>
            <c:invertIfNegative val="1"/>
            <c:bubble3D val="0"/>
            <c:spPr>
              <a:solidFill>
                <a:srgbClr val="AEABAB"/>
              </a:solidFill>
            </c:spPr>
            <c:extLst>
              <c:ext xmlns:c16="http://schemas.microsoft.com/office/drawing/2014/chart" uri="{C3380CC4-5D6E-409C-BE32-E72D297353CC}">
                <c16:uniqueId val="{0000009D-B304-48C7-A242-C92C3BEFF2A4}"/>
              </c:ext>
            </c:extLst>
          </c:dPt>
          <c:dPt>
            <c:idx val="79"/>
            <c:invertIfNegative val="1"/>
            <c:bubble3D val="0"/>
            <c:spPr>
              <a:solidFill>
                <a:srgbClr val="AEABAB"/>
              </a:solidFill>
            </c:spPr>
            <c:extLst>
              <c:ext xmlns:c16="http://schemas.microsoft.com/office/drawing/2014/chart" uri="{C3380CC4-5D6E-409C-BE32-E72D297353CC}">
                <c16:uniqueId val="{0000009F-B304-48C7-A242-C92C3BEFF2A4}"/>
              </c:ext>
            </c:extLst>
          </c:dPt>
          <c:dPt>
            <c:idx val="80"/>
            <c:invertIfNegative val="1"/>
            <c:bubble3D val="0"/>
            <c:spPr>
              <a:solidFill>
                <a:srgbClr val="AEABAB"/>
              </a:solidFill>
            </c:spPr>
            <c:extLst>
              <c:ext xmlns:c16="http://schemas.microsoft.com/office/drawing/2014/chart" uri="{C3380CC4-5D6E-409C-BE32-E72D297353CC}">
                <c16:uniqueId val="{000000A1-B304-48C7-A242-C92C3BEFF2A4}"/>
              </c:ext>
            </c:extLst>
          </c:dPt>
          <c:dPt>
            <c:idx val="81"/>
            <c:invertIfNegative val="1"/>
            <c:bubble3D val="0"/>
            <c:spPr>
              <a:solidFill>
                <a:srgbClr val="AEABAB"/>
              </a:solidFill>
            </c:spPr>
            <c:extLst>
              <c:ext xmlns:c16="http://schemas.microsoft.com/office/drawing/2014/chart" uri="{C3380CC4-5D6E-409C-BE32-E72D297353CC}">
                <c16:uniqueId val="{000000A3-B304-48C7-A242-C92C3BEFF2A4}"/>
              </c:ext>
            </c:extLst>
          </c:dPt>
          <c:dPt>
            <c:idx val="82"/>
            <c:invertIfNegative val="1"/>
            <c:bubble3D val="0"/>
            <c:spPr>
              <a:solidFill>
                <a:srgbClr val="AEABAB"/>
              </a:solidFill>
            </c:spPr>
            <c:extLst>
              <c:ext xmlns:c16="http://schemas.microsoft.com/office/drawing/2014/chart" uri="{C3380CC4-5D6E-409C-BE32-E72D297353CC}">
                <c16:uniqueId val="{000000A5-B304-48C7-A242-C92C3BEFF2A4}"/>
              </c:ext>
            </c:extLst>
          </c:dPt>
          <c:dPt>
            <c:idx val="83"/>
            <c:invertIfNegative val="1"/>
            <c:bubble3D val="0"/>
            <c:spPr>
              <a:solidFill>
                <a:srgbClr val="AEABAB"/>
              </a:solidFill>
            </c:spPr>
            <c:extLst>
              <c:ext xmlns:c16="http://schemas.microsoft.com/office/drawing/2014/chart" uri="{C3380CC4-5D6E-409C-BE32-E72D297353CC}">
                <c16:uniqueId val="{000000A7-B304-48C7-A242-C92C3BEFF2A4}"/>
              </c:ext>
            </c:extLst>
          </c:dPt>
          <c:dPt>
            <c:idx val="84"/>
            <c:invertIfNegative val="1"/>
            <c:bubble3D val="0"/>
            <c:spPr>
              <a:solidFill>
                <a:srgbClr val="AEABAB"/>
              </a:solidFill>
            </c:spPr>
            <c:extLst>
              <c:ext xmlns:c16="http://schemas.microsoft.com/office/drawing/2014/chart" uri="{C3380CC4-5D6E-409C-BE32-E72D297353CC}">
                <c16:uniqueId val="{000000A9-B304-48C7-A242-C92C3BEFF2A4}"/>
              </c:ext>
            </c:extLst>
          </c:dPt>
          <c:dPt>
            <c:idx val="85"/>
            <c:invertIfNegative val="1"/>
            <c:bubble3D val="0"/>
            <c:spPr>
              <a:solidFill>
                <a:srgbClr val="AEABAB"/>
              </a:solidFill>
            </c:spPr>
            <c:extLst>
              <c:ext xmlns:c16="http://schemas.microsoft.com/office/drawing/2014/chart" uri="{C3380CC4-5D6E-409C-BE32-E72D297353CC}">
                <c16:uniqueId val="{000000AB-B304-48C7-A242-C92C3BEFF2A4}"/>
              </c:ext>
            </c:extLst>
          </c:dPt>
          <c:dPt>
            <c:idx val="86"/>
            <c:invertIfNegative val="1"/>
            <c:bubble3D val="0"/>
            <c:spPr>
              <a:solidFill>
                <a:srgbClr val="AEABAB"/>
              </a:solidFill>
            </c:spPr>
            <c:extLst>
              <c:ext xmlns:c16="http://schemas.microsoft.com/office/drawing/2014/chart" uri="{C3380CC4-5D6E-409C-BE32-E72D297353CC}">
                <c16:uniqueId val="{000000AD-B304-48C7-A242-C92C3BEFF2A4}"/>
              </c:ext>
            </c:extLst>
          </c:dPt>
          <c:dPt>
            <c:idx val="87"/>
            <c:invertIfNegative val="1"/>
            <c:bubble3D val="0"/>
            <c:spPr>
              <a:solidFill>
                <a:srgbClr val="AEABAB"/>
              </a:solidFill>
            </c:spPr>
            <c:extLst>
              <c:ext xmlns:c16="http://schemas.microsoft.com/office/drawing/2014/chart" uri="{C3380CC4-5D6E-409C-BE32-E72D297353CC}">
                <c16:uniqueId val="{000000AF-B304-48C7-A242-C92C3BEFF2A4}"/>
              </c:ext>
            </c:extLst>
          </c:dPt>
          <c:dPt>
            <c:idx val="88"/>
            <c:invertIfNegative val="1"/>
            <c:bubble3D val="0"/>
            <c:spPr>
              <a:solidFill>
                <a:srgbClr val="AEABAB"/>
              </a:solidFill>
            </c:spPr>
            <c:extLst>
              <c:ext xmlns:c16="http://schemas.microsoft.com/office/drawing/2014/chart" uri="{C3380CC4-5D6E-409C-BE32-E72D297353CC}">
                <c16:uniqueId val="{000000B1-B304-48C7-A242-C92C3BEFF2A4}"/>
              </c:ext>
            </c:extLst>
          </c:dPt>
          <c:dPt>
            <c:idx val="89"/>
            <c:invertIfNegative val="1"/>
            <c:bubble3D val="0"/>
            <c:spPr>
              <a:solidFill>
                <a:srgbClr val="AEABAB"/>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99661647553"/>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730-4047-97D7-1702257B54F1}"/>
              </c:ext>
            </c:extLst>
          </c:dPt>
          <c:dPt>
            <c:idx val="1"/>
            <c:invertIfNegative val="1"/>
            <c:bubble3D val="0"/>
            <c:spPr>
              <a:solidFill>
                <a:srgbClr val="AEABAB"/>
              </a:solidFill>
            </c:spPr>
            <c:extLst>
              <c:ext xmlns:c16="http://schemas.microsoft.com/office/drawing/2014/chart" uri="{C3380CC4-5D6E-409C-BE32-E72D297353CC}">
                <c16:uniqueId val="{00000003-0730-4047-97D7-1702257B54F1}"/>
              </c:ext>
            </c:extLst>
          </c:dPt>
          <c:dPt>
            <c:idx val="2"/>
            <c:invertIfNegative val="1"/>
            <c:bubble3D val="0"/>
            <c:spPr>
              <a:solidFill>
                <a:srgbClr val="AEABAB"/>
              </a:solidFill>
            </c:spPr>
            <c:extLst>
              <c:ext xmlns:c16="http://schemas.microsoft.com/office/drawing/2014/chart" uri="{C3380CC4-5D6E-409C-BE32-E72D297353CC}">
                <c16:uniqueId val="{00000005-0730-4047-97D7-1702257B54F1}"/>
              </c:ext>
            </c:extLst>
          </c:dPt>
          <c:dPt>
            <c:idx val="3"/>
            <c:invertIfNegative val="1"/>
            <c:bubble3D val="0"/>
            <c:spPr>
              <a:solidFill>
                <a:srgbClr val="AEABAB"/>
              </a:solidFill>
            </c:spPr>
            <c:extLst>
              <c:ext xmlns:c16="http://schemas.microsoft.com/office/drawing/2014/chart" uri="{C3380CC4-5D6E-409C-BE32-E72D297353CC}">
                <c16:uniqueId val="{00000007-0730-4047-97D7-1702257B54F1}"/>
              </c:ext>
            </c:extLst>
          </c:dPt>
          <c:dPt>
            <c:idx val="4"/>
            <c:invertIfNegative val="1"/>
            <c:bubble3D val="0"/>
            <c:spPr>
              <a:solidFill>
                <a:srgbClr val="AEABAB"/>
              </a:solidFill>
            </c:spPr>
            <c:extLst>
              <c:ext xmlns:c16="http://schemas.microsoft.com/office/drawing/2014/chart" uri="{C3380CC4-5D6E-409C-BE32-E72D297353CC}">
                <c16:uniqueId val="{00000009-0730-4047-97D7-1702257B54F1}"/>
              </c:ext>
            </c:extLst>
          </c:dPt>
          <c:dPt>
            <c:idx val="5"/>
            <c:invertIfNegative val="1"/>
            <c:bubble3D val="0"/>
            <c:spPr>
              <a:solidFill>
                <a:srgbClr val="AEABAB"/>
              </a:solidFill>
            </c:spPr>
            <c:extLst>
              <c:ext xmlns:c16="http://schemas.microsoft.com/office/drawing/2014/chart" uri="{C3380CC4-5D6E-409C-BE32-E72D297353CC}">
                <c16:uniqueId val="{0000000B-0730-4047-97D7-1702257B54F1}"/>
              </c:ext>
            </c:extLst>
          </c:dPt>
          <c:dPt>
            <c:idx val="6"/>
            <c:invertIfNegative val="1"/>
            <c:bubble3D val="0"/>
            <c:spPr>
              <a:solidFill>
                <a:srgbClr val="AEABAB"/>
              </a:solidFill>
            </c:spPr>
            <c:extLst>
              <c:ext xmlns:c16="http://schemas.microsoft.com/office/drawing/2014/chart" uri="{C3380CC4-5D6E-409C-BE32-E72D297353CC}">
                <c16:uniqueId val="{0000000D-0730-4047-97D7-1702257B54F1}"/>
              </c:ext>
            </c:extLst>
          </c:dPt>
          <c:dPt>
            <c:idx val="7"/>
            <c:invertIfNegative val="1"/>
            <c:bubble3D val="0"/>
            <c:spPr>
              <a:solidFill>
                <a:srgbClr val="AEABAB"/>
              </a:solidFill>
            </c:spPr>
            <c:extLst>
              <c:ext xmlns:c16="http://schemas.microsoft.com/office/drawing/2014/chart" uri="{C3380CC4-5D6E-409C-BE32-E72D297353CC}">
                <c16:uniqueId val="{0000000F-0730-4047-97D7-1702257B54F1}"/>
              </c:ext>
            </c:extLst>
          </c:dPt>
          <c:dPt>
            <c:idx val="8"/>
            <c:invertIfNegative val="1"/>
            <c:bubble3D val="0"/>
            <c:spPr>
              <a:solidFill>
                <a:srgbClr val="AEABAB"/>
              </a:solidFill>
            </c:spPr>
            <c:extLst>
              <c:ext xmlns:c16="http://schemas.microsoft.com/office/drawing/2014/chart" uri="{C3380CC4-5D6E-409C-BE32-E72D297353CC}">
                <c16:uniqueId val="{00000011-0730-4047-97D7-1702257B54F1}"/>
              </c:ext>
            </c:extLst>
          </c:dPt>
          <c:dPt>
            <c:idx val="9"/>
            <c:invertIfNegative val="1"/>
            <c:bubble3D val="0"/>
            <c:spPr>
              <a:solidFill>
                <a:srgbClr val="AEABAB"/>
              </a:solidFill>
            </c:spPr>
            <c:extLst>
              <c:ext xmlns:c16="http://schemas.microsoft.com/office/drawing/2014/chart" uri="{C3380CC4-5D6E-409C-BE32-E72D297353CC}">
                <c16:uniqueId val="{00000013-0730-4047-97D7-1702257B54F1}"/>
              </c:ext>
            </c:extLst>
          </c:dPt>
          <c:dPt>
            <c:idx val="10"/>
            <c:invertIfNegative val="1"/>
            <c:bubble3D val="0"/>
            <c:spPr>
              <a:solidFill>
                <a:srgbClr val="AEABAB"/>
              </a:solidFill>
            </c:spPr>
            <c:extLst>
              <c:ext xmlns:c16="http://schemas.microsoft.com/office/drawing/2014/chart" uri="{C3380CC4-5D6E-409C-BE32-E72D297353CC}">
                <c16:uniqueId val="{00000015-0730-4047-97D7-1702257B54F1}"/>
              </c:ext>
            </c:extLst>
          </c:dPt>
          <c:dPt>
            <c:idx val="11"/>
            <c:invertIfNegative val="1"/>
            <c:bubble3D val="0"/>
            <c:spPr>
              <a:solidFill>
                <a:srgbClr val="AEABAB"/>
              </a:solidFill>
            </c:spPr>
            <c:extLst>
              <c:ext xmlns:c16="http://schemas.microsoft.com/office/drawing/2014/chart" uri="{C3380CC4-5D6E-409C-BE32-E72D297353CC}">
                <c16:uniqueId val="{00000017-0730-4047-97D7-1702257B54F1}"/>
              </c:ext>
            </c:extLst>
          </c:dPt>
          <c:dPt>
            <c:idx val="12"/>
            <c:invertIfNegative val="1"/>
            <c:bubble3D val="0"/>
            <c:spPr>
              <a:solidFill>
                <a:srgbClr val="AEABAB"/>
              </a:solidFill>
            </c:spPr>
            <c:extLst>
              <c:ext xmlns:c16="http://schemas.microsoft.com/office/drawing/2014/chart" uri="{C3380CC4-5D6E-409C-BE32-E72D297353CC}">
                <c16:uniqueId val="{00000019-0730-4047-97D7-1702257B54F1}"/>
              </c:ext>
            </c:extLst>
          </c:dPt>
          <c:dPt>
            <c:idx val="13"/>
            <c:invertIfNegative val="1"/>
            <c:bubble3D val="0"/>
            <c:spPr>
              <a:solidFill>
                <a:srgbClr val="AEABAB"/>
              </a:solidFill>
            </c:spPr>
            <c:extLst>
              <c:ext xmlns:c16="http://schemas.microsoft.com/office/drawing/2014/chart" uri="{C3380CC4-5D6E-409C-BE32-E72D297353CC}">
                <c16:uniqueId val="{0000001B-0730-4047-97D7-1702257B54F1}"/>
              </c:ext>
            </c:extLst>
          </c:dPt>
          <c:dPt>
            <c:idx val="14"/>
            <c:invertIfNegative val="1"/>
            <c:bubble3D val="0"/>
            <c:spPr>
              <a:solidFill>
                <a:srgbClr val="AEABAB"/>
              </a:solidFill>
            </c:spPr>
            <c:extLst>
              <c:ext xmlns:c16="http://schemas.microsoft.com/office/drawing/2014/chart" uri="{C3380CC4-5D6E-409C-BE32-E72D297353CC}">
                <c16:uniqueId val="{0000001D-0730-4047-97D7-1702257B54F1}"/>
              </c:ext>
            </c:extLst>
          </c:dPt>
          <c:dPt>
            <c:idx val="15"/>
            <c:invertIfNegative val="1"/>
            <c:bubble3D val="0"/>
            <c:spPr>
              <a:solidFill>
                <a:srgbClr val="AEABAB"/>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24/07/2025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9" name="Text Placeholder 28">
            <a:extLst>
              <a:ext uri="{FF2B5EF4-FFF2-40B4-BE49-F238E27FC236}">
                <a16:creationId xmlns:a16="http://schemas.microsoft.com/office/drawing/2014/main" id="{4C105AD9-5C51-D899-CE25-199B7615A78F}"/>
              </a:ext>
            </a:extLst>
          </p:cNvPr>
          <p:cNvSpPr>
            <a:spLocks noGrp="1"/>
          </p:cNvSpPr>
          <p:nvPr>
            <p:ph type="body" sz="quarter" idx="17"/>
          </p:nvPr>
        </p:nvSpPr>
        <p:spPr/>
        <p:txBody>
          <a:bodyPr/>
          <a:lstStyle/>
          <a:p>
            <a:endParaRPr lang="en-GB"/>
          </a:p>
        </p:txBody>
      </p:sp>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a:t>Summary </a:t>
            </a:r>
            <a:r>
              <a:rPr lang="en-US"/>
              <a:t>| </a:t>
            </a:r>
            <a:r>
              <a:rPr lang="en-GB"/>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7/24/2025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Share raking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err="1">
                          <a:solidFill>
                            <a:srgbClr val="575555"/>
                          </a:solidFill>
                          <a:effectLst/>
                          <a:latin typeface="Nexa" panose="00000500000000000000" pitchFamily="2" charset="0"/>
                        </a:rPr>
                        <a:t>Cannib</a:t>
                      </a:r>
                      <a:r>
                        <a:rPr lang="en-US" sz="800" b="1" i="0" u="none" strike="noStrike" dirty="0">
                          <a:solidFill>
                            <a:srgbClr val="575555"/>
                          </a:solidFill>
                          <a:effectLst/>
                          <a:latin typeface="Nexa" panose="00000500000000000000" pitchFamily="2" charset="0"/>
                        </a:rPr>
                        <a:t>.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3</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5</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Bake Liners for </a:t>
                      </a:r>
                      <a:r>
                        <a:rPr lang="en-US" sz="800" b="0" i="0" u="none" strike="noStrike" dirty="0" err="1">
                          <a:solidFill>
                            <a:srgbClr val="575555"/>
                          </a:solidFill>
                          <a:effectLst/>
                          <a:latin typeface="Nexa" panose="00000500000000000000" pitchFamily="2" charset="0"/>
                        </a:rPr>
                        <a:t>Airfryers</a:t>
                      </a:r>
                      <a:r>
                        <a:rPr lang="en-US" sz="800" b="0" i="0" u="none" strike="noStrike" dirty="0">
                          <a:solidFill>
                            <a:srgbClr val="575555"/>
                          </a:solidFill>
                          <a:effectLst/>
                          <a:latin typeface="Nexa" panose="00000500000000000000" pitchFamily="2" charset="0"/>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Multibake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l" rtl="0" fontAlgn="ctr"/>
                      <a:r>
                        <a:rPr lang="en-US" sz="800" b="0" i="0" u="none" strike="noStrike">
                          <a:solidFill>
                            <a:srgbClr val="575555"/>
                          </a:solidFill>
                          <a:effectLst/>
                          <a:latin typeface="Nexa" panose="00000500000000000000" pitchFamily="2" charset="0"/>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9.49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Tree>
    <p:extLst>
      <p:ext uri="{BB962C8B-B14F-4D97-AF65-F5344CB8AC3E}">
        <p14:creationId xmlns:p14="http://schemas.microsoft.com/office/powerpoint/2010/main" val="35919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4286816542"/>
              </p:ext>
            </p:extLst>
          </p:nvPr>
        </p:nvGraphicFramePr>
        <p:xfrm>
          <a:off x="515928" y="1131888"/>
          <a:ext cx="8136423"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61846">
                  <a:extLst>
                    <a:ext uri="{9D8B030D-6E8A-4147-A177-3AD203B41FA5}">
                      <a16:colId xmlns:a16="http://schemas.microsoft.com/office/drawing/2014/main" val="1048155142"/>
                    </a:ext>
                  </a:extLst>
                </a:gridCol>
                <a:gridCol w="1161846">
                  <a:extLst>
                    <a:ext uri="{9D8B030D-6E8A-4147-A177-3AD203B41FA5}">
                      <a16:colId xmlns:a16="http://schemas.microsoft.com/office/drawing/2014/main" val="2226225783"/>
                    </a:ext>
                  </a:extLst>
                </a:gridCol>
                <a:gridCol w="1161846">
                  <a:extLst>
                    <a:ext uri="{9D8B030D-6E8A-4147-A177-3AD203B41FA5}">
                      <a16:colId xmlns:a16="http://schemas.microsoft.com/office/drawing/2014/main" val="2541288816"/>
                    </a:ext>
                  </a:extLst>
                </a:gridCol>
                <a:gridCol w="1161846">
                  <a:extLst>
                    <a:ext uri="{9D8B030D-6E8A-4147-A177-3AD203B41FA5}">
                      <a16:colId xmlns:a16="http://schemas.microsoft.com/office/drawing/2014/main" val="1505432836"/>
                    </a:ext>
                  </a:extLst>
                </a:gridCol>
                <a:gridCol w="1161846">
                  <a:extLst>
                    <a:ext uri="{9D8B030D-6E8A-4147-A177-3AD203B41FA5}">
                      <a16:colId xmlns:a16="http://schemas.microsoft.com/office/drawing/2014/main" val="4255120039"/>
                    </a:ext>
                  </a:extLst>
                </a:gridCol>
                <a:gridCol w="1161846">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3539612262"/>
              </p:ext>
            </p:extLst>
          </p:nvPr>
        </p:nvGraphicFramePr>
        <p:xfrm>
          <a:off x="1688953" y="1840518"/>
          <a:ext cx="864000" cy="288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2315767669"/>
              </p:ext>
            </p:extLst>
          </p:nvPr>
        </p:nvGraphicFramePr>
        <p:xfrm>
          <a:off x="2848188" y="1840518"/>
          <a:ext cx="864000" cy="288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130388674"/>
              </p:ext>
            </p:extLst>
          </p:nvPr>
        </p:nvGraphicFramePr>
        <p:xfrm>
          <a:off x="4007423" y="1840518"/>
          <a:ext cx="864000" cy="288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388667280"/>
              </p:ext>
            </p:extLst>
          </p:nvPr>
        </p:nvGraphicFramePr>
        <p:xfrm>
          <a:off x="5166658" y="1840518"/>
          <a:ext cx="864000" cy="288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367581071"/>
              </p:ext>
            </p:extLst>
          </p:nvPr>
        </p:nvGraphicFramePr>
        <p:xfrm>
          <a:off x="6325893" y="1840518"/>
          <a:ext cx="864000" cy="2880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1626515105"/>
              </p:ext>
            </p:extLst>
          </p:nvPr>
        </p:nvGraphicFramePr>
        <p:xfrm>
          <a:off x="7485126" y="1840518"/>
          <a:ext cx="864000" cy="28800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extLst>
              <p:ext uri="{D42A27DB-BD31-4B8C-83A1-F6EECF244321}">
                <p14:modId xmlns:p14="http://schemas.microsoft.com/office/powerpoint/2010/main" val="1655048395"/>
              </p:ext>
            </p:extLst>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extLst>
              <p:ext uri="{D42A27DB-BD31-4B8C-83A1-F6EECF244321}">
                <p14:modId xmlns:p14="http://schemas.microsoft.com/office/powerpoint/2010/main" val="2083472311"/>
              </p:ext>
            </p:extLst>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extLst>
              <p:ext uri="{D42A27DB-BD31-4B8C-83A1-F6EECF244321}">
                <p14:modId xmlns:p14="http://schemas.microsoft.com/office/powerpoint/2010/main" val="2619018077"/>
              </p:ext>
            </p:extLst>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extLst>
              <p:ext uri="{D42A27DB-BD31-4B8C-83A1-F6EECF244321}">
                <p14:modId xmlns:p14="http://schemas.microsoft.com/office/powerpoint/2010/main" val="448061692"/>
              </p:ext>
            </p:extLst>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extLst>
              <p:ext uri="{D42A27DB-BD31-4B8C-83A1-F6EECF244321}">
                <p14:modId xmlns:p14="http://schemas.microsoft.com/office/powerpoint/2010/main" val="95559876"/>
              </p:ext>
            </p:extLst>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extLst>
              <p:ext uri="{D42A27DB-BD31-4B8C-83A1-F6EECF244321}">
                <p14:modId xmlns:p14="http://schemas.microsoft.com/office/powerpoint/2010/main" val="1584555590"/>
              </p:ext>
            </p:extLst>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7" name="Table 6">
            <a:extLst>
              <a:ext uri="{FF2B5EF4-FFF2-40B4-BE49-F238E27FC236}">
                <a16:creationId xmlns:a16="http://schemas.microsoft.com/office/drawing/2014/main" id="{AED2D9C0-9199-CE37-FF08-E3B0A3C04D6D}"/>
              </a:ext>
            </a:extLst>
          </p:cNvPr>
          <p:cNvGraphicFramePr>
            <a:graphicFrameLocks noGrp="1"/>
          </p:cNvGraphicFramePr>
          <p:nvPr>
            <p:extLst>
              <p:ext uri="{D42A27DB-BD31-4B8C-83A1-F6EECF244321}">
                <p14:modId xmlns:p14="http://schemas.microsoft.com/office/powerpoint/2010/main" val="1064097061"/>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1343</Words>
  <Application>Microsoft Office PowerPoint</Application>
  <PresentationFormat>On-screen Show (16:9)</PresentationFormat>
  <Paragraphs>496</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13</cp:revision>
  <dcterms:created xsi:type="dcterms:W3CDTF">2024-07-08T12:20:01Z</dcterms:created>
  <dcterms:modified xsi:type="dcterms:W3CDTF">2025-07-24T10:36:14Z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