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charts/chart7.xml" ContentType="application/vnd.openxmlformats-officedocument.drawingml.chart+xml"/>
  <Override PartName="/ppt/tags/tag32.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4.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5.xml" ContentType="application/vnd.openxmlformats-officedocument.presentationml.tags+xml"/>
  <Override PartName="/ppt/charts/chart18.xml" ContentType="application/vnd.openxmlformats-officedocument.drawingml.chart+xml"/>
  <Override PartName="/ppt/tags/tag36.xml" ContentType="application/vnd.openxmlformats-officedocument.presentationml.tags+xml"/>
  <Override PartName="/ppt/charts/chart19.xml" ContentType="application/vnd.openxmlformats-officedocument.drawingml.chart+xml"/>
  <Override PartName="/ppt/tags/tag37.xml" ContentType="application/vnd.openxmlformats-officedocument.presentationml.tags+xml"/>
  <Override PartName="/ppt/charts/chart20.xml" ContentType="application/vnd.openxmlformats-officedocument.drawingml.chart+xml"/>
  <Override PartName="/ppt/tags/tag38.xml" ContentType="application/vnd.openxmlformats-officedocument.presentationml.tags+xml"/>
  <Override PartName="/ppt/charts/chart21.xml" ContentType="application/vnd.openxmlformats-officedocument.drawingml.chart+xml"/>
  <Override PartName="/ppt/tags/tag39.xml" ContentType="application/vnd.openxmlformats-officedocument.presentationml.tags+xml"/>
  <Override PartName="/ppt/charts/chart22.xml" ContentType="application/vnd.openxmlformats-officedocument.drawingml.chart+xml"/>
  <Override PartName="/ppt/tags/tag40.xml" ContentType="application/vnd.openxmlformats-officedocument.presentationml.tags+xml"/>
  <Override PartName="/ppt/charts/chart23.xml" ContentType="application/vnd.openxmlformats-officedocument.drawingml.chart+xml"/>
  <Override PartName="/ppt/tags/tag41.xml" ContentType="application/vnd.openxmlformats-officedocument.presentationml.tags+xml"/>
  <Override PartName="/ppt/charts/chart24.xml" ContentType="application/vnd.openxmlformats-officedocument.drawingml.chart+xml"/>
  <Override PartName="/ppt/tags/tag42.xml" ContentType="application/vnd.openxmlformats-officedocument.presentationml.tags+xml"/>
  <Override PartName="/ppt/charts/chart25.xml" ContentType="application/vnd.openxmlformats-officedocument.drawingml.chart+xml"/>
  <Override PartName="/ppt/tags/tag43.xml" ContentType="application/vnd.openxmlformats-officedocument.presentationml.tags+xml"/>
  <Override PartName="/ppt/charts/chart26.xml" ContentType="application/vnd.openxmlformats-officedocument.drawingml.chart+xml"/>
  <Override PartName="/ppt/tags/tag44.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45.xml" ContentType="application/vnd.openxmlformats-officedocument.presentationml.tags+xml"/>
  <Override PartName="/ppt/charts/chart31.xml" ContentType="application/vnd.openxmlformats-officedocument.drawingml.chart+xml"/>
  <Override PartName="/ppt/tags/tag46.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47.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8.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ranking" id="{E126F0CA-D4E6-4116-9FCA-4BF0057D289B}">
          <p14:sldIdLst>
            <p14:sldId id="2147475163"/>
            <p14:sldId id="2147475164"/>
            <p14:sldId id="2147475165"/>
            <p14:sldId id="2147475166"/>
            <p14:sldId id="2147475167"/>
            <p14:sldId id="2147475168"/>
            <p14:sldId id="2147475169"/>
          </p14:sldIdLst>
        </p14:section>
        <p14:section name="Innovation potential" id="{89E7FFFE-B981-46DD-B6EB-5359ACE336FE}">
          <p14:sldIdLst>
            <p14:sldId id="2147475170"/>
            <p14:sldId id="2147475171"/>
            <p14:sldId id="2147475172"/>
            <p14:sldId id="2147475173"/>
            <p14:sldId id="2147475174"/>
            <p14:sldId id="2147475175"/>
            <p14:sldId id="2147475176"/>
          </p14:sldIdLst>
        </p14:section>
        <p14:section name="Innovation sourcing" id="{4591D1BE-7372-491D-A4D3-3D1D7E2F97AE}">
          <p14:sldIdLst>
            <p14:sldId id="2147475177"/>
            <p14:sldId id="2147475178"/>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 d="100"/>
          <a:sy n="10" d="100"/>
        </p:scale>
        <p:origin x="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24/07/2025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7.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31.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7.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7.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7.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7.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1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67677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2484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58902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8458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92053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6117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5959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120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1266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9890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32108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7285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993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30608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27858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06038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3953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8465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6007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87915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1727</Words>
  <Application>Microsoft Office PowerPoint</Application>
  <PresentationFormat>On-screen Show (16:9)</PresentationFormat>
  <Paragraphs>580</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14</cp:revision>
  <dcterms:created xsi:type="dcterms:W3CDTF">2024-07-08T12:20:01Z</dcterms:created>
  <dcterms:modified xsi:type="dcterms:W3CDTF">2025-07-24T11:26:27Z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