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5.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6.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7.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9.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10.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1.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2.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14.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2"/>
  </p:notesMasterIdLst>
  <p:sldIdLst>
    <p:sldId id="2147473859" r:id="rId5"/>
    <p:sldId id="2147473866" r:id="rId6"/>
    <p:sldId id="2147473865" r:id="rId7"/>
    <p:sldId id="2147475169"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147475167" r:id="rId19"/>
    <p:sldId id="262" r:id="rId20"/>
    <p:sldId id="2147475168"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9B9898"/>
    <a:srgbClr val="575555"/>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6.xml"/><Relationship Id="rId1" Type="http://schemas.microsoft.com/office/2011/relationships/chartStyle" Target="style1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34.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3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Value Share LY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rgbClr val="575555"/>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1-2960-4508-BA80-9CD1D30EF006}"/>
              </c:ext>
            </c:extLst>
          </c:dPt>
          <c:dPt>
            <c:idx val="1"/>
            <c:invertIfNegative val="1"/>
            <c:bubble3D val="0"/>
            <c:extLst>
              <c:ext xmlns:c16="http://schemas.microsoft.com/office/drawing/2014/chart" uri="{C3380CC4-5D6E-409C-BE32-E72D297353CC}">
                <c16:uniqueId val="{00000003-A2FA-4046-9F96-F8B0F3C1321B}"/>
              </c:ext>
            </c:extLst>
          </c:dPt>
          <c:dPt>
            <c:idx val="2"/>
            <c:invertIfNegative val="1"/>
            <c:bubble3D val="0"/>
            <c:extLst>
              <c:ext xmlns:c16="http://schemas.microsoft.com/office/drawing/2014/chart" uri="{C3380CC4-5D6E-409C-BE32-E72D297353CC}">
                <c16:uniqueId val="{00000005-A2FA-4046-9F96-F8B0F3C1321B}"/>
              </c:ext>
            </c:extLst>
          </c:dPt>
          <c:dPt>
            <c:idx val="3"/>
            <c:invertIfNegative val="1"/>
            <c:bubble3D val="0"/>
            <c:extLst>
              <c:ext xmlns:c16="http://schemas.microsoft.com/office/drawing/2014/chart" uri="{C3380CC4-5D6E-409C-BE32-E72D297353CC}">
                <c16:uniqueId val="{00000002-2960-4508-BA80-9CD1D30EF006}"/>
              </c:ext>
            </c:extLst>
          </c:dPt>
          <c:dPt>
            <c:idx val="4"/>
            <c:invertIfNegative val="1"/>
            <c:bubble3D val="0"/>
            <c:extLst>
              <c:ext xmlns:c16="http://schemas.microsoft.com/office/drawing/2014/chart" uri="{C3380CC4-5D6E-409C-BE32-E72D297353CC}">
                <c16:uniqueId val="{00000009-A2FA-4046-9F96-F8B0F3C1321B}"/>
              </c:ext>
            </c:extLst>
          </c:dPt>
          <c:dPt>
            <c:idx val="5"/>
            <c:invertIfNegative val="1"/>
            <c:bubble3D val="0"/>
            <c:extLst>
              <c:ext xmlns:c16="http://schemas.microsoft.com/office/drawing/2014/chart" uri="{C3380CC4-5D6E-409C-BE32-E72D297353CC}">
                <c16:uniqueId val="{0000000B-A2FA-4046-9F96-F8B0F3C1321B}"/>
              </c:ext>
            </c:extLst>
          </c:dPt>
          <c:dPt>
            <c:idx val="6"/>
            <c:invertIfNegative val="1"/>
            <c:bubble3D val="0"/>
            <c:extLst>
              <c:ext xmlns:c16="http://schemas.microsoft.com/office/drawing/2014/chart" uri="{C3380CC4-5D6E-409C-BE32-E72D297353CC}">
                <c16:uniqueId val="{0000000D-A2FA-4046-9F96-F8B0F3C1321B}"/>
              </c:ext>
            </c:extLst>
          </c:dPt>
          <c:dPt>
            <c:idx val="7"/>
            <c:invertIfNegative val="1"/>
            <c:bubble3D val="0"/>
            <c:extLst>
              <c:ext xmlns:c16="http://schemas.microsoft.com/office/drawing/2014/chart" uri="{C3380CC4-5D6E-409C-BE32-E72D297353CC}">
                <c16:uniqueId val="{00000000-2960-4508-BA80-9CD1D30EF006}"/>
              </c:ext>
            </c:extLst>
          </c:dPt>
          <c:dPt>
            <c:idx val="8"/>
            <c:invertIfNegative val="1"/>
            <c:bubble3D val="0"/>
            <c:extLst>
              <c:ext xmlns:c16="http://schemas.microsoft.com/office/drawing/2014/chart" uri="{C3380CC4-5D6E-409C-BE32-E72D297353CC}">
                <c16:uniqueId val="{00000011-A2FA-4046-9F96-F8B0F3C1321B}"/>
              </c:ext>
            </c:extLst>
          </c:dPt>
          <c:dPt>
            <c:idx val="9"/>
            <c:invertIfNegative val="1"/>
            <c:bubble3D val="0"/>
            <c:extLst>
              <c:ext xmlns:c16="http://schemas.microsoft.com/office/drawing/2014/chart" uri="{C3380CC4-5D6E-409C-BE32-E72D297353CC}">
                <c16:uniqueId val="{00000013-A2FA-4046-9F96-F8B0F3C1321B}"/>
              </c:ext>
            </c:extLst>
          </c:dPt>
          <c:dPt>
            <c:idx val="10"/>
            <c:invertIfNegative val="1"/>
            <c:bubble3D val="0"/>
            <c:extLst>
              <c:ext xmlns:c16="http://schemas.microsoft.com/office/drawing/2014/chart" uri="{C3380CC4-5D6E-409C-BE32-E72D297353CC}">
                <c16:uniqueId val="{00000015-A2FA-4046-9F96-F8B0F3C1321B}"/>
              </c:ext>
            </c:extLst>
          </c:dPt>
          <c:dPt>
            <c:idx val="11"/>
            <c:invertIfNegative val="1"/>
            <c:bubble3D val="0"/>
            <c:extLst>
              <c:ext xmlns:c16="http://schemas.microsoft.com/office/drawing/2014/chart" uri="{C3380CC4-5D6E-409C-BE32-E72D297353CC}">
                <c16:uniqueId val="{00000017-A2FA-4046-9F96-F8B0F3C1321B}"/>
              </c:ext>
            </c:extLst>
          </c:dPt>
          <c:dPt>
            <c:idx val="12"/>
            <c:invertIfNegative val="1"/>
            <c:bubble3D val="0"/>
            <c:extLst>
              <c:ext xmlns:c16="http://schemas.microsoft.com/office/drawing/2014/chart" uri="{C3380CC4-5D6E-409C-BE32-E72D297353CC}">
                <c16:uniqueId val="{00000019-A2FA-4046-9F96-F8B0F3C1321B}"/>
              </c:ext>
            </c:extLst>
          </c:dPt>
          <c:dPt>
            <c:idx val="13"/>
            <c:invertIfNegative val="1"/>
            <c:bubble3D val="0"/>
            <c:extLst>
              <c:ext xmlns:c16="http://schemas.microsoft.com/office/drawing/2014/chart" uri="{C3380CC4-5D6E-409C-BE32-E72D297353CC}">
                <c16:uniqueId val="{0000001B-A2FA-4046-9F96-F8B0F3C1321B}"/>
              </c:ext>
            </c:extLst>
          </c:dPt>
          <c:dPt>
            <c:idx val="14"/>
            <c:invertIfNegative val="1"/>
            <c:bubble3D val="0"/>
            <c:extLst>
              <c:ext xmlns:c16="http://schemas.microsoft.com/office/drawing/2014/chart" uri="{C3380CC4-5D6E-409C-BE32-E72D297353CC}">
                <c16:uniqueId val="{0000001D-A2FA-4046-9F96-F8B0F3C1321B}"/>
              </c:ext>
            </c:extLst>
          </c:dPt>
          <c:dPt>
            <c:idx val="15"/>
            <c:invertIfNegative val="1"/>
            <c:bubble3D val="0"/>
            <c:extLst>
              <c:ext xmlns:c16="http://schemas.microsoft.com/office/drawing/2014/chart" uri="{C3380CC4-5D6E-409C-BE32-E72D297353CC}">
                <c16:uniqueId val="{0000001F-A2FA-4046-9F96-F8B0F3C1321B}"/>
              </c:ext>
            </c:extLst>
          </c:dPt>
          <c:dPt>
            <c:idx val="16"/>
            <c:invertIfNegative val="1"/>
            <c:bubble3D val="0"/>
            <c:extLst>
              <c:ext xmlns:c16="http://schemas.microsoft.com/office/drawing/2014/chart" uri="{C3380CC4-5D6E-409C-BE32-E72D297353CC}">
                <c16:uniqueId val="{00000021-A2FA-4046-9F96-F8B0F3C1321B}"/>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0-DCEF-4AAE-B747-39856A6177F4}"/>
              </c:ext>
            </c:extLst>
          </c:dPt>
          <c:dPt>
            <c:idx val="1"/>
            <c:invertIfNegative val="1"/>
            <c:bubble3D val="0"/>
            <c:extLst>
              <c:ext xmlns:c16="http://schemas.microsoft.com/office/drawing/2014/chart" uri="{C3380CC4-5D6E-409C-BE32-E72D297353CC}">
                <c16:uniqueId val="{00000003-ECF2-4774-A9B3-59BCC6837E98}"/>
              </c:ext>
            </c:extLst>
          </c:dPt>
          <c:dPt>
            <c:idx val="2"/>
            <c:invertIfNegative val="1"/>
            <c:bubble3D val="0"/>
            <c:extLst>
              <c:ext xmlns:c16="http://schemas.microsoft.com/office/drawing/2014/chart" uri="{C3380CC4-5D6E-409C-BE32-E72D297353CC}">
                <c16:uniqueId val="{00000005-ECF2-4774-A9B3-59BCC6837E98}"/>
              </c:ext>
            </c:extLst>
          </c:dPt>
          <c:dPt>
            <c:idx val="3"/>
            <c:invertIfNegative val="1"/>
            <c:bubble3D val="0"/>
            <c:extLst>
              <c:ext xmlns:c16="http://schemas.microsoft.com/office/drawing/2014/chart" uri="{C3380CC4-5D6E-409C-BE32-E72D297353CC}">
                <c16:uniqueId val="{00000001-DCEF-4AAE-B747-39856A6177F4}"/>
              </c:ext>
            </c:extLst>
          </c:dPt>
          <c:dPt>
            <c:idx val="4"/>
            <c:invertIfNegative val="1"/>
            <c:bubble3D val="0"/>
            <c:extLst>
              <c:ext xmlns:c16="http://schemas.microsoft.com/office/drawing/2014/chart" uri="{C3380CC4-5D6E-409C-BE32-E72D297353CC}">
                <c16:uniqueId val="{00000009-ECF2-4774-A9B3-59BCC6837E98}"/>
              </c:ext>
            </c:extLst>
          </c:dPt>
          <c:dPt>
            <c:idx val="5"/>
            <c:invertIfNegative val="1"/>
            <c:bubble3D val="0"/>
            <c:extLst>
              <c:ext xmlns:c16="http://schemas.microsoft.com/office/drawing/2014/chart" uri="{C3380CC4-5D6E-409C-BE32-E72D297353CC}">
                <c16:uniqueId val="{0000000B-ECF2-4774-A9B3-59BCC6837E98}"/>
              </c:ext>
            </c:extLst>
          </c:dPt>
          <c:dPt>
            <c:idx val="6"/>
            <c:invertIfNegative val="1"/>
            <c:bubble3D val="0"/>
            <c:extLst>
              <c:ext xmlns:c16="http://schemas.microsoft.com/office/drawing/2014/chart" uri="{C3380CC4-5D6E-409C-BE32-E72D297353CC}">
                <c16:uniqueId val="{0000000D-ECF2-4774-A9B3-59BCC6837E98}"/>
              </c:ext>
            </c:extLst>
          </c:dPt>
          <c:dPt>
            <c:idx val="7"/>
            <c:invertIfNegative val="1"/>
            <c:bubble3D val="0"/>
            <c:extLst>
              <c:ext xmlns:c16="http://schemas.microsoft.com/office/drawing/2014/chart" uri="{C3380CC4-5D6E-409C-BE32-E72D297353CC}">
                <c16:uniqueId val="{00000002-DCEF-4AAE-B747-39856A6177F4}"/>
              </c:ext>
            </c:extLst>
          </c:dPt>
          <c:dPt>
            <c:idx val="8"/>
            <c:invertIfNegative val="1"/>
            <c:bubble3D val="0"/>
            <c:extLst>
              <c:ext xmlns:c16="http://schemas.microsoft.com/office/drawing/2014/chart" uri="{C3380CC4-5D6E-409C-BE32-E72D297353CC}">
                <c16:uniqueId val="{00000011-ECF2-4774-A9B3-59BCC6837E98}"/>
              </c:ext>
            </c:extLst>
          </c:dPt>
          <c:dPt>
            <c:idx val="9"/>
            <c:invertIfNegative val="1"/>
            <c:bubble3D val="0"/>
            <c:extLst>
              <c:ext xmlns:c16="http://schemas.microsoft.com/office/drawing/2014/chart" uri="{C3380CC4-5D6E-409C-BE32-E72D297353CC}">
                <c16:uniqueId val="{00000013-ECF2-4774-A9B3-59BCC6837E98}"/>
              </c:ext>
            </c:extLst>
          </c:dPt>
          <c:dPt>
            <c:idx val="10"/>
            <c:invertIfNegative val="1"/>
            <c:bubble3D val="0"/>
            <c:extLst>
              <c:ext xmlns:c16="http://schemas.microsoft.com/office/drawing/2014/chart" uri="{C3380CC4-5D6E-409C-BE32-E72D297353CC}">
                <c16:uniqueId val="{00000015-ECF2-4774-A9B3-59BCC6837E98}"/>
              </c:ext>
            </c:extLst>
          </c:dPt>
          <c:dPt>
            <c:idx val="11"/>
            <c:invertIfNegative val="1"/>
            <c:bubble3D val="0"/>
            <c:extLst>
              <c:ext xmlns:c16="http://schemas.microsoft.com/office/drawing/2014/chart" uri="{C3380CC4-5D6E-409C-BE32-E72D297353CC}">
                <c16:uniqueId val="{00000017-ECF2-4774-A9B3-59BCC6837E98}"/>
              </c:ext>
            </c:extLst>
          </c:dPt>
          <c:dPt>
            <c:idx val="12"/>
            <c:invertIfNegative val="1"/>
            <c:bubble3D val="0"/>
            <c:extLst>
              <c:ext xmlns:c16="http://schemas.microsoft.com/office/drawing/2014/chart" uri="{C3380CC4-5D6E-409C-BE32-E72D297353CC}">
                <c16:uniqueId val="{00000019-ECF2-4774-A9B3-59BCC6837E98}"/>
              </c:ext>
            </c:extLst>
          </c:dPt>
          <c:dPt>
            <c:idx val="13"/>
            <c:invertIfNegative val="1"/>
            <c:bubble3D val="0"/>
            <c:extLst>
              <c:ext xmlns:c16="http://schemas.microsoft.com/office/drawing/2014/chart" uri="{C3380CC4-5D6E-409C-BE32-E72D297353CC}">
                <c16:uniqueId val="{0000001B-ECF2-4774-A9B3-59BCC6837E98}"/>
              </c:ext>
            </c:extLst>
          </c:dPt>
          <c:dPt>
            <c:idx val="14"/>
            <c:invertIfNegative val="1"/>
            <c:bubble3D val="0"/>
            <c:extLst>
              <c:ext xmlns:c16="http://schemas.microsoft.com/office/drawing/2014/chart" uri="{C3380CC4-5D6E-409C-BE32-E72D297353CC}">
                <c16:uniqueId val="{0000001D-ECF2-4774-A9B3-59BCC6837E98}"/>
              </c:ext>
            </c:extLst>
          </c:dPt>
          <c:dPt>
            <c:idx val="15"/>
            <c:invertIfNegative val="1"/>
            <c:bubble3D val="0"/>
            <c:extLst>
              <c:ext xmlns:c16="http://schemas.microsoft.com/office/drawing/2014/chart" uri="{C3380CC4-5D6E-409C-BE32-E72D297353CC}">
                <c16:uniqueId val="{0000001F-ECF2-4774-A9B3-59BCC6837E98}"/>
              </c:ext>
            </c:extLst>
          </c:dPt>
          <c:dPt>
            <c:idx val="16"/>
            <c:invertIfNegative val="1"/>
            <c:bubble3D val="0"/>
            <c:extLst>
              <c:ext xmlns:c16="http://schemas.microsoft.com/office/drawing/2014/chart" uri="{C3380CC4-5D6E-409C-BE32-E72D297353CC}">
                <c16:uniqueId val="{00000021-ECF2-4774-A9B3-59BCC6837E98}"/>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C185B4BE-75AF-4A2E-85A2-7E823CFA53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FE800E14-8DE1-48DF-AD02-AA3276C5F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7CEDB62F-96BD-4C7E-84DA-5D5F1615BC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D7FC81B7-E3E0-4942-B2C7-A1EF21389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0B2F6FEA-9992-4613-8D88-4506F2C1E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0E066D57-31E1-4DAE-9FCD-424908285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F5CFBCEA-49ED-46E9-8D9E-27472EBDF4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DC0FC769-3C3F-4490-A6BE-E1B1D71641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41BE3877-CF92-43D4-B06D-BF23FA3B9F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FA51938E-84BE-419A-84A7-185E0CB53E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F1203C53-7FF5-4146-83DA-85C718EDC2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B4AAAEE9-B8DD-4893-9CE8-DD96CB609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6E0DFC5E-D54D-4BD9-B2D4-C9FC549716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DDC1E158-EE09-4E05-858D-9BA79BF32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56CC69D7-5A24-499C-A28D-E8D6325758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281A8651-B46A-4A8F-833F-65BF884790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8C247EE1-1666-4EBF-9BD7-232F704F04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D98E34E9-C691-4B83-8E32-8E28945E53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F4140F0C-2912-4112-914F-887D991178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7524EF80-A846-46E5-81B6-5D0F22444B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69D04E72-2C5A-4C26-8065-105D3E5651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6B73DA8B-71D3-4EE6-B4AC-EB3C29567A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3AE45BEA-2787-44DD-BB07-9AFC39B8EF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D966004C-6995-45D2-A68F-79DC5CC7DF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60DA9F0F-5BC3-49DA-A453-375FEA4B2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F6986FA7-F89B-446B-B38D-AD474B9CB5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8174EFD4-0917-4C36-85DD-6582856FD9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74D5FFB2-D4A4-4483-BFDC-2248E9B6E4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69812D7E-BEBE-4FA8-8F21-9261DB2235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C8EB97A0-2C22-4606-B122-110CC9E9AC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E36AF864-E007-4184-9DF0-007B30A12E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9A40F0C7-A721-44CF-902D-27EC24C96E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7671A496-8FDA-4E5B-99BC-C26BC8277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tx2"/>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1-C68F-4E4B-B10D-6AA356BDCE0E}"/>
              </c:ext>
            </c:extLst>
          </c:dPt>
          <c:dPt>
            <c:idx val="1"/>
            <c:invertIfNegative val="1"/>
            <c:bubble3D val="0"/>
            <c:spPr>
              <a:solidFill>
                <a:srgbClr val="BCBBBB"/>
              </a:solidFill>
              <a:ln>
                <a:noFill/>
              </a:ln>
              <a:effectLst/>
            </c:spPr>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spPr>
              <a:solidFill>
                <a:srgbClr val="BCBBBB"/>
              </a:solidFill>
              <a:ln>
                <a:noFill/>
              </a:ln>
              <a:effectLst/>
            </c:spPr>
            <c:extLst>
              <c:ext xmlns:c16="http://schemas.microsoft.com/office/drawing/2014/chart" uri="{C3380CC4-5D6E-409C-BE32-E72D297353CC}">
                <c16:uniqueId val="{00000003-939F-914F-B21C-A74C7D512FB1}"/>
              </c:ext>
            </c:extLst>
          </c:dPt>
          <c:dPt>
            <c:idx val="4"/>
            <c:invertIfNegative val="1"/>
            <c:bubble3D val="0"/>
            <c:spPr>
              <a:solidFill>
                <a:srgbClr val="BCBBBB"/>
              </a:solidFill>
              <a:ln>
                <a:noFill/>
              </a:ln>
              <a:effectLst/>
            </c:spPr>
            <c:extLst>
              <c:ext xmlns:c16="http://schemas.microsoft.com/office/drawing/2014/chart" uri="{C3380CC4-5D6E-409C-BE32-E72D297353CC}">
                <c16:uniqueId val="{00000004-A3FA-44F6-940C-F93518337A19}"/>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0-5234-456A-90C5-03D5E52B9627}"/>
              </c:ext>
            </c:extLst>
          </c:dPt>
          <c:dPt>
            <c:idx val="1"/>
            <c:invertIfNegative val="1"/>
            <c:bubble3D val="0"/>
            <c:spPr>
              <a:solidFill>
                <a:srgbClr val="BCBBBB"/>
              </a:solidFill>
              <a:ln>
                <a:noFill/>
              </a:ln>
              <a:effectLst/>
            </c:spPr>
            <c:extLst>
              <c:ext xmlns:c16="http://schemas.microsoft.com/office/drawing/2014/chart" uri="{C3380CC4-5D6E-409C-BE32-E72D297353CC}">
                <c16:uniqueId val="{00000001-5234-456A-90C5-03D5E52B9627}"/>
              </c:ext>
            </c:extLst>
          </c:dPt>
          <c:dPt>
            <c:idx val="2"/>
            <c:invertIfNegative val="1"/>
            <c:bubble3D val="0"/>
            <c:spPr>
              <a:solidFill>
                <a:srgbClr val="BCBBBB"/>
              </a:solidFill>
              <a:ln>
                <a:noFill/>
              </a:ln>
              <a:effectLst/>
            </c:spPr>
            <c:extLst>
              <c:ext xmlns:c16="http://schemas.microsoft.com/office/drawing/2014/chart" uri="{C3380CC4-5D6E-409C-BE32-E72D297353CC}">
                <c16:uniqueId val="{00000002-3BF9-4D9B-BA0E-858D9D5657C8}"/>
              </c:ext>
            </c:extLst>
          </c:dPt>
          <c:dPt>
            <c:idx val="3"/>
            <c:invertIfNegative val="1"/>
            <c:bubble3D val="0"/>
            <c:spPr>
              <a:solidFill>
                <a:srgbClr val="BCBBBB"/>
              </a:solidFill>
              <a:ln>
                <a:noFill/>
              </a:ln>
              <a:effectLst/>
            </c:spPr>
            <c:extLst>
              <c:ext xmlns:c16="http://schemas.microsoft.com/office/drawing/2014/chart" uri="{C3380CC4-5D6E-409C-BE32-E72D297353CC}">
                <c16:uniqueId val="{00000003-3BF9-4D9B-BA0E-858D9D5657C8}"/>
              </c:ext>
            </c:extLst>
          </c:dPt>
          <c:dPt>
            <c:idx val="4"/>
            <c:invertIfNegative val="1"/>
            <c:bubble3D val="0"/>
            <c:spPr>
              <a:solidFill>
                <a:srgbClr val="BCBBBB"/>
              </a:solidFill>
              <a:ln>
                <a:noFill/>
              </a:ln>
              <a:effectLst/>
            </c:spPr>
            <c:extLst>
              <c:ext xmlns:c16="http://schemas.microsoft.com/office/drawing/2014/chart" uri="{C3380CC4-5D6E-409C-BE32-E72D297353CC}">
                <c16:uniqueId val="{00000004-3BF9-4D9B-BA0E-858D9D5657C8}"/>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r>
                      <a:rPr lang="en-US" dirty="0"/>
                      <a:t>110</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439-4D12-A7E4-1F4D4E9A1461}"/>
                </c:ext>
              </c:extLst>
            </c:dLbl>
            <c:dLbl>
              <c:idx val="1"/>
              <c:tx>
                <c:rich>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r>
                      <a:rPr lang="en-US" dirty="0"/>
                      <a:t>106</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439-4D12-A7E4-1F4D4E9A1461}"/>
                </c:ext>
              </c:extLst>
            </c:dLbl>
            <c:dLbl>
              <c:idx val="2"/>
              <c:tx>
                <c:rich>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r>
                      <a:rPr lang="en-US" dirty="0"/>
                      <a:t>97</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r>
                      <a:rPr lang="en-US" dirty="0"/>
                      <a:t>104</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E10-46AF-AEB5-3EC564EF5812}"/>
                </c:ext>
              </c:extLst>
            </c:dLbl>
            <c:dLbl>
              <c:idx val="4"/>
              <c:tx>
                <c:rich>
                  <a:bodyPr rot="0" spcFirstLastPara="1" vertOverflow="ellipsis" vert="horz" wrap="square" lIns="38100" tIns="19050" rIns="38100" bIns="19050" anchor="ctr" anchorCtr="1">
                    <a:spAutoFit/>
                  </a:bodyPr>
                  <a:lstStyle/>
                  <a:p>
                    <a:pPr>
                      <a:defRPr lang="en-US" sz="800" b="0" i="0" u="none" strike="noStrike" kern="1200" baseline="0" dirty="0" smtClean="0">
                        <a:solidFill>
                          <a:srgbClr val="575555"/>
                        </a:solidFill>
                        <a:latin typeface="+mn-lt"/>
                        <a:ea typeface="+mn-ea"/>
                        <a:cs typeface="+mn-cs"/>
                      </a:defRPr>
                    </a:pPr>
                    <a:r>
                      <a:rPr lang="en-US" sz="800" b="0" i="0" u="none" strike="noStrike" kern="1200" baseline="0" dirty="0">
                        <a:solidFill>
                          <a:srgbClr val="575555"/>
                        </a:solidFill>
                        <a:latin typeface="+mn-lt"/>
                        <a:ea typeface="+mn-ea"/>
                        <a:cs typeface="+mn-cs"/>
                      </a:rPr>
                      <a:t>118</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dirty="0" smtClean="0">
                      <a:solidFill>
                        <a:srgbClr val="575555"/>
                      </a:solidFill>
                      <a:latin typeface="+mn-lt"/>
                      <a:ea typeface="+mn-ea"/>
                      <a:cs typeface="+mn-cs"/>
                    </a:defRPr>
                  </a:pPr>
                  <a:endParaRPr lang="en-CH"/>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17/07/2025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8441-3C4D-44CF-7175-FCF3AF9A9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7B56C-334B-88DC-150A-D05BE16F3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DD52-780B-1ED9-ED91-116001638DE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3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7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7/17/2025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7/17/2025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7/17/2025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7/17/2025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7/17/2025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7/17/2025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7/17/2025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7/17/2025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7/17/2025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7/17/2025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7/17/2025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7/17/2025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1.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microsoft.com/office/2014/relationships/chartEx" Target="../charts/chartEx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14/relationships/chartEx" Target="../charts/chartEx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3.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dirty="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7/17/2025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7/17/2025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dirty="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endParaRPr lang="en-AE" sz="900" b="0" i="0" u="none" strike="noStrike" kern="1200" dirty="0">
                        <a:solidFill>
                          <a:srgbClr val="575555"/>
                        </a:solidFill>
                        <a:effectLst/>
                        <a:latin typeface="+mn-lt"/>
                        <a:ea typeface="+mn-ea"/>
                        <a:cs typeface="+mn-cs"/>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dirty="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7/17/2025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3920538990"/>
              </p:ext>
            </p:extLst>
          </p:nvPr>
        </p:nvGraphicFramePr>
        <p:xfrm>
          <a:off x="546796" y="1096167"/>
          <a:ext cx="8099997" cy="3772831"/>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45039">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dirty="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478410">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7813">
                <a:tc>
                  <a:txBody>
                    <a:bodyPr/>
                    <a:lstStyle/>
                    <a:p>
                      <a:pPr algn="l" fontAlgn="b"/>
                      <a:r>
                        <a:rPr lang="en-US" sz="800" dirty="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86214828"/>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7898900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139581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3417751500"/>
              </p:ext>
            </p:extLst>
          </p:nvPr>
        </p:nvGraphicFramePr>
        <p:xfrm>
          <a:off x="1597118" y="1806222"/>
          <a:ext cx="1237618" cy="30627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2464142263"/>
              </p:ext>
            </p:extLst>
          </p:nvPr>
        </p:nvGraphicFramePr>
        <p:xfrm>
          <a:off x="5127346" y="1806221"/>
          <a:ext cx="1237618" cy="3062774"/>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7/17/2025</a:t>
            </a:fld>
            <a:endParaRPr lang="en-US"/>
          </a:p>
        </p:txBody>
      </p:sp>
      <p:graphicFrame>
        <p:nvGraphicFramePr>
          <p:cNvPr id="7" name="Table 11">
            <a:extLst>
              <a:ext uri="{FF2B5EF4-FFF2-40B4-BE49-F238E27FC236}">
                <a16:creationId xmlns:a16="http://schemas.microsoft.com/office/drawing/2014/main" id="{98BAA812-0D83-C59C-5D4B-7BCA79D02559}"/>
              </a:ext>
            </a:extLst>
          </p:cNvPr>
          <p:cNvGraphicFramePr>
            <a:graphicFrameLocks noGrp="1"/>
          </p:cNvGraphicFramePr>
          <p:nvPr>
            <p:extLst>
              <p:ext uri="{D42A27DB-BD31-4B8C-83A1-F6EECF244321}">
                <p14:modId xmlns:p14="http://schemas.microsoft.com/office/powerpoint/2010/main" val="1623878353"/>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476067698"/>
              </p:ext>
            </p:extLst>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449</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3438412286"/>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981603128"/>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1752463717"/>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3482724951"/>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3014933555"/>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4208500219"/>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7/17/2025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7/17/2025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7/17/2025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580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621149501"/>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47530033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7/17/2025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F07DD49-E54E-2FE5-49F6-13CA541C9621}"/>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967F31-8D07-2075-4153-C2E283F3432A}"/>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792CA894-B7A7-0B88-30CC-2B13078F63A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6F3A7BE-69C0-B127-0306-D3CA996E4412}"/>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2" name="Text Placeholder 31">
            <a:extLst>
              <a:ext uri="{FF2B5EF4-FFF2-40B4-BE49-F238E27FC236}">
                <a16:creationId xmlns:a16="http://schemas.microsoft.com/office/drawing/2014/main" id="{092B8120-20AB-63BB-0155-F9AA986963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A5D631A1-42A8-7A44-3D3C-47C2E67B21D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840AE69D-4895-55F3-7D42-48838D64BB1D}"/>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E45EC2B5-2010-CB55-4A26-02499A2D3F03}"/>
              </a:ext>
            </a:extLst>
          </p:cNvPr>
          <p:cNvGraphicFramePr/>
          <p:nvPr>
            <p:extLst>
              <p:ext uri="{D42A27DB-BD31-4B8C-83A1-F6EECF244321}">
                <p14:modId xmlns:p14="http://schemas.microsoft.com/office/powerpoint/2010/main" val="206495694"/>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674A21D8-7D1C-2C61-4D54-761998AB509B}"/>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68CDDB70-8417-66BA-25CF-3507F819A7B8}"/>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65B1F8E6-75B7-4143-9382-48B4497F8FA7}"/>
              </a:ext>
            </a:extLst>
          </p:cNvPr>
          <p:cNvGraphicFramePr>
            <a:graphicFrameLocks noGrp="1"/>
          </p:cNvGraphicFramePr>
          <p:nvPr>
            <p:extLst>
              <p:ext uri="{D42A27DB-BD31-4B8C-83A1-F6EECF244321}">
                <p14:modId xmlns:p14="http://schemas.microsoft.com/office/powerpoint/2010/main" val="3530569116"/>
              </p:ext>
            </p:extLst>
          </p:nvPr>
        </p:nvGraphicFramePr>
        <p:xfrm>
          <a:off x="6056" y="3447197"/>
          <a:ext cx="8630654" cy="1035867"/>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1567D103-6BAE-2306-854E-88204A162B24}"/>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97B680B1-BEB6-CD52-71F9-7F3E2D3992D9}"/>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8366801C-FC09-91D4-B81C-1F9CFC0FE1C7}"/>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E2BF0649-C66C-4385-193F-2D387E2FCDBF}"/>
              </a:ext>
            </a:extLst>
          </p:cNvPr>
          <p:cNvSpPr>
            <a:spLocks noGrp="1"/>
          </p:cNvSpPr>
          <p:nvPr>
            <p:ph type="dt" sz="half" idx="14"/>
          </p:nvPr>
        </p:nvSpPr>
        <p:spPr/>
        <p:txBody>
          <a:bodyPr/>
          <a:lstStyle/>
          <a:p>
            <a:fld id="{E4271E2B-5453-484C-802B-3FA9DD26E3E6}" type="datetime1">
              <a:rPr lang="en-US" smtClean="0"/>
              <a:t>7/17/2025</a:t>
            </a:fld>
            <a:endParaRPr lang="en-US"/>
          </a:p>
        </p:txBody>
      </p:sp>
    </p:spTree>
    <p:extLst>
      <p:ext uri="{BB962C8B-B14F-4D97-AF65-F5344CB8AC3E}">
        <p14:creationId xmlns:p14="http://schemas.microsoft.com/office/powerpoint/2010/main" val="110018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7/17/2025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extLst>
              <p:ext uri="{D42A27DB-BD31-4B8C-83A1-F6EECF244321}">
                <p14:modId xmlns:p14="http://schemas.microsoft.com/office/powerpoint/2010/main" val="2580911781"/>
              </p:ext>
            </p:extLst>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extLst>
              <p:ext uri="{D42A27DB-BD31-4B8C-83A1-F6EECF244321}">
                <p14:modId xmlns:p14="http://schemas.microsoft.com/office/powerpoint/2010/main" val="2535126489"/>
              </p:ext>
            </p:extLst>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rgbClr val="BC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dirty="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dirty="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dirty="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7/17/2025</a:t>
            </a:fld>
            <a:endParaRPr lang="en-US"/>
          </a:p>
        </p:txBody>
      </p:sp>
    </p:spTree>
    <p:extLst>
      <p:ext uri="{BB962C8B-B14F-4D97-AF65-F5344CB8AC3E}">
        <p14:creationId xmlns:p14="http://schemas.microsoft.com/office/powerpoint/2010/main" val="3962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4069489610"/>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extLst>
              <p:ext uri="{D42A27DB-BD31-4B8C-83A1-F6EECF244321}">
                <p14:modId xmlns:p14="http://schemas.microsoft.com/office/powerpoint/2010/main" val="1966492676"/>
              </p:ext>
            </p:extLst>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3714789158"/>
              </p:ext>
            </p:extLst>
          </p:nvPr>
        </p:nvGraphicFramePr>
        <p:xfrm>
          <a:off x="6056" y="3447197"/>
          <a:ext cx="8630654" cy="1287176"/>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51309">
                <a:tc>
                  <a:txBody>
                    <a:bodyPr/>
                    <a:lstStyle/>
                    <a:p>
                      <a:r>
                        <a:rPr lang="en-US" sz="700" b="1" i="0">
                          <a:solidFill>
                            <a:schemeClr val="bg1"/>
                          </a:solidFill>
                          <a:latin typeface="+mn-lt"/>
                        </a:rPr>
                        <a:t>Growth Contribution</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9592128"/>
                  </a:ext>
                </a:extLst>
              </a:tr>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25%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11%</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a:t>
                      </a:r>
                      <a:r>
                        <a:rPr lang="en-US" sz="700" b="1" i="0" kern="1200" dirty="0">
                          <a:solidFill>
                            <a:schemeClr val="bg1"/>
                          </a:solidFill>
                          <a:latin typeface="+mn-lt"/>
                          <a:ea typeface="+mn-ea"/>
                          <a:cs typeface="+mn-cs"/>
                        </a:rPr>
                        <a:t>Share</a:t>
                      </a:r>
                      <a:r>
                        <a:rPr lang="en-US" sz="700" b="1" i="0" dirty="0">
                          <a:solidFill>
                            <a:schemeClr val="bg1"/>
                          </a:solidFill>
                          <a:latin typeface="+mn-lt"/>
                        </a:rPr>
                        <a:t> | DYA</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7/17/2025</a:t>
            </a:fld>
            <a:endParaRPr lang="en-US"/>
          </a:p>
        </p:txBody>
      </p:sp>
    </p:spTree>
    <p:extLst>
      <p:ext uri="{BB962C8B-B14F-4D97-AF65-F5344CB8AC3E}">
        <p14:creationId xmlns:p14="http://schemas.microsoft.com/office/powerpoint/2010/main" val="28492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675</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Cimory</a:t>
                      </a:r>
                      <a:endParaRPr lang="en-US" sz="90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chemeClr val="tx1"/>
                          </a:solidFill>
                          <a:latin typeface="Nexa Book" panose="00000400000000000000" pitchFamily="50" charset="0"/>
                        </a:rPr>
                        <a:t>304</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7/17/2025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63915958"/>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7/17/2025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301068250"/>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1858406656"/>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7/17/2025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7/17/2025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7/17/2025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463C387-91F7-4F23-8A04-9E6359468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336</TotalTime>
  <Words>1890</Words>
  <Application>Microsoft Office PowerPoint</Application>
  <PresentationFormat>On-screen Show (16:9)</PresentationFormat>
  <Paragraphs>695</Paragraphs>
  <Slides>17</Slides>
  <Notes>14</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lpstr>Revenue by Price vs. Volume vs. Mix analysis (Replace with So What)</vt:lpstr>
      <vt:lpstr>Sectors Value Sales &amp; Avg Price Per Kg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Yomna ABDULLATIF</cp:lastModifiedBy>
  <cp:revision>39</cp:revision>
  <dcterms:created xsi:type="dcterms:W3CDTF">2024-07-05T07:54:38Z</dcterms:created>
  <dcterms:modified xsi:type="dcterms:W3CDTF">2025-07-17T14:09:59Z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