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31.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ags/tag32.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ags/tag33.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35.xml" ContentType="application/vnd.openxmlformats-officedocument.presentationml.tags+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ags/tag36.xml" ContentType="application/vnd.openxmlformats-officedocument.presentationml.tags+xml"/>
  <Override PartName="/ppt/charts/chart8.xml" ContentType="application/vnd.openxmlformats-officedocument.drawingml.chart+xml"/>
  <Override PartName="/ppt/tags/tag37.xml" ContentType="application/vnd.openxmlformats-officedocument.presentationml.tags+xml"/>
  <Override PartName="/ppt/charts/chart9.xml" ContentType="application/vnd.openxmlformats-officedocument.drawingml.chart+xml"/>
  <Override PartName="/ppt/tags/tag38.xml" ContentType="application/vnd.openxmlformats-officedocument.presentationml.tags+xml"/>
  <Override PartName="/ppt/notesSlides/notesSlide6.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tags/tag41.xml" ContentType="application/vnd.openxmlformats-officedocument.presentationml.tags+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42.xml" ContentType="application/vnd.openxmlformats-officedocument.presentationml.tags+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43.xml" ContentType="application/vnd.openxmlformats-officedocument.presentationml.tags+xml"/>
  <Override PartName="/ppt/charts/chart22.xml" ContentType="application/vnd.openxmlformats-officedocument.drawingml.chart+xml"/>
  <Override PartName="/ppt/charts/style7.xml" ContentType="application/vnd.ms-office.chartstyle+xml"/>
  <Override PartName="/ppt/charts/colors7.xml" ContentType="application/vnd.ms-office.chartcolorstyle+xml"/>
  <Override PartName="/ppt/tags/tag44.xml" ContentType="application/vnd.openxmlformats-officedocument.presentationml.tags+xml"/>
  <Override PartName="/ppt/charts/chart23.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2"/>
  </p:notesMasterIdLst>
  <p:sldIdLst>
    <p:sldId id="2147378824" r:id="rId5"/>
    <p:sldId id="2147475134" r:id="rId6"/>
    <p:sldId id="2147475146" r:id="rId7"/>
    <p:sldId id="2147475147" r:id="rId8"/>
    <p:sldId id="2147477347" r:id="rId9"/>
    <p:sldId id="2147477346" r:id="rId10"/>
    <p:sldId id="2147472910" r:id="rId11"/>
    <p:sldId id="2147475118" r:id="rId12"/>
    <p:sldId id="2147473876" r:id="rId13"/>
    <p:sldId id="2147475133" r:id="rId14"/>
    <p:sldId id="2147477358" r:id="rId15"/>
    <p:sldId id="2147477359" r:id="rId16"/>
    <p:sldId id="2147477360" r:id="rId17"/>
    <p:sldId id="2147477361" r:id="rId18"/>
    <p:sldId id="2147477362" r:id="rId19"/>
    <p:sldId id="2147477363" r:id="rId20"/>
    <p:sldId id="2147477364" r:id="rId2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7" d="100"/>
          <a:sy n="127" d="100"/>
        </p:scale>
        <p:origin x="178" y="-466"/>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e  ZIMMERMANN" userId="a3ccab47-c860-43ce-9c7d-ef7907b0df29" providerId="ADAL" clId="{4314325D-4433-4527-A5B8-00254240609C}"/>
    <pc:docChg chg="custSel modSld">
      <pc:chgData name="Sophie  ZIMMERMANN" userId="a3ccab47-c860-43ce-9c7d-ef7907b0df29" providerId="ADAL" clId="{4314325D-4433-4527-A5B8-00254240609C}" dt="2024-11-01T08:17:47.742" v="298" actId="1037"/>
      <pc:docMkLst>
        <pc:docMk/>
      </pc:docMkLst>
      <pc:sldChg chg="delSp modSp mod">
        <pc:chgData name="Sophie  ZIMMERMANN" userId="a3ccab47-c860-43ce-9c7d-ef7907b0df29" providerId="ADAL" clId="{4314325D-4433-4527-A5B8-00254240609C}" dt="2024-11-01T08:17:47.742" v="298" actId="1037"/>
        <pc:sldMkLst>
          <pc:docMk/>
          <pc:sldMk cId="435966349" sldId="2147475142"/>
        </pc:sldMkLst>
        <pc:spChg chg="mod">
          <ac:chgData name="Sophie  ZIMMERMANN" userId="a3ccab47-c860-43ce-9c7d-ef7907b0df29" providerId="ADAL" clId="{4314325D-4433-4527-A5B8-00254240609C}" dt="2024-11-01T08:17:47.742" v="298" actId="1037"/>
          <ac:spMkLst>
            <pc:docMk/>
            <pc:sldMk cId="435966349" sldId="2147475142"/>
            <ac:spMk id="7" creationId="{7DAAFD34-D311-196F-D318-B7CBB2FC55F1}"/>
          </ac:spMkLst>
        </pc:spChg>
        <pc:spChg chg="mod">
          <ac:chgData name="Sophie  ZIMMERMANN" userId="a3ccab47-c860-43ce-9c7d-ef7907b0df29" providerId="ADAL" clId="{4314325D-4433-4527-A5B8-00254240609C}" dt="2024-11-01T08:09:44.237" v="264" actId="3064"/>
          <ac:spMkLst>
            <pc:docMk/>
            <pc:sldMk cId="435966349" sldId="2147475142"/>
            <ac:spMk id="11" creationId="{BFC1BC53-B2B2-88E8-FF22-46D4B5DF9712}"/>
          </ac:spMkLst>
        </pc:spChg>
        <pc:spChg chg="del">
          <ac:chgData name="Sophie  ZIMMERMANN" userId="a3ccab47-c860-43ce-9c7d-ef7907b0df29" providerId="ADAL" clId="{4314325D-4433-4527-A5B8-00254240609C}" dt="2024-11-01T08:06:30.393" v="36" actId="478"/>
          <ac:spMkLst>
            <pc:docMk/>
            <pc:sldMk cId="435966349" sldId="2147475142"/>
            <ac:spMk id="13" creationId="{5BF3929D-D92C-F9A2-4B40-D265B6BB67FB}"/>
          </ac:spMkLst>
        </pc:spChg>
        <pc:graphicFrameChg chg="mod">
          <ac:chgData name="Sophie  ZIMMERMANN" userId="a3ccab47-c860-43ce-9c7d-ef7907b0df29" providerId="ADAL" clId="{4314325D-4433-4527-A5B8-00254240609C}" dt="2024-11-01T08:08:59.352" v="211" actId="1038"/>
          <ac:graphicFrameMkLst>
            <pc:docMk/>
            <pc:sldMk cId="435966349" sldId="2147475142"/>
            <ac:graphicFrameMk id="3" creationId="{1DC37342-75B7-517B-0FBA-CC602F84C1AA}"/>
          </ac:graphicFrameMkLst>
        </pc:graphicFrameChg>
        <pc:graphicFrameChg chg="mod">
          <ac:chgData name="Sophie  ZIMMERMANN" userId="a3ccab47-c860-43ce-9c7d-ef7907b0df29" providerId="ADAL" clId="{4314325D-4433-4527-A5B8-00254240609C}" dt="2024-11-01T08:06:27.261" v="35" actId="207"/>
          <ac:graphicFrameMkLst>
            <pc:docMk/>
            <pc:sldMk cId="435966349" sldId="2147475142"/>
            <ac:graphicFrameMk id="6" creationId="{4BD8E265-B158-1A09-6C46-4182AF3CD473}"/>
          </ac:graphicFrameMkLst>
        </pc:graphicFrameChg>
      </pc:sldChg>
      <pc:sldChg chg="addSp delSp modSp mod">
        <pc:chgData name="Sophie  ZIMMERMANN" userId="a3ccab47-c860-43ce-9c7d-ef7907b0df29" providerId="ADAL" clId="{4314325D-4433-4527-A5B8-00254240609C}" dt="2024-11-01T08:09:34.754" v="261" actId="3064"/>
        <pc:sldMkLst>
          <pc:docMk/>
          <pc:sldMk cId="388833020" sldId="2147477354"/>
        </pc:sldMkLst>
        <pc:spChg chg="add mod">
          <ac:chgData name="Sophie  ZIMMERMANN" userId="a3ccab47-c860-43ce-9c7d-ef7907b0df29" providerId="ADAL" clId="{4314325D-4433-4527-A5B8-00254240609C}" dt="2024-11-01T08:09:34.754" v="261" actId="3064"/>
          <ac:spMkLst>
            <pc:docMk/>
            <pc:sldMk cId="388833020" sldId="2147477354"/>
            <ac:spMk id="6" creationId="{3FE029EB-0726-DE25-4BB2-E63DB2FC61E7}"/>
          </ac:spMkLst>
        </pc:spChg>
        <pc:spChg chg="mod">
          <ac:chgData name="Sophie  ZIMMERMANN" userId="a3ccab47-c860-43ce-9c7d-ef7907b0df29" providerId="ADAL" clId="{4314325D-4433-4527-A5B8-00254240609C}" dt="2024-11-01T08:03:17.874" v="32" actId="1038"/>
          <ac:spMkLst>
            <pc:docMk/>
            <pc:sldMk cId="388833020" sldId="2147477354"/>
            <ac:spMk id="10" creationId="{2F21E4D4-BECB-5A87-4711-14032D7492F3}"/>
          </ac:spMkLst>
        </pc:spChg>
        <pc:spChg chg="mod">
          <ac:chgData name="Sophie  ZIMMERMANN" userId="a3ccab47-c860-43ce-9c7d-ef7907b0df29" providerId="ADAL" clId="{4314325D-4433-4527-A5B8-00254240609C}" dt="2024-11-01T08:03:15.788" v="30" actId="1038"/>
          <ac:spMkLst>
            <pc:docMk/>
            <pc:sldMk cId="388833020" sldId="2147477354"/>
            <ac:spMk id="11" creationId="{29596734-6143-084A-A989-D15ABEC33874}"/>
          </ac:spMkLst>
        </pc:spChg>
        <pc:spChg chg="mod">
          <ac:chgData name="Sophie  ZIMMERMANN" userId="a3ccab47-c860-43ce-9c7d-ef7907b0df29" providerId="ADAL" clId="{4314325D-4433-4527-A5B8-00254240609C}" dt="2024-11-01T08:02:52.740" v="1" actId="20577"/>
          <ac:spMkLst>
            <pc:docMk/>
            <pc:sldMk cId="388833020" sldId="2147477354"/>
            <ac:spMk id="12" creationId="{6E8C0A4F-20D1-C9BE-33B2-1536980F5F2B}"/>
          </ac:spMkLst>
        </pc:spChg>
        <pc:spChg chg="del">
          <ac:chgData name="Sophie  ZIMMERMANN" userId="a3ccab47-c860-43ce-9c7d-ef7907b0df29" providerId="ADAL" clId="{4314325D-4433-4527-A5B8-00254240609C}" dt="2024-11-01T08:07:25.977" v="60" actId="478"/>
          <ac:spMkLst>
            <pc:docMk/>
            <pc:sldMk cId="388833020" sldId="2147477354"/>
            <ac:spMk id="13" creationId="{57F3CE99-2D24-4C4A-2381-79818FEE40AF}"/>
          </ac:spMkLst>
        </pc:spChg>
        <pc:graphicFrameChg chg="mod">
          <ac:chgData name="Sophie  ZIMMERMANN" userId="a3ccab47-c860-43ce-9c7d-ef7907b0df29" providerId="ADAL" clId="{4314325D-4433-4527-A5B8-00254240609C}" dt="2024-11-01T08:09:04.221" v="229" actId="1038"/>
          <ac:graphicFrameMkLst>
            <pc:docMk/>
            <pc:sldMk cId="388833020" sldId="2147477354"/>
            <ac:graphicFrameMk id="3" creationId="{470EE70F-4EB3-F5FC-7DA9-A5FD61BBAF43}"/>
          </ac:graphicFrameMkLst>
        </pc:graphicFrameChg>
        <pc:graphicFrameChg chg="mod">
          <ac:chgData name="Sophie  ZIMMERMANN" userId="a3ccab47-c860-43ce-9c7d-ef7907b0df29" providerId="ADAL" clId="{4314325D-4433-4527-A5B8-00254240609C}" dt="2024-11-01T08:08:37.368" v="136" actId="1037"/>
          <ac:graphicFrameMkLst>
            <pc:docMk/>
            <pc:sldMk cId="388833020" sldId="2147477354"/>
            <ac:graphicFrameMk id="14" creationId="{EB84C0ED-1820-DC7F-C3F8-BA9338BED815}"/>
          </ac:graphicFrameMkLst>
        </pc:graphicFrameChg>
      </pc:sldChg>
    </pc:docChg>
  </pc:docChgLst>
  <pc:docChgLst>
    <pc:chgData name="Neriman EL HADIDI" userId="4b24840c-84b3-44ac-9131-ca3568cb403b" providerId="ADAL" clId="{49AFDB74-6FD9-4071-ADAD-4F61DD009A87}"/>
    <pc:docChg chg="delMainMaster">
      <pc:chgData name="Neriman EL HADIDI" userId="4b24840c-84b3-44ac-9131-ca3568cb403b" providerId="ADAL" clId="{49AFDB74-6FD9-4071-ADAD-4F61DD009A87}" dt="2024-11-01T08:58:09.464" v="1" actId="2696"/>
      <pc:docMkLst>
        <pc:docMk/>
      </pc:docMkLst>
      <pc:sldMasterChg chg="del">
        <pc:chgData name="Neriman EL HADIDI" userId="4b24840c-84b3-44ac-9131-ca3568cb403b" providerId="ADAL" clId="{49AFDB74-6FD9-4071-ADAD-4F61DD009A87}" dt="2024-11-01T08:57:51.102" v="0" actId="2696"/>
        <pc:sldMasterMkLst>
          <pc:docMk/>
          <pc:sldMasterMk cId="823099819" sldId="2147483792"/>
        </pc:sldMasterMkLst>
      </pc:sldMasterChg>
      <pc:sldMasterChg chg="del">
        <pc:chgData name="Neriman EL HADIDI" userId="4b24840c-84b3-44ac-9131-ca3568cb403b" providerId="ADAL" clId="{49AFDB74-6FD9-4071-ADAD-4F61DD009A87}" dt="2024-11-01T08:58:09.464" v="1" actId="2696"/>
        <pc:sldMasterMkLst>
          <pc:docMk/>
          <pc:sldMasterMk cId="2459112471" sldId="2147483842"/>
        </pc:sldMasterMkLst>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7.xml"/><Relationship Id="rId1" Type="http://schemas.microsoft.com/office/2011/relationships/chartStyle" Target="style7.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2726FF3-BBD2-4E64-8FE5-2F1498874B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B3A2351-E7BD-4AC2-AD27-44B2AA8101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CC0E115-282C-4DB1-9734-92AFA9AB9F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2001569-100A-4D80-8499-00AEF7692E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31E3874-31B1-494A-877A-D252BCBA59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A686460-3889-4B5E-BE74-7957358A8E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7E59937-8195-4FCD-9326-237C24C52F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62FE11C-A11D-420B-A183-E1B662E1D0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17FCD25-7E8B-492E-81FC-768B9BA893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86EB74D-F0F5-410A-B87E-5C6B33DED5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74617C7-C37A-4B99-A070-7117AC86AB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A36D065-1B75-463C-95BE-1217241397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CB6330C-4DA1-4F93-882A-3B9735A4EE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E737BD9-D7C0-4274-8AA1-A384F797A4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63C4C73-4B7F-4B19-BCCE-8B9DF519C8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F42AFCF-0409-4BB8-A21B-C29C13DCD6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297A9BE-2798-4D8E-B8DF-E99504AE24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D3B8951-E33E-4D9B-8764-E6F6D8472D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0AB7E95-FD4E-4C98-8B1B-243A8CC46F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A1DF512-FF52-4DCC-A715-89FB80F7B9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705549D-91C4-4B3C-A343-AAFB351AC0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F0D9B69-A773-4C62-BFC1-F5C4C2DA54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D131F65-CA1F-4AEE-9D72-028FF29F87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6DBBB76-954D-4BC7-8A5F-48ED5FEC16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A99EB254-67AE-4F83-AD4A-F3674CA53E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A6A2248D-88E4-489F-92B8-57E101CD63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25AA7A9D-B981-4566-8428-2B65B94990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99ABB5DD-DBC7-4D03-A1DB-B3C3E8C0FB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758192AC-346F-4AC4-8461-0EA0948486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0A2F50C4-38AB-4C44-A0F0-39BCB12286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FF76270E-BDDE-47CA-8A9A-A628B51120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02FE7D26-C4E8-4BC8-AA44-FA918AC32E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4B0F5D7-DFE8-410B-8ED4-20A8AD0A28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7C3FA2F-F432-4749-B328-054B020068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86E876D-3945-4457-B83C-0A784D17E5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DC5AE83-67CD-4066-A735-80C5FDC756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F18A209-8410-499E-A866-FB2A327CF3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43C8A87-C873-4C1B-A65D-435B2AF61D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EC0DD2F-8583-4620-AB56-463884C666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01ADCF0-13B9-4F1B-898D-7889E15ACE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6A5465CF-0266-4F48-A102-1311F2B6BB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5649E5ED-C07E-4DF5-A25D-C232E8F93D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0D57531C-4A07-494A-9829-62FD18FFA6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56DE7650-8FE7-4E68-9893-41D6708631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996057A0-A5D6-427F-94D5-540FD0FBCB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752FC3F9-CFEE-4FE8-955D-8AF9B6312A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B7DA555F-10DD-4F2B-90A3-0928EF8C9D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BF4B3CD3-F05A-4FE0-95F2-ADBA8F9CBD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7BFABF7F-3D79-4C50-9219-3D33A13DBA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5EFF35A5-0EBC-4D26-9A2F-EC6F7EA690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D3911FE7-C424-4EA6-A806-66C4112178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6E0F7D80-C79D-4748-A960-58B0612E42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A34F5DAD-1575-40B6-B4FE-C356E599FF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2E9EAB28-E271-4CAF-A7D6-13B4733317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6CB294A6-9CF8-440E-B93D-0A893249BD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544F82F9-B9F1-4059-9727-82D17F3CC7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9D2EB75-49C6-4BFF-AFBC-4124AB1D71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AD22DAD-B2A7-4A7E-8E16-B1685CA13D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A8D40D9-CEC7-434B-9301-CA9E56BC7F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B93E7D1-BB28-454E-B2C7-8219295797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E96F544-6258-45B3-B9FF-E345D8073D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32928C3-41C1-4317-ADA0-0F75A73C2A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964CCA0-B76F-44DD-9D49-28024D19A3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8DE538B-9227-43E3-8ED9-4C422824F2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FB85DD32-D0B5-4A6E-A46E-5CB6632AFA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CEB051E7-BD27-474D-BA24-8FE0ECAD43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A6F40265-BE65-4495-BEFD-E352E45035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6D9BBC01-908E-4E86-BF86-BD6FE89A11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318731F2-0AAE-43E0-816E-0948C70DF5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8D79EBAF-7022-495C-942B-0EA50A3263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3BB9BDCB-BFE8-4923-9E1C-0FDC0F9387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E363AD64-A1EA-44C8-8B4B-D499EBDF92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8DD281AC-C170-4F7C-8828-11FD4D6D62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1F391FE9-36FC-4F31-B355-BD0003C718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0209CCCA-17C5-44BB-8870-4D7B661B8F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29382F0A-6A8A-4329-9709-66486B5263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BCE2D609-54FA-4D75-96B0-AB25FA8617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A5AD4E64-9713-486A-A9DD-E44C5414FE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4F24416D-22DD-4FDC-ABB8-B52082CD8D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76C802DD-8EC6-41EE-9336-E6105417EB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CA-4C16-90F6-A0D9A3D8DA8E}"/>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CA-4C16-90F6-A0D9A3D8DA8E}"/>
                </c:ext>
              </c:extLst>
            </c:dLbl>
            <c:dLbl>
              <c:idx val="1"/>
              <c:tx>
                <c:rich>
                  <a:bodyPr/>
                  <a:lstStyle/>
                  <a:p>
                    <a:fld id="{5848BC7C-25D4-4C6B-B038-B00EA56EE3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CA-4C16-90F6-A0D9A3D8DA8E}"/>
                </c:ext>
              </c:extLst>
            </c:dLbl>
            <c:dLbl>
              <c:idx val="2"/>
              <c:tx>
                <c:rich>
                  <a:bodyPr/>
                  <a:lstStyle/>
                  <a:p>
                    <a:fld id="{F0C2DAD7-C797-4FBE-AF2B-143F39C09E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CA-4C16-90F6-A0D9A3D8DA8E}"/>
                </c:ext>
              </c:extLst>
            </c:dLbl>
            <c:dLbl>
              <c:idx val="3"/>
              <c:tx>
                <c:rich>
                  <a:bodyPr/>
                  <a:lstStyle/>
                  <a:p>
                    <a:fld id="{0EAAA456-F33A-47F8-8CB8-6E8E05D21F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CA-4C16-90F6-A0D9A3D8DA8E}"/>
                </c:ext>
              </c:extLst>
            </c:dLbl>
            <c:dLbl>
              <c:idx val="4"/>
              <c:tx>
                <c:rich>
                  <a:bodyPr/>
                  <a:lstStyle/>
                  <a:p>
                    <a:fld id="{E8CE7EE0-0B07-4291-8534-053B8C66C5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CA-4C16-90F6-A0D9A3D8DA8E}"/>
                </c:ext>
              </c:extLst>
            </c:dLbl>
            <c:dLbl>
              <c:idx val="5"/>
              <c:tx>
                <c:rich>
                  <a:bodyPr/>
                  <a:lstStyle/>
                  <a:p>
                    <a:fld id="{58B29132-7D4D-4A4A-AB74-EE8DD59992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CA-4C16-90F6-A0D9A3D8DA8E}"/>
                </c:ext>
              </c:extLst>
            </c:dLbl>
            <c:dLbl>
              <c:idx val="6"/>
              <c:tx>
                <c:rich>
                  <a:bodyPr/>
                  <a:lstStyle/>
                  <a:p>
                    <a:fld id="{92E42619-B52E-493A-A115-4A6C3D7057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CA-4C16-90F6-A0D9A3D8DA8E}"/>
                </c:ext>
              </c:extLst>
            </c:dLbl>
            <c:dLbl>
              <c:idx val="7"/>
              <c:tx>
                <c:rich>
                  <a:bodyPr/>
                  <a:lstStyle/>
                  <a:p>
                    <a:fld id="{DDC3F6E9-7D0D-4B88-82B0-0522BF9B83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CA-4C16-90F6-A0D9A3D8DA8E}"/>
                </c:ext>
              </c:extLst>
            </c:dLbl>
            <c:dLbl>
              <c:idx val="8"/>
              <c:tx>
                <c:rich>
                  <a:bodyPr/>
                  <a:lstStyle/>
                  <a:p>
                    <a:fld id="{BEE5421A-72E1-474B-90A1-235B52E358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CA-4C16-90F6-A0D9A3D8DA8E}"/>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CA-4C16-90F6-A0D9A3D8DA8E}"/>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400g</c:v>
                </c:pt>
                <c:pt idx="1">
                  <c:v>420g</c:v>
                </c:pt>
                <c:pt idx="2">
                  <c:v>540g</c:v>
                </c:pt>
                <c:pt idx="3">
                  <c:v>400g</c:v>
                </c:pt>
                <c:pt idx="4">
                  <c:v>390g</c:v>
                </c:pt>
                <c:pt idx="5">
                  <c:v>420g</c:v>
                </c:pt>
                <c:pt idx="6">
                  <c:v>400g</c:v>
                </c:pt>
                <c:pt idx="7">
                  <c:v>1000g</c:v>
                </c:pt>
                <c:pt idx="8">
                  <c:v>400g</c:v>
                </c:pt>
                <c:pt idx="9">
                  <c:v>400g</c:v>
                </c:pt>
                <c:pt idx="10">
                  <c:v>410g</c:v>
                </c:pt>
                <c:pt idx="11">
                  <c:v>350g</c:v>
                </c:pt>
              </c:strCache>
            </c:strRef>
          </c:cat>
          <c:val>
            <c:numRef>
              <c:f>Sheet1!$B$2:$B$13</c:f>
              <c:numCache>
                <c:formatCode>0.00</c:formatCode>
                <c:ptCount val="12"/>
                <c:pt idx="0">
                  <c:v>31.95</c:v>
                </c:pt>
                <c:pt idx="1">
                  <c:v>31.95</c:v>
                </c:pt>
                <c:pt idx="2">
                  <c:v>43.5</c:v>
                </c:pt>
                <c:pt idx="3">
                  <c:v>42.95</c:v>
                </c:pt>
                <c:pt idx="4">
                  <c:v>31.95</c:v>
                </c:pt>
                <c:pt idx="5">
                  <c:v>31.95</c:v>
                </c:pt>
                <c:pt idx="6">
                  <c:v>31.95</c:v>
                </c:pt>
                <c:pt idx="7">
                  <c:v>56.95</c:v>
                </c:pt>
                <c:pt idx="8">
                  <c:v>31.95</c:v>
                </c:pt>
                <c:pt idx="9">
                  <c:v>31.95</c:v>
                </c:pt>
                <c:pt idx="10">
                  <c:v>31.95</c:v>
                </c:pt>
                <c:pt idx="11">
                  <c:v>42.95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400g</c:v>
                </c:pt>
                <c:pt idx="1">
                  <c:v>420g</c:v>
                </c:pt>
                <c:pt idx="2">
                  <c:v>540g</c:v>
                </c:pt>
                <c:pt idx="3">
                  <c:v>400g</c:v>
                </c:pt>
                <c:pt idx="4">
                  <c:v>390g</c:v>
                </c:pt>
                <c:pt idx="5">
                  <c:v>420g</c:v>
                </c:pt>
                <c:pt idx="6">
                  <c:v>400g</c:v>
                </c:pt>
                <c:pt idx="7">
                  <c:v>1000g</c:v>
                </c:pt>
                <c:pt idx="8">
                  <c:v>400g</c:v>
                </c:pt>
                <c:pt idx="9">
                  <c:v>400g</c:v>
                </c:pt>
                <c:pt idx="10">
                  <c:v>410g</c:v>
                </c:pt>
                <c:pt idx="11">
                  <c:v>350g</c:v>
                </c:pt>
              </c:strCache>
            </c:strRef>
          </c:cat>
          <c:val>
            <c:numRef>
              <c:f>Sheet1!$B$2:$B$13</c:f>
              <c:numCache>
                <c:formatCode>0.00</c:formatCode>
                <c:ptCount val="12"/>
                <c:pt idx="0">
                  <c:v>31.95</c:v>
                </c:pt>
                <c:pt idx="1">
                  <c:v>31.95</c:v>
                </c:pt>
                <c:pt idx="2">
                  <c:v>43.5</c:v>
                </c:pt>
                <c:pt idx="3">
                  <c:v>42.95</c:v>
                </c:pt>
                <c:pt idx="4">
                  <c:v>31.95</c:v>
                </c:pt>
                <c:pt idx="5">
                  <c:v>31.95</c:v>
                </c:pt>
                <c:pt idx="6">
                  <c:v>31.95</c:v>
                </c:pt>
                <c:pt idx="7">
                  <c:v>56.95</c:v>
                </c:pt>
                <c:pt idx="8">
                  <c:v>31.95</c:v>
                </c:pt>
                <c:pt idx="9">
                  <c:v>31.95</c:v>
                </c:pt>
                <c:pt idx="10">
                  <c:v>31.95</c:v>
                </c:pt>
                <c:pt idx="11">
                  <c:v>42.95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110ML</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Sheet1!$C$2:$C$10</c:f>
              <c:numCache>
                <c:formatCode>General</c:formatCode>
                <c:ptCount val="9"/>
                <c:pt idx="6" formatCode="&quot;Rp&quot;#,##0;\-&quot;Rp&quot;#,##0;&quot;Rp&quot;#,##0">
                  <c:v>2792.8312052902656</c:v>
                </c:pt>
                <c:pt idx="8" formatCode="&quot;Rp&quot;#,##0;\-&quot;Rp&quot;#,##0;&quot;Rp&quot;#,##0">
                  <c:v>2863.2650889061233</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115ML</c:v>
                </c:pt>
              </c:strCache>
            </c:strRef>
          </c:tx>
          <c:spPr>
            <a:ln w="19050">
              <a:noFill/>
            </a:ln>
          </c:spPr>
          <c:marker>
            <c:symbol val="dash"/>
            <c:size val="20"/>
            <c:spPr>
              <a:solidFill>
                <a:srgbClr val="FF99FF"/>
              </a:solidFill>
              <a:ln w="9525">
                <a:noFill/>
              </a:ln>
              <a:effectLst/>
            </c:spPr>
          </c:marker>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Sheet1!$D$2:$D$10</c:f>
              <c:numCache>
                <c:formatCode>General</c:formatCode>
                <c:ptCount val="9"/>
                <c:pt idx="4" formatCode="&quot;Rp&quot;#,##0;\-&quot;Rp&quot;#,##0;&quot;Rp&quot;#,##0">
                  <c:v>2914.5186879531279</c:v>
                </c:pt>
                <c:pt idx="5" formatCode="&quot;Rp&quot;#,##0;\-&quot;Rp&quot;#,##0;&quot;Rp&quot;#,##0">
                  <c:v>2882.3390328978212</c:v>
                </c:pt>
                <c:pt idx="6" formatCode="&quot;Rp&quot;#,##0;\-&quot;Rp&quot;#,##0;&quot;Rp&quot;#,##0">
                  <c:v>2917.9009722180017</c:v>
                </c:pt>
              </c:numCache>
            </c:numRef>
          </c:val>
          <c:smooth val="0"/>
          <c:extLst>
            <c:ext xmlns:c16="http://schemas.microsoft.com/office/drawing/2014/chart" uri="{C3380CC4-5D6E-409C-BE32-E72D297353CC}">
              <c16:uniqueId val="{00000004-47B4-4CC0-A4CC-244654BFF3D5}"/>
            </c:ext>
          </c:extLst>
        </c:ser>
        <c:ser>
          <c:idx val="2"/>
          <c:order val="2"/>
          <c:tx>
            <c:strRef>
              <c:f>Sheet1!$E$1</c:f>
              <c:strCache>
                <c:ptCount val="1"/>
                <c:pt idx="0">
                  <c:v>125ML</c:v>
                </c:pt>
              </c:strCache>
            </c:strRef>
          </c:tx>
          <c:spPr>
            <a:ln w="19050">
              <a:noFill/>
            </a:ln>
          </c:spPr>
          <c:marker>
            <c:symbol val="dash"/>
            <c:size val="20"/>
            <c:spPr>
              <a:solidFill>
                <a:srgbClr val="CC66FF"/>
              </a:solidFill>
              <a:ln w="9525">
                <a:noFill/>
              </a:ln>
              <a:effectLst/>
            </c:spPr>
          </c:marker>
          <c:dLbls>
            <c:dLbl>
              <c:idx val="4"/>
              <c:delete val="1"/>
              <c:extLst>
                <c:ext xmlns:c15="http://schemas.microsoft.com/office/drawing/2012/chart" uri="{CE6537A1-D6FC-4f65-9D91-7224C49458BB}"/>
                <c:ext xmlns:c16="http://schemas.microsoft.com/office/drawing/2014/chart" uri="{C3380CC4-5D6E-409C-BE32-E72D297353CC}">
                  <c16:uniqueId val="{00000005-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06-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7-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0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Sheet1!$E$2:$E$10</c:f>
              <c:numCache>
                <c:formatCode>"Rp"#,##0;\-"Rp"#,##0;"Rp"#,##0</c:formatCode>
                <c:ptCount val="9"/>
                <c:pt idx="0">
                  <c:v>2950.986704961932</c:v>
                </c:pt>
                <c:pt idx="1">
                  <c:v>2935.0404904988445</c:v>
                </c:pt>
                <c:pt idx="4">
                  <c:v>3498.981638418079</c:v>
                </c:pt>
              </c:numCache>
            </c:numRef>
          </c:val>
          <c:smooth val="0"/>
          <c:extLst>
            <c:ext xmlns:c16="http://schemas.microsoft.com/office/drawing/2014/chart" uri="{C3380CC4-5D6E-409C-BE32-E72D297353CC}">
              <c16:uniqueId val="{00000009-47B4-4CC0-A4CC-244654BFF3D5}"/>
            </c:ext>
          </c:extLst>
        </c:ser>
        <c:ser>
          <c:idx val="3"/>
          <c:order val="3"/>
          <c:tx>
            <c:strRef>
              <c:f>Sheet1!$F$1</c:f>
              <c:strCache>
                <c:ptCount val="1"/>
                <c:pt idx="0">
                  <c:v>140ML</c:v>
                </c:pt>
              </c:strCache>
            </c:strRef>
          </c:tx>
          <c:spPr>
            <a:ln w="19050">
              <a:noFill/>
            </a:ln>
          </c:spPr>
          <c:marker>
            <c:symbol val="dash"/>
            <c:size val="20"/>
            <c:spPr>
              <a:solidFill>
                <a:srgbClr val="7030A0"/>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A-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Sheet1!$F$2:$F$10</c:f>
              <c:numCache>
                <c:formatCode>General</c:formatCode>
                <c:ptCount val="9"/>
                <c:pt idx="2" formatCode="&quot;Rp&quot;#,##0;\-&quot;Rp&quot;#,##0;&quot;Rp&quot;#,##0">
                  <c:v>10676.518973829305</c:v>
                </c:pt>
              </c:numCache>
            </c:numRef>
          </c:val>
          <c:smooth val="0"/>
          <c:extLst>
            <c:ext xmlns:c16="http://schemas.microsoft.com/office/drawing/2014/chart" uri="{C3380CC4-5D6E-409C-BE32-E72D297353CC}">
              <c16:uniqueId val="{0000000B-47B4-4CC0-A4CC-244654BFF3D5}"/>
            </c:ext>
          </c:extLst>
        </c:ser>
        <c:ser>
          <c:idx val="4"/>
          <c:order val="4"/>
          <c:tx>
            <c:strRef>
              <c:f>Sheet1!$G$1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dLbls>
            <c:dLbl>
              <c:idx val="8"/>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Sheet1!$G$2:$G$10</c:f>
              <c:numCache>
                <c:formatCode>General</c:formatCode>
                <c:ptCount val="9"/>
                <c:pt idx="6" formatCode="&quot;Rp&quot;#,##0;\-&quot;Rp&quot;#,##0;&quot;Rp&quot;#,##0">
                  <c:v>4568.5241001671293</c:v>
                </c:pt>
                <c:pt idx="8" formatCode="&quot;Rp&quot;#,##0;\-&quot;Rp&quot;#,##0;&quot;Rp&quot;#,##0">
                  <c:v>5071.0509045291883</c:v>
                </c:pt>
              </c:numCache>
            </c:numRef>
          </c:val>
          <c:smooth val="0"/>
          <c:extLst>
            <c:ext xmlns:c16="http://schemas.microsoft.com/office/drawing/2014/chart" uri="{C3380CC4-5D6E-409C-BE32-E72D297353CC}">
              <c16:uniqueId val="{0000000D-47B4-4CC0-A4CC-244654BFF3D5}"/>
            </c:ext>
          </c:extLst>
        </c:ser>
        <c:ser>
          <c:idx val="5"/>
          <c:order val="5"/>
          <c:tx>
            <c:strRef>
              <c:f>Sheet1!$H$1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0E-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0F-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0-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Sheet1!$H$2:$H$10</c:f>
              <c:numCache>
                <c:formatCode>General</c:formatCode>
                <c:ptCount val="9"/>
                <c:pt idx="3" formatCode="&quot;Rp&quot;#,##0;\-&quot;Rp&quot;#,##0;&quot;Rp&quot;#,##0">
                  <c:v>10486.928098095974</c:v>
                </c:pt>
              </c:numCache>
            </c:numRef>
          </c:val>
          <c:smooth val="0"/>
          <c:extLst>
            <c:ext xmlns:c16="http://schemas.microsoft.com/office/drawing/2014/chart" uri="{C3380CC4-5D6E-409C-BE32-E72D297353CC}">
              <c16:uniqueId val="{00000011-47B4-4CC0-A4CC-244654BFF3D5}"/>
            </c:ext>
          </c:extLst>
        </c:ser>
        <c:ser>
          <c:idx val="6"/>
          <c:order val="6"/>
          <c:tx>
            <c:strRef>
              <c:f>Sheet1!$I$1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12-47B4-4CC0-A4CC-244654BFF3D5}"/>
                </c:ext>
              </c:extLst>
            </c:dLbl>
            <c:dLbl>
              <c:idx val="2"/>
              <c:delete val="1"/>
              <c:extLst>
                <c:ext xmlns:c15="http://schemas.microsoft.com/office/drawing/2012/chart" uri="{CE6537A1-D6FC-4f65-9D91-7224C49458BB}"/>
                <c:ext xmlns:c16="http://schemas.microsoft.com/office/drawing/2014/chart" uri="{C3380CC4-5D6E-409C-BE32-E72D297353CC}">
                  <c16:uniqueId val="{00000013-47B4-4CC0-A4CC-244654BFF3D5}"/>
                </c:ext>
              </c:extLst>
            </c:dLbl>
            <c:dLbl>
              <c:idx val="3"/>
              <c:delete val="1"/>
              <c:extLst>
                <c:ext xmlns:c15="http://schemas.microsoft.com/office/drawing/2012/chart" uri="{CE6537A1-D6FC-4f65-9D91-7224C49458BB}"/>
                <c:ext xmlns:c16="http://schemas.microsoft.com/office/drawing/2014/chart" uri="{C3380CC4-5D6E-409C-BE32-E72D297353CC}">
                  <c16:uniqueId val="{00000014-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1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16-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17-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Sheet1!$I$2:$I$10</c:f>
              <c:numCache>
                <c:formatCode>General</c:formatCode>
                <c:ptCount val="9"/>
                <c:pt idx="4" formatCode="&quot;Rp&quot;#,##0;\-&quot;Rp&quot;#,##0;&quot;Rp&quot;#,##0">
                  <c:v>4224</c:v>
                </c:pt>
                <c:pt idx="6" formatCode="&quot;Rp&quot;#,##0;\-&quot;Rp&quot;#,##0;&quot;Rp&quot;#,##0">
                  <c:v>3936.4490445859874</c:v>
                </c:pt>
              </c:numCache>
            </c:numRef>
          </c:val>
          <c:smooth val="0"/>
          <c:extLst>
            <c:ext xmlns:c16="http://schemas.microsoft.com/office/drawing/2014/chart" uri="{C3380CC4-5D6E-409C-BE32-E72D297353CC}">
              <c16:uniqueId val="{00000019-47B4-4CC0-A4CC-244654BFF3D5}"/>
            </c:ext>
          </c:extLst>
        </c:ser>
        <c:ser>
          <c:idx val="8"/>
          <c:order val="7"/>
          <c:tx>
            <c:strRef>
              <c:f>Sheet1!$J$1</c:f>
              <c:strCache>
                <c:ptCount val="1"/>
                <c:pt idx="0">
                  <c:v>200ML</c:v>
                </c:pt>
              </c:strCache>
            </c:strRef>
          </c:tx>
          <c:spPr>
            <a:ln w="19050">
              <a:noFill/>
            </a:ln>
          </c:spPr>
          <c:marker>
            <c:symbol val="dash"/>
            <c:size val="20"/>
            <c:spPr>
              <a:solidFill>
                <a:schemeClr val="accent6"/>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1A-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1B-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Sheet1!$J$2:$J$10</c:f>
              <c:numCache>
                <c:formatCode>"Rp"#,##0;\-"Rp"#,##0;"Rp"#,##0</c:formatCode>
                <c:ptCount val="9"/>
                <c:pt idx="0">
                  <c:v>4978.4167211904914</c:v>
                </c:pt>
                <c:pt idx="1">
                  <c:v>4828.1549366377812</c:v>
                </c:pt>
              </c:numCache>
            </c:numRef>
          </c:val>
          <c:smooth val="0"/>
          <c:extLst>
            <c:ext xmlns:c16="http://schemas.microsoft.com/office/drawing/2014/chart" uri="{C3380CC4-5D6E-409C-BE32-E72D297353CC}">
              <c16:uniqueId val="{0000001C-47B4-4CC0-A4CC-244654BFF3D5}"/>
            </c:ext>
          </c:extLst>
        </c:ser>
        <c:ser>
          <c:idx val="9"/>
          <c:order val="8"/>
          <c:tx>
            <c:strRef>
              <c:f>Sheet1!$K$1</c:f>
              <c:strCache>
                <c:ptCount val="1"/>
                <c:pt idx="0">
                  <c:v>225ML</c:v>
                </c:pt>
              </c:strCache>
            </c:strRef>
          </c:tx>
          <c:spPr>
            <a:ln w="19050">
              <a:noFill/>
            </a:ln>
          </c:spPr>
          <c:marker>
            <c:symbol val="dash"/>
            <c:size val="20"/>
            <c:spPr>
              <a:solidFill>
                <a:srgbClr val="FFC000"/>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1D-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Sheet1!$K$2:$K$10</c:f>
              <c:numCache>
                <c:formatCode>General</c:formatCode>
                <c:ptCount val="9"/>
                <c:pt idx="6" formatCode="&quot;Rp&quot;#,##0;\-&quot;Rp&quot;#,##0;&quot;Rp&quot;#,##0">
                  <c:v>6233.2118810714819</c:v>
                </c:pt>
                <c:pt idx="7" formatCode="&quot;Rp&quot;#,##0;\-&quot;Rp&quot;#,##0;&quot;Rp&quot;#,##0">
                  <c:v>6022.6814128703618</c:v>
                </c:pt>
                <c:pt idx="8" formatCode="&quot;Rp&quot;#,##0;\-&quot;Rp&quot;#,##0;&quot;Rp&quot;#,##0">
                  <c:v>10037.383997386507</c:v>
                </c:pt>
              </c:numCache>
            </c:numRef>
          </c:val>
          <c:smooth val="0"/>
          <c:extLst>
            <c:ext xmlns:c16="http://schemas.microsoft.com/office/drawing/2014/chart" uri="{C3380CC4-5D6E-409C-BE32-E72D297353CC}">
              <c16:uniqueId val="{0000001E-47B4-4CC0-A4CC-244654BFF3D5}"/>
            </c:ext>
          </c:extLst>
        </c:ser>
        <c:ser>
          <c:idx val="10"/>
          <c:order val="9"/>
          <c:tx>
            <c:strRef>
              <c:f>Sheet1!$L$1</c:f>
              <c:strCache>
                <c:ptCount val="1"/>
                <c:pt idx="0">
                  <c:v>240ML</c:v>
                </c:pt>
              </c:strCache>
            </c:strRef>
          </c:tx>
          <c:spPr>
            <a:ln w="19050">
              <a:noFill/>
            </a:ln>
          </c:spPr>
          <c:marker>
            <c:symbol val="dash"/>
            <c:size val="20"/>
            <c:spPr>
              <a:solidFill>
                <a:schemeClr val="accent4">
                  <a:lumMod val="40000"/>
                  <a:lumOff val="60000"/>
                </a:schemeClr>
              </a:solidFill>
              <a:ln>
                <a:noFill/>
              </a:ln>
            </c:spPr>
          </c:marker>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Sheet1!$L$2:$L$10</c:f>
              <c:numCache>
                <c:formatCode>General</c:formatCode>
                <c:ptCount val="9"/>
                <c:pt idx="8" formatCode="&quot;Rp&quot;#,##0;\-&quot;Rp&quot;#,##0;&quot;Rp&quot;#,##0">
                  <c:v>10278.81868781226</c:v>
                </c:pt>
              </c:numCache>
            </c:numRef>
          </c:val>
          <c:smooth val="0"/>
          <c:extLst>
            <c:ext xmlns:c16="http://schemas.microsoft.com/office/drawing/2014/chart" uri="{C3380CC4-5D6E-409C-BE32-E72D297353CC}">
              <c16:uniqueId val="{0000001F-47B4-4CC0-A4CC-244654BFF3D5}"/>
            </c:ext>
          </c:extLst>
        </c:ser>
        <c:ser>
          <c:idx val="11"/>
          <c:order val="10"/>
          <c:tx>
            <c:strRef>
              <c:f>Sheet1!$M$1</c:f>
              <c:strCache>
                <c:ptCount val="1"/>
                <c:pt idx="0">
                  <c:v>250ML</c:v>
                </c:pt>
              </c:strCache>
            </c:strRef>
          </c:tx>
          <c:spPr>
            <a:ln w="19050">
              <a:noFill/>
            </a:ln>
          </c:spPr>
          <c:marker>
            <c:symbol val="dash"/>
            <c:size val="20"/>
            <c:spPr>
              <a:solidFill>
                <a:schemeClr val="accent4"/>
              </a:solidFill>
              <a:ln>
                <a:noFill/>
              </a:ln>
            </c:spPr>
          </c:marker>
          <c:dLbls>
            <c:dLbl>
              <c:idx val="4"/>
              <c:delete val="1"/>
              <c:extLst>
                <c:ext xmlns:c15="http://schemas.microsoft.com/office/drawing/2012/chart" uri="{CE6537A1-D6FC-4f65-9D91-7224C49458BB}"/>
                <c:ext xmlns:c16="http://schemas.microsoft.com/office/drawing/2014/chart" uri="{C3380CC4-5D6E-409C-BE32-E72D297353CC}">
                  <c16:uniqueId val="{00000020-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21-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22-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23-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Sheet1!$M$2:$M$10</c:f>
              <c:numCache>
                <c:formatCode>"Rp"#,##0;\-"Rp"#,##0;"Rp"#,##0</c:formatCode>
                <c:ptCount val="9"/>
                <c:pt idx="0">
                  <c:v>6205.3290831298791</c:v>
                </c:pt>
                <c:pt idx="1">
                  <c:v>6205.7844930203155</c:v>
                </c:pt>
                <c:pt idx="4">
                  <c:v>6319.8487996201256</c:v>
                </c:pt>
              </c:numCache>
            </c:numRef>
          </c:val>
          <c:smooth val="0"/>
          <c:extLst>
            <c:ext xmlns:c16="http://schemas.microsoft.com/office/drawing/2014/chart" uri="{C3380CC4-5D6E-409C-BE32-E72D297353CC}">
              <c16:uniqueId val="{00000024-47B4-4CC0-A4CC-244654BFF3D5}"/>
            </c:ext>
          </c:extLst>
        </c:ser>
        <c:ser>
          <c:idx val="13"/>
          <c:order val="11"/>
          <c:tx>
            <c:strRef>
              <c:f>Sheet1!$N$1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2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26-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Sheet1!$N$2:$N$10</c:f>
              <c:numCache>
                <c:formatCode>General</c:formatCode>
                <c:ptCount val="9"/>
                <c:pt idx="6" formatCode="&quot;Rp&quot;#,##0;\-&quot;Rp&quot;#,##0;&quot;Rp&quot;#,##0">
                  <c:v>18183.588646996981</c:v>
                </c:pt>
                <c:pt idx="7" formatCode="&quot;Rp&quot;#,##0;\-&quot;Rp&quot;#,##0;&quot;Rp&quot;#,##0">
                  <c:v>17582.684413769486</c:v>
                </c:pt>
              </c:numCache>
            </c:numRef>
          </c:val>
          <c:smooth val="0"/>
          <c:extLst>
            <c:ext xmlns:c16="http://schemas.microsoft.com/office/drawing/2014/chart" uri="{C3380CC4-5D6E-409C-BE32-E72D297353CC}">
              <c16:uniqueId val="{00000027-47B4-4CC0-A4CC-244654BFF3D5}"/>
            </c:ext>
          </c:extLst>
        </c:ser>
        <c:ser>
          <c:idx val="14"/>
          <c:order val="12"/>
          <c:tx>
            <c:strRef>
              <c:f>Sheet1!$O$1</c:f>
              <c:strCache>
                <c:ptCount val="1"/>
                <c:pt idx="0">
                  <c:v>950ML</c:v>
                </c:pt>
              </c:strCache>
            </c:strRef>
          </c:tx>
          <c:spPr>
            <a:ln w="19050">
              <a:noFill/>
            </a:ln>
          </c:spPr>
          <c:marker>
            <c:symbol val="dash"/>
            <c:size val="20"/>
          </c:marker>
          <c:dLbls>
            <c:dLbl>
              <c:idx val="4"/>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Sheet1!$O$2:$O$10</c:f>
              <c:numCache>
                <c:formatCode>General</c:formatCode>
                <c:ptCount val="9"/>
                <c:pt idx="4" formatCode="&quot;Rp&quot;#,##0;\-&quot;Rp&quot;#,##0;&quot;Rp&quot;#,##0">
                  <c:v>17294.696804820476</c:v>
                </c:pt>
                <c:pt idx="5" formatCode="&quot;Rp&quot;#,##0;\-&quot;Rp&quot;#,##0;&quot;Rp&quot;#,##0">
                  <c:v>16830.782852543489</c:v>
                </c:pt>
              </c:numCache>
            </c:numRef>
          </c:val>
          <c:smooth val="0"/>
          <c:extLst>
            <c:ext xmlns:c16="http://schemas.microsoft.com/office/drawing/2014/chart" uri="{C3380CC4-5D6E-409C-BE32-E72D297353CC}">
              <c16:uniqueId val="{00000029-47B4-4CC0-A4CC-244654BFF3D5}"/>
            </c:ext>
          </c:extLst>
        </c:ser>
        <c:ser>
          <c:idx val="15"/>
          <c:order val="13"/>
          <c:tx>
            <c:strRef>
              <c:f>Sheet1!$P$1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2A-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Sheet1!$P$2:$P$10</c:f>
              <c:numCache>
                <c:formatCode>"Rp"#,##0;\-"Rp"#,##0;"Rp"#,##0</c:formatCode>
                <c:ptCount val="9"/>
                <c:pt idx="0">
                  <c:v>18190.200564131246</c:v>
                </c:pt>
                <c:pt idx="1">
                  <c:v>18043.15976762721</c:v>
                </c:pt>
              </c:numCache>
            </c:numRef>
          </c:val>
          <c:smooth val="0"/>
          <c:extLst>
            <c:ext xmlns:c16="http://schemas.microsoft.com/office/drawing/2014/chart" uri="{C3380CC4-5D6E-409C-BE32-E72D297353CC}">
              <c16:uniqueId val="{0000002B-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8/18/2025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hart" Target="../charts/chart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10.xml"/><Relationship Id="rId5" Type="http://schemas.openxmlformats.org/officeDocument/2006/relationships/image" Target="../media/image28.emf"/><Relationship Id="rId4"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8" Type="http://schemas.openxmlformats.org/officeDocument/2006/relationships/chart" Target="../charts/chart21.xml"/><Relationship Id="rId3" Type="http://schemas.openxmlformats.org/officeDocument/2006/relationships/oleObject" Target="../embeddings/oleObject27.bin"/><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2.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3.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4.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7.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8.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9235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8/18/2025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Sector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by brand by Sector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0756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768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000452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21542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44219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47145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8FC55-424A-ACCC-676F-44C3CCC9796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415BD49-9CDB-C892-E279-946572C3A12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BE947E9A-9EDC-50FE-5484-367359C894D7}"/>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6A5025B9-0C85-A050-B069-0AC43B6B8204}"/>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1004F20C-B07D-4614-4481-965EA185837B}"/>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A91D8E7D-FEEC-5BA1-EB74-93E5E7482F8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FA0F6888-D5CC-383A-47AD-80C683524A7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2E389274-4FCB-6DE6-41BB-F4D26E075546}"/>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0B37106B-65BB-38CE-2DE5-FACF202E6E13}"/>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3AD1043F-CB15-E170-B712-2A89D1DA680D}"/>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C7CB25F2-15EE-61CD-96F8-9E24F3CFB425}"/>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C8ACCE2D-6642-ED27-3E63-215D317EDF54}"/>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8D2AC029-204E-C851-0DBB-376972B8F647}"/>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1">
            <a:extLst>
              <a:ext uri="{FF2B5EF4-FFF2-40B4-BE49-F238E27FC236}">
                <a16:creationId xmlns:a16="http://schemas.microsoft.com/office/drawing/2014/main" id="{F3DC8CB2-3F2B-2774-573E-DFF620E84D4C}"/>
              </a:ext>
            </a:extLst>
          </p:cNvPr>
          <p:cNvGraphicFramePr>
            <a:graphicFrameLocks/>
          </p:cNvGraphicFramePr>
          <p:nvPr/>
        </p:nvGraphicFramePr>
        <p:xfrm>
          <a:off x="6566444" y="1354754"/>
          <a:ext cx="2268000" cy="3374309"/>
        </p:xfrm>
        <a:graphic>
          <a:graphicData uri="http://schemas.openxmlformats.org/drawingml/2006/chart">
            <c:chart xmlns:c="http://schemas.openxmlformats.org/drawingml/2006/chart" xmlns:r="http://schemas.openxmlformats.org/officeDocument/2006/relationships" r:id="rId8"/>
          </a:graphicData>
        </a:graphic>
      </p:graphicFrame>
      <p:sp>
        <p:nvSpPr>
          <p:cNvPr id="16" name="TextBox 15">
            <a:extLst>
              <a:ext uri="{FF2B5EF4-FFF2-40B4-BE49-F238E27FC236}">
                <a16:creationId xmlns:a16="http://schemas.microsoft.com/office/drawing/2014/main" id="{8C8CB6BD-A844-74EC-CFEC-C58CFCC7C5EC}"/>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B18FE6A9-85ED-634C-B0DB-D9A4E7A1AD69}"/>
              </a:ext>
            </a:extLst>
          </p:cNvPr>
          <p:cNvGraphicFramePr>
            <a:graphicFrameLocks noGrp="1"/>
          </p:cNvGraphicFramePr>
          <p:nvPr/>
        </p:nvGraphicFramePr>
        <p:xfrm>
          <a:off x="720534" y="1121410"/>
          <a:ext cx="8113912"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gridCol w="2028478">
                  <a:extLst>
                    <a:ext uri="{9D8B030D-6E8A-4147-A177-3AD203B41FA5}">
                      <a16:colId xmlns:a16="http://schemas.microsoft.com/office/drawing/2014/main" val="3571608413"/>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4</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347436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r>
              <a:rPr lang="fr-CH"/>
              <a:t>Price Point Distribution </a:t>
            </a:r>
            <a:r>
              <a:rPr lang="en-GB"/>
              <a:t>| Brand |</a:t>
            </a:r>
            <a:r>
              <a:rPr lang="en-CH"/>
              <a:t> </a:t>
            </a:r>
            <a:r>
              <a:rPr lang="en-US"/>
              <a:t>Category </a:t>
            </a:r>
            <a:r>
              <a:rPr lang="en-GB"/>
              <a:t>| National | P12M</a:t>
            </a:r>
            <a:endParaRPr lang="en-US"/>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18130"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00165">
                  <a:extLst>
                    <a:ext uri="{9D8B030D-6E8A-4147-A177-3AD203B41FA5}">
                      <a16:colId xmlns:a16="http://schemas.microsoft.com/office/drawing/2014/main" val="1249427694"/>
                    </a:ext>
                  </a:extLst>
                </a:gridCol>
                <a:gridCol w="300165">
                  <a:extLst>
                    <a:ext uri="{9D8B030D-6E8A-4147-A177-3AD203B41FA5}">
                      <a16:colId xmlns:a16="http://schemas.microsoft.com/office/drawing/2014/main" val="2218987241"/>
                    </a:ext>
                  </a:extLst>
                </a:gridCol>
                <a:gridCol w="300165">
                  <a:extLst>
                    <a:ext uri="{9D8B030D-6E8A-4147-A177-3AD203B41FA5}">
                      <a16:colId xmlns:a16="http://schemas.microsoft.com/office/drawing/2014/main" val="3054438620"/>
                    </a:ext>
                  </a:extLst>
                </a:gridCol>
                <a:gridCol w="300165">
                  <a:extLst>
                    <a:ext uri="{9D8B030D-6E8A-4147-A177-3AD203B41FA5}">
                      <a16:colId xmlns:a16="http://schemas.microsoft.com/office/drawing/2014/main" val="3260695282"/>
                    </a:ext>
                  </a:extLst>
                </a:gridCol>
                <a:gridCol w="300165">
                  <a:extLst>
                    <a:ext uri="{9D8B030D-6E8A-4147-A177-3AD203B41FA5}">
                      <a16:colId xmlns:a16="http://schemas.microsoft.com/office/drawing/2014/main" val="2013999109"/>
                    </a:ext>
                  </a:extLst>
                </a:gridCol>
                <a:gridCol w="300165">
                  <a:extLst>
                    <a:ext uri="{9D8B030D-6E8A-4147-A177-3AD203B41FA5}">
                      <a16:colId xmlns:a16="http://schemas.microsoft.com/office/drawing/2014/main" val="444465486"/>
                    </a:ext>
                  </a:extLst>
                </a:gridCol>
                <a:gridCol w="300165">
                  <a:extLst>
                    <a:ext uri="{9D8B030D-6E8A-4147-A177-3AD203B41FA5}">
                      <a16:colId xmlns:a16="http://schemas.microsoft.com/office/drawing/2014/main" val="1559592490"/>
                    </a:ext>
                  </a:extLst>
                </a:gridCol>
                <a:gridCol w="300165">
                  <a:extLst>
                    <a:ext uri="{9D8B030D-6E8A-4147-A177-3AD203B41FA5}">
                      <a16:colId xmlns:a16="http://schemas.microsoft.com/office/drawing/2014/main" val="2735954434"/>
                    </a:ext>
                  </a:extLst>
                </a:gridCol>
                <a:gridCol w="300165">
                  <a:extLst>
                    <a:ext uri="{9D8B030D-6E8A-4147-A177-3AD203B41FA5}">
                      <a16:colId xmlns:a16="http://schemas.microsoft.com/office/drawing/2014/main" val="3859861992"/>
                    </a:ext>
                  </a:extLst>
                </a:gridCol>
                <a:gridCol w="300165">
                  <a:extLst>
                    <a:ext uri="{9D8B030D-6E8A-4147-A177-3AD203B41FA5}">
                      <a16:colId xmlns:a16="http://schemas.microsoft.com/office/drawing/2014/main" val="460972006"/>
                    </a:ext>
                  </a:extLst>
                </a:gridCol>
                <a:gridCol w="300165">
                  <a:extLst>
                    <a:ext uri="{9D8B030D-6E8A-4147-A177-3AD203B41FA5}">
                      <a16:colId xmlns:a16="http://schemas.microsoft.com/office/drawing/2014/main" val="3507623914"/>
                    </a:ext>
                  </a:extLst>
                </a:gridCol>
                <a:gridCol w="300165">
                  <a:extLst>
                    <a:ext uri="{9D8B030D-6E8A-4147-A177-3AD203B41FA5}">
                      <a16:colId xmlns:a16="http://schemas.microsoft.com/office/drawing/2014/main" val="170271243"/>
                    </a:ext>
                  </a:extLst>
                </a:gridCol>
                <a:gridCol w="300165">
                  <a:extLst>
                    <a:ext uri="{9D8B030D-6E8A-4147-A177-3AD203B41FA5}">
                      <a16:colId xmlns:a16="http://schemas.microsoft.com/office/drawing/2014/main" val="2204249940"/>
                    </a:ext>
                  </a:extLst>
                </a:gridCol>
                <a:gridCol w="300165">
                  <a:extLst>
                    <a:ext uri="{9D8B030D-6E8A-4147-A177-3AD203B41FA5}">
                      <a16:colId xmlns:a16="http://schemas.microsoft.com/office/drawing/2014/main" val="2424300055"/>
                    </a:ext>
                  </a:extLst>
                </a:gridCol>
                <a:gridCol w="300165">
                  <a:extLst>
                    <a:ext uri="{9D8B030D-6E8A-4147-A177-3AD203B41FA5}">
                      <a16:colId xmlns:a16="http://schemas.microsoft.com/office/drawing/2014/main" val="3351884686"/>
                    </a:ext>
                  </a:extLst>
                </a:gridCol>
                <a:gridCol w="300165">
                  <a:extLst>
                    <a:ext uri="{9D8B030D-6E8A-4147-A177-3AD203B41FA5}">
                      <a16:colId xmlns:a16="http://schemas.microsoft.com/office/drawing/2014/main" val="4135995131"/>
                    </a:ext>
                  </a:extLst>
                </a:gridCol>
                <a:gridCol w="300165">
                  <a:extLst>
                    <a:ext uri="{9D8B030D-6E8A-4147-A177-3AD203B41FA5}">
                      <a16:colId xmlns:a16="http://schemas.microsoft.com/office/drawing/2014/main" val="3927921266"/>
                    </a:ext>
                  </a:extLst>
                </a:gridCol>
                <a:gridCol w="300165">
                  <a:extLst>
                    <a:ext uri="{9D8B030D-6E8A-4147-A177-3AD203B41FA5}">
                      <a16:colId xmlns:a16="http://schemas.microsoft.com/office/drawing/2014/main" val="572541506"/>
                    </a:ext>
                  </a:extLst>
                </a:gridCol>
                <a:gridCol w="300165">
                  <a:extLst>
                    <a:ext uri="{9D8B030D-6E8A-4147-A177-3AD203B41FA5}">
                      <a16:colId xmlns:a16="http://schemas.microsoft.com/office/drawing/2014/main" val="2268671585"/>
                    </a:ext>
                  </a:extLst>
                </a:gridCol>
                <a:gridCol w="300165">
                  <a:extLst>
                    <a:ext uri="{9D8B030D-6E8A-4147-A177-3AD203B41FA5}">
                      <a16:colId xmlns:a16="http://schemas.microsoft.com/office/drawing/2014/main" val="3061589779"/>
                    </a:ext>
                  </a:extLst>
                </a:gridCol>
                <a:gridCol w="300165">
                  <a:extLst>
                    <a:ext uri="{9D8B030D-6E8A-4147-A177-3AD203B41FA5}">
                      <a16:colId xmlns:a16="http://schemas.microsoft.com/office/drawing/2014/main" val="2040634105"/>
                    </a:ext>
                  </a:extLst>
                </a:gridCol>
                <a:gridCol w="300165">
                  <a:extLst>
                    <a:ext uri="{9D8B030D-6E8A-4147-A177-3AD203B41FA5}">
                      <a16:colId xmlns:a16="http://schemas.microsoft.com/office/drawing/2014/main" val="1048426497"/>
                    </a:ext>
                  </a:extLst>
                </a:gridCol>
                <a:gridCol w="300165">
                  <a:extLst>
                    <a:ext uri="{9D8B030D-6E8A-4147-A177-3AD203B41FA5}">
                      <a16:colId xmlns:a16="http://schemas.microsoft.com/office/drawing/2014/main" val="2674721816"/>
                    </a:ext>
                  </a:extLst>
                </a:gridCol>
                <a:gridCol w="300165">
                  <a:extLst>
                    <a:ext uri="{9D8B030D-6E8A-4147-A177-3AD203B41FA5}">
                      <a16:colId xmlns:a16="http://schemas.microsoft.com/office/drawing/2014/main" val="268787094"/>
                    </a:ext>
                  </a:extLst>
                </a:gridCol>
                <a:gridCol w="300165">
                  <a:extLst>
                    <a:ext uri="{9D8B030D-6E8A-4147-A177-3AD203B41FA5}">
                      <a16:colId xmlns:a16="http://schemas.microsoft.com/office/drawing/2014/main" val="490739374"/>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dirty="0">
                          <a:solidFill>
                            <a:srgbClr val="575555"/>
                          </a:solidFill>
                          <a:effectLst/>
                          <a:latin typeface="+mj-lt"/>
                        </a:rPr>
                        <a:t>Item 6</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7</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8</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9</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10</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kern="1200">
                          <a:solidFill>
                            <a:srgbClr val="575555"/>
                          </a:solidFill>
                          <a:effectLst/>
                          <a:latin typeface="+mn-lt"/>
                          <a:ea typeface="+mn-ea"/>
                          <a:cs typeface="+mn-cs"/>
                        </a:rPr>
                        <a:t>Item 12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dirty="0">
                          <a:solidFill>
                            <a:srgbClr val="575555"/>
                          </a:solidFill>
                          <a:effectLst/>
                          <a:latin typeface="Nexa Book" panose="00000400000000000000" pitchFamily="2" charset="0"/>
                        </a:rPr>
                        <a:t>390g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1000g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410g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350g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rtl="0" fontAlgn="ctr"/>
                      <a:r>
                        <a:rPr lang="en-US" sz="600" b="0" i="0" u="none" strike="noStrike" dirty="0">
                          <a:solidFill>
                            <a:srgbClr val="575555"/>
                          </a:solidFill>
                          <a:effectLst/>
                          <a:latin typeface="+mj-lt"/>
                        </a:rPr>
                        <a:t>Base Price/kg (</a:t>
                      </a:r>
                      <a:r>
                        <a:rPr lang="en-US" sz="600" b="0" i="0" u="none" strike="noStrike" dirty="0" err="1">
                          <a:solidFill>
                            <a:srgbClr val="575555"/>
                          </a:solidFill>
                          <a:effectLst/>
                          <a:latin typeface="+mj-lt"/>
                        </a:rPr>
                        <a:t>kr</a:t>
                      </a:r>
                      <a:r>
                        <a:rPr lang="en-US" sz="600" b="0" i="0" u="none" strike="noStrike" dirty="0">
                          <a:solidFill>
                            <a:srgbClr val="575555"/>
                          </a:solidFill>
                          <a:effectLst/>
                          <a:latin typeface="+mj-lt"/>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57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78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123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dirty="0">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75555"/>
                </a:solidFill>
                <a:effectLst/>
                <a:uLnTx/>
                <a:uFillTx/>
                <a:latin typeface="Nexa Bold"/>
                <a:ea typeface="+mn-ea"/>
                <a:cs typeface="Dubai Light"/>
              </a:rPr>
              <a:t>Base Price/Unit ($)</a:t>
            </a:r>
          </a:p>
        </p:txBody>
      </p:sp>
    </p:spTree>
    <p:extLst>
      <p:ext uri="{BB962C8B-B14F-4D97-AF65-F5344CB8AC3E}">
        <p14:creationId xmlns:p14="http://schemas.microsoft.com/office/powerpoint/2010/main" val="280848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8/18/2025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387922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98720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50486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8/18/2025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83371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8/18/2025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9323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8/18/2025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7312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8/18/2025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fr-CH"/>
              <a:t>Price Point Distribution </a:t>
            </a:r>
            <a:r>
              <a:rPr lang="en-GB"/>
              <a:t>| Brand |</a:t>
            </a:r>
            <a:r>
              <a:rPr lang="en-CH"/>
              <a:t> </a:t>
            </a:r>
            <a:r>
              <a:rPr lang="en-US"/>
              <a:t>Category </a:t>
            </a:r>
            <a:r>
              <a:rPr lang="en-GB"/>
              <a:t>| National | P12M</a:t>
            </a:r>
            <a:endParaRPr lang="en-US"/>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18130"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00165">
                  <a:extLst>
                    <a:ext uri="{9D8B030D-6E8A-4147-A177-3AD203B41FA5}">
                      <a16:colId xmlns:a16="http://schemas.microsoft.com/office/drawing/2014/main" val="1249427694"/>
                    </a:ext>
                  </a:extLst>
                </a:gridCol>
                <a:gridCol w="300165">
                  <a:extLst>
                    <a:ext uri="{9D8B030D-6E8A-4147-A177-3AD203B41FA5}">
                      <a16:colId xmlns:a16="http://schemas.microsoft.com/office/drawing/2014/main" val="2218987241"/>
                    </a:ext>
                  </a:extLst>
                </a:gridCol>
                <a:gridCol w="300165">
                  <a:extLst>
                    <a:ext uri="{9D8B030D-6E8A-4147-A177-3AD203B41FA5}">
                      <a16:colId xmlns:a16="http://schemas.microsoft.com/office/drawing/2014/main" val="3054438620"/>
                    </a:ext>
                  </a:extLst>
                </a:gridCol>
                <a:gridCol w="300165">
                  <a:extLst>
                    <a:ext uri="{9D8B030D-6E8A-4147-A177-3AD203B41FA5}">
                      <a16:colId xmlns:a16="http://schemas.microsoft.com/office/drawing/2014/main" val="3260695282"/>
                    </a:ext>
                  </a:extLst>
                </a:gridCol>
                <a:gridCol w="300165">
                  <a:extLst>
                    <a:ext uri="{9D8B030D-6E8A-4147-A177-3AD203B41FA5}">
                      <a16:colId xmlns:a16="http://schemas.microsoft.com/office/drawing/2014/main" val="2013999109"/>
                    </a:ext>
                  </a:extLst>
                </a:gridCol>
                <a:gridCol w="300165">
                  <a:extLst>
                    <a:ext uri="{9D8B030D-6E8A-4147-A177-3AD203B41FA5}">
                      <a16:colId xmlns:a16="http://schemas.microsoft.com/office/drawing/2014/main" val="444465486"/>
                    </a:ext>
                  </a:extLst>
                </a:gridCol>
                <a:gridCol w="300165">
                  <a:extLst>
                    <a:ext uri="{9D8B030D-6E8A-4147-A177-3AD203B41FA5}">
                      <a16:colId xmlns:a16="http://schemas.microsoft.com/office/drawing/2014/main" val="1559592490"/>
                    </a:ext>
                  </a:extLst>
                </a:gridCol>
                <a:gridCol w="300165">
                  <a:extLst>
                    <a:ext uri="{9D8B030D-6E8A-4147-A177-3AD203B41FA5}">
                      <a16:colId xmlns:a16="http://schemas.microsoft.com/office/drawing/2014/main" val="2735954434"/>
                    </a:ext>
                  </a:extLst>
                </a:gridCol>
                <a:gridCol w="300165">
                  <a:extLst>
                    <a:ext uri="{9D8B030D-6E8A-4147-A177-3AD203B41FA5}">
                      <a16:colId xmlns:a16="http://schemas.microsoft.com/office/drawing/2014/main" val="3859861992"/>
                    </a:ext>
                  </a:extLst>
                </a:gridCol>
                <a:gridCol w="300165">
                  <a:extLst>
                    <a:ext uri="{9D8B030D-6E8A-4147-A177-3AD203B41FA5}">
                      <a16:colId xmlns:a16="http://schemas.microsoft.com/office/drawing/2014/main" val="460972006"/>
                    </a:ext>
                  </a:extLst>
                </a:gridCol>
                <a:gridCol w="300165">
                  <a:extLst>
                    <a:ext uri="{9D8B030D-6E8A-4147-A177-3AD203B41FA5}">
                      <a16:colId xmlns:a16="http://schemas.microsoft.com/office/drawing/2014/main" val="3507623914"/>
                    </a:ext>
                  </a:extLst>
                </a:gridCol>
                <a:gridCol w="300165">
                  <a:extLst>
                    <a:ext uri="{9D8B030D-6E8A-4147-A177-3AD203B41FA5}">
                      <a16:colId xmlns:a16="http://schemas.microsoft.com/office/drawing/2014/main" val="170271243"/>
                    </a:ext>
                  </a:extLst>
                </a:gridCol>
                <a:gridCol w="300165">
                  <a:extLst>
                    <a:ext uri="{9D8B030D-6E8A-4147-A177-3AD203B41FA5}">
                      <a16:colId xmlns:a16="http://schemas.microsoft.com/office/drawing/2014/main" val="2204249940"/>
                    </a:ext>
                  </a:extLst>
                </a:gridCol>
                <a:gridCol w="300165">
                  <a:extLst>
                    <a:ext uri="{9D8B030D-6E8A-4147-A177-3AD203B41FA5}">
                      <a16:colId xmlns:a16="http://schemas.microsoft.com/office/drawing/2014/main" val="2424300055"/>
                    </a:ext>
                  </a:extLst>
                </a:gridCol>
                <a:gridCol w="300165">
                  <a:extLst>
                    <a:ext uri="{9D8B030D-6E8A-4147-A177-3AD203B41FA5}">
                      <a16:colId xmlns:a16="http://schemas.microsoft.com/office/drawing/2014/main" val="3351884686"/>
                    </a:ext>
                  </a:extLst>
                </a:gridCol>
                <a:gridCol w="300165">
                  <a:extLst>
                    <a:ext uri="{9D8B030D-6E8A-4147-A177-3AD203B41FA5}">
                      <a16:colId xmlns:a16="http://schemas.microsoft.com/office/drawing/2014/main" val="4135995131"/>
                    </a:ext>
                  </a:extLst>
                </a:gridCol>
                <a:gridCol w="300165">
                  <a:extLst>
                    <a:ext uri="{9D8B030D-6E8A-4147-A177-3AD203B41FA5}">
                      <a16:colId xmlns:a16="http://schemas.microsoft.com/office/drawing/2014/main" val="3927921266"/>
                    </a:ext>
                  </a:extLst>
                </a:gridCol>
                <a:gridCol w="300165">
                  <a:extLst>
                    <a:ext uri="{9D8B030D-6E8A-4147-A177-3AD203B41FA5}">
                      <a16:colId xmlns:a16="http://schemas.microsoft.com/office/drawing/2014/main" val="572541506"/>
                    </a:ext>
                  </a:extLst>
                </a:gridCol>
                <a:gridCol w="300165">
                  <a:extLst>
                    <a:ext uri="{9D8B030D-6E8A-4147-A177-3AD203B41FA5}">
                      <a16:colId xmlns:a16="http://schemas.microsoft.com/office/drawing/2014/main" val="2268671585"/>
                    </a:ext>
                  </a:extLst>
                </a:gridCol>
                <a:gridCol w="300165">
                  <a:extLst>
                    <a:ext uri="{9D8B030D-6E8A-4147-A177-3AD203B41FA5}">
                      <a16:colId xmlns:a16="http://schemas.microsoft.com/office/drawing/2014/main" val="3061589779"/>
                    </a:ext>
                  </a:extLst>
                </a:gridCol>
                <a:gridCol w="300165">
                  <a:extLst>
                    <a:ext uri="{9D8B030D-6E8A-4147-A177-3AD203B41FA5}">
                      <a16:colId xmlns:a16="http://schemas.microsoft.com/office/drawing/2014/main" val="2040634105"/>
                    </a:ext>
                  </a:extLst>
                </a:gridCol>
                <a:gridCol w="300165">
                  <a:extLst>
                    <a:ext uri="{9D8B030D-6E8A-4147-A177-3AD203B41FA5}">
                      <a16:colId xmlns:a16="http://schemas.microsoft.com/office/drawing/2014/main" val="1048426497"/>
                    </a:ext>
                  </a:extLst>
                </a:gridCol>
                <a:gridCol w="300165">
                  <a:extLst>
                    <a:ext uri="{9D8B030D-6E8A-4147-A177-3AD203B41FA5}">
                      <a16:colId xmlns:a16="http://schemas.microsoft.com/office/drawing/2014/main" val="2674721816"/>
                    </a:ext>
                  </a:extLst>
                </a:gridCol>
                <a:gridCol w="300165">
                  <a:extLst>
                    <a:ext uri="{9D8B030D-6E8A-4147-A177-3AD203B41FA5}">
                      <a16:colId xmlns:a16="http://schemas.microsoft.com/office/drawing/2014/main" val="268787094"/>
                    </a:ext>
                  </a:extLst>
                </a:gridCol>
                <a:gridCol w="300165">
                  <a:extLst>
                    <a:ext uri="{9D8B030D-6E8A-4147-A177-3AD203B41FA5}">
                      <a16:colId xmlns:a16="http://schemas.microsoft.com/office/drawing/2014/main" val="490739374"/>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6</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7</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8</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9</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10</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kern="1200">
                          <a:solidFill>
                            <a:srgbClr val="575555"/>
                          </a:solidFill>
                          <a:effectLst/>
                          <a:latin typeface="+mn-lt"/>
                          <a:ea typeface="+mn-ea"/>
                          <a:cs typeface="+mn-cs"/>
                        </a:rPr>
                        <a:t>Item 12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dirty="0">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390g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1000g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410g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dirty="0">
                          <a:solidFill>
                            <a:srgbClr val="575555"/>
                          </a:solidFill>
                          <a:effectLst/>
                          <a:latin typeface="Nexa Book" panose="00000400000000000000" pitchFamily="2" charset="0"/>
                        </a:rPr>
                        <a:t>350g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rtl="0" fontAlgn="ctr"/>
                      <a:r>
                        <a:rPr lang="en-US" sz="600" b="0" i="0" u="none" strike="noStrike" dirty="0">
                          <a:solidFill>
                            <a:srgbClr val="575555"/>
                          </a:solidFill>
                          <a:effectLst/>
                          <a:latin typeface="+mj-lt"/>
                        </a:rPr>
                        <a:t>Base Price/kg (</a:t>
                      </a:r>
                      <a:r>
                        <a:rPr lang="en-US" sz="600" b="0" i="0" u="none" strike="noStrike" dirty="0" err="1">
                          <a:solidFill>
                            <a:srgbClr val="575555"/>
                          </a:solidFill>
                          <a:effectLst/>
                          <a:latin typeface="+mj-lt"/>
                        </a:rPr>
                        <a:t>kr</a:t>
                      </a:r>
                      <a:r>
                        <a:rPr lang="en-US" sz="600" b="0" i="0" u="none" strike="noStrike" dirty="0">
                          <a:solidFill>
                            <a:srgbClr val="575555"/>
                          </a:solidFill>
                          <a:effectLst/>
                          <a:latin typeface="+mj-lt"/>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57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78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123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dirty="0">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65142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8/18/2025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3299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dirty="0">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72912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8/18/2025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513835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77</TotalTime>
  <Words>1790</Words>
  <Application>Microsoft Office PowerPoint</Application>
  <PresentationFormat>On-screen Show (16:9)</PresentationFormat>
  <Paragraphs>655</Paragraphs>
  <Slides>17</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Sector/Segment Leadership Table (Replace with SO WHAT)</vt:lpstr>
      <vt:lpstr>Segment Leadership Analysis (Replace with So What)</vt:lpstr>
      <vt:lpstr>Sectors Leadership Analysis (Replace with So What)</vt:lpstr>
      <vt:lpstr>Avg Price/Vol Comparison (Replace with SO WHAT)</vt:lpstr>
      <vt:lpstr>Shelf Price/Vol Comparison (Replace with SO WHAT)</vt:lpstr>
      <vt:lpstr>Price Point Distribution Analysis by product (Replace with SO WHAT)</vt:lpstr>
      <vt:lpstr>Price Point Comparison Analysis by Product (Replace with SO WHAT)</vt:lpstr>
      <vt:lpstr>Price Point Distribution Analysis by brand (Replace with SO WHAT)</vt:lpstr>
      <vt:lpstr>Price Point Distribution by brand by Sector (Replace with SO WHAT)</vt:lpstr>
      <vt:lpstr>Price Correlation Analysis P3Y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Point Distribution Analysis by product (Replace with SO WHAT)</vt:lpstr>
      <vt:lpstr>Price Point Comparison Analysis by Product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53</cp:revision>
  <dcterms:created xsi:type="dcterms:W3CDTF">2024-07-05T14:56:51Z</dcterms:created>
  <dcterms:modified xsi:type="dcterms:W3CDTF">2025-08-18T09:40:12Z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