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25"/>
  </p:notesMasterIdLst>
  <p:sldIdLst>
    <p:sldId id="2147475164" r:id="rId5"/>
    <p:sldId id="2147475165" r:id="rId6"/>
    <p:sldId id="2147475166" r:id="rId7"/>
    <p:sldId id="2147475167" r:id="rId8"/>
    <p:sldId id="2147475168" r:id="rId9"/>
    <p:sldId id="2147475169" r:id="rId10"/>
    <p:sldId id="2147475170" r:id="rId11"/>
    <p:sldId id="2147475171" r:id="rId12"/>
    <p:sldId id="2147475172" r:id="rId13"/>
    <p:sldId id="2147475173" r:id="rId14"/>
    <p:sldId id="2147475174" r:id="rId15"/>
    <p:sldId id="2147475175" r:id="rId16"/>
    <p:sldId id="2147475176" r:id="rId17"/>
    <p:sldId id="2147475177" r:id="rId18"/>
    <p:sldId id="2147475178" r:id="rId19"/>
    <p:sldId id="2147475179" r:id="rId20"/>
    <p:sldId id="2147475180" r:id="rId21"/>
    <p:sldId id="2147475181" r:id="rId22"/>
    <p:sldId id="2147475182" r:id="rId23"/>
    <p:sldId id="2147475183" r:id="rId2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novation Summary" id="{641CC6E8-11DC-47D0-B7C3-37BA73F1B792}">
          <p14:sldIdLst>
            <p14:sldId id="2147475164"/>
            <p14:sldId id="2147475165"/>
            <p14:sldId id="2147475166"/>
            <p14:sldId id="2147475167"/>
            <p14:sldId id="2147475168"/>
          </p14:sldIdLst>
        </p14:section>
        <p14:section name="Innovation ranking" id="{D9F080D1-C7E6-4BC6-BC7B-6DC47ED5E4BD}">
          <p14:sldIdLst>
            <p14:sldId id="2147475169"/>
            <p14:sldId id="2147475170"/>
            <p14:sldId id="2147475171"/>
            <p14:sldId id="2147475172"/>
            <p14:sldId id="2147475173"/>
          </p14:sldIdLst>
        </p14:section>
        <p14:section name="Innovation potential" id="{13D487D9-16E4-419D-815E-11E40D6DE4E6}">
          <p14:sldIdLst>
            <p14:sldId id="2147475174"/>
            <p14:sldId id="2147475175"/>
            <p14:sldId id="2147475176"/>
            <p14:sldId id="2147475177"/>
            <p14:sldId id="2147475178"/>
          </p14:sldIdLst>
        </p14:section>
        <p14:section name="Innovation sourcing" id="{CD8D3D93-42CA-49E3-92D6-35DF543780DD}">
          <p14:sldIdLst>
            <p14:sldId id="2147475179"/>
            <p14:sldId id="2147475180"/>
            <p14:sldId id="2147475181"/>
            <p14:sldId id="2147475182"/>
            <p14:sldId id="214747518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C379-29A0-4008-AA74-7560A203FDDD}" v="98" dt="2025-07-24T09:00:0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98" d="100"/>
          <a:sy n="98" d="100"/>
        </p:scale>
        <p:origin x="1046"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Kirkland Disposable Razors 20 pack </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spPr>
              <a:solidFill>
                <a:srgbClr val="006C6D"/>
              </a:solidFill>
            </c:spPr>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r>
                      <a:rPr sz="500">
                        <a:solidFill>
                          <a:srgbClr val="006C6D"/>
                        </a:solidFill>
                      </a:rPr>
                      <a:t>Kirkland Disposable Razors 20 pack </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Mach 3 Advanced Refills 20 Pack</c:v>
                </c:pt>
                <c:pt idx="2">
                  <c:v>Gillette Custom Plus 3 Sensitive Disposable Razors 30 Pack</c:v>
                </c:pt>
                <c:pt idx="3">
                  <c:v>Kirkland Disposable Razors 20 pack </c:v>
                </c:pt>
                <c:pt idx="4">
                  <c:v>None Razors</c:v>
                </c:pt>
                <c:pt idx="5">
                  <c:v>Harry's Razor Set Chrome Edition 1 Handle + 13 Cartridges</c:v>
                </c:pt>
              </c:strCache>
            </c:strRef>
          </c:cat>
          <c:val>
            <c:numRef>
              <c:f>Sheet1!$B$2:$B$7</c:f>
              <c:numCache>
                <c:formatCode>General</c:formatCode>
                <c:ptCount val="6"/>
                <c:pt idx="0">
                  <c:v>0.6166147599539377</c:v>
                </c:pt>
                <c:pt idx="1">
                  <c:v>0.38338524004606234</c:v>
                </c:pt>
                <c:pt idx="2">
                  <c:v>0.3557727079092232</c:v>
                </c:pt>
                <c:pt idx="3">
                  <c:v>0.26486839760964004</c:v>
                </c:pt>
                <c:pt idx="4">
                  <c:v>0.24035397268791103</c:v>
                </c:pt>
                <c:pt idx="5">
                  <c:v>0.13900492179322577</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5 Disposable Razors 9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83E0-4716-877A-8084D4846F88}"/>
              </c:ext>
            </c:extLst>
          </c:dPt>
          <c:dPt>
            <c:idx val="1"/>
            <c:invertIfNegative val="1"/>
            <c:bubble3D val="0"/>
            <c:spPr>
              <a:solidFill>
                <a:srgbClr val="AEABAB"/>
              </a:solidFill>
            </c:spPr>
            <c:extLst>
              <c:ext xmlns:c16="http://schemas.microsoft.com/office/drawing/2014/chart" uri="{C3380CC4-5D6E-409C-BE32-E72D297353CC}">
                <c16:uniqueId val="{00000003-83E0-4716-877A-8084D4846F88}"/>
              </c:ext>
            </c:extLst>
          </c:dPt>
          <c:dPt>
            <c:idx val="2"/>
            <c:invertIfNegative val="1"/>
            <c:bubble3D val="0"/>
            <c:spPr>
              <a:solidFill>
                <a:srgbClr val="AEABAB"/>
              </a:solidFill>
            </c:spPr>
            <c:extLst>
              <c:ext xmlns:c16="http://schemas.microsoft.com/office/drawing/2014/chart" uri="{C3380CC4-5D6E-409C-BE32-E72D297353CC}">
                <c16:uniqueId val="{00000005-83E0-4716-877A-8084D4846F88}"/>
              </c:ext>
            </c:extLst>
          </c:dPt>
          <c:dPt>
            <c:idx val="3"/>
            <c:invertIfNegative val="0"/>
            <c:bubble3D val="0"/>
            <c:spPr>
              <a:solidFill>
                <a:srgbClr val="006C6D"/>
              </a:solidFill>
            </c:spPr>
            <c:extLst>
              <c:ext xmlns:c16="http://schemas.microsoft.com/office/drawing/2014/chart" uri="{C3380CC4-5D6E-409C-BE32-E72D297353CC}">
                <c16:uniqueId val="{00000007-83E0-4716-877A-8084D4846F88}"/>
              </c:ext>
            </c:extLst>
          </c:dPt>
          <c:dPt>
            <c:idx val="4"/>
            <c:invertIfNegative val="1"/>
            <c:bubble3D val="0"/>
            <c:spPr>
              <a:solidFill>
                <a:srgbClr val="AEABAB"/>
              </a:solidFill>
            </c:spPr>
            <c:extLst>
              <c:ext xmlns:c16="http://schemas.microsoft.com/office/drawing/2014/chart" uri="{C3380CC4-5D6E-409C-BE32-E72D297353CC}">
                <c16:uniqueId val="{00000009-83E0-4716-877A-8084D4846F88}"/>
              </c:ext>
            </c:extLst>
          </c:dPt>
          <c:dPt>
            <c:idx val="5"/>
            <c:invertIfNegative val="1"/>
            <c:bubble3D val="0"/>
            <c:spPr>
              <a:solidFill>
                <a:srgbClr val="AEABAB"/>
              </a:solidFill>
            </c:spPr>
            <c:extLst>
              <c:ext xmlns:c16="http://schemas.microsoft.com/office/drawing/2014/chart" uri="{C3380CC4-5D6E-409C-BE32-E72D297353CC}">
                <c16:uniqueId val="{0000000B-83E0-4716-877A-8084D4846F88}"/>
              </c:ext>
            </c:extLst>
          </c:dPt>
          <c:dPt>
            <c:idx val="6"/>
            <c:invertIfNegative val="1"/>
            <c:bubble3D val="0"/>
            <c:spPr>
              <a:solidFill>
                <a:srgbClr val="AEABAB"/>
              </a:solidFill>
            </c:spPr>
            <c:extLst>
              <c:ext xmlns:c16="http://schemas.microsoft.com/office/drawing/2014/chart" uri="{C3380CC4-5D6E-409C-BE32-E72D297353CC}">
                <c16:uniqueId val="{0000000D-83E0-4716-877A-8084D4846F88}"/>
              </c:ext>
            </c:extLst>
          </c:dPt>
          <c:dPt>
            <c:idx val="7"/>
            <c:invertIfNegative val="1"/>
            <c:bubble3D val="0"/>
            <c:spPr>
              <a:solidFill>
                <a:srgbClr val="AEABAB"/>
              </a:solidFill>
            </c:spPr>
            <c:extLst>
              <c:ext xmlns:c16="http://schemas.microsoft.com/office/drawing/2014/chart" uri="{C3380CC4-5D6E-409C-BE32-E72D297353CC}">
                <c16:uniqueId val="{0000000F-83E0-4716-877A-8084D4846F88}"/>
              </c:ext>
            </c:extLst>
          </c:dPt>
          <c:dPt>
            <c:idx val="8"/>
            <c:invertIfNegative val="1"/>
            <c:bubble3D val="0"/>
            <c:spPr>
              <a:solidFill>
                <a:srgbClr val="AEABAB"/>
              </a:solidFill>
            </c:spPr>
            <c:extLst>
              <c:ext xmlns:c16="http://schemas.microsoft.com/office/drawing/2014/chart" uri="{C3380CC4-5D6E-409C-BE32-E72D297353CC}">
                <c16:uniqueId val="{00000011-83E0-4716-877A-8084D4846F88}"/>
              </c:ext>
            </c:extLst>
          </c:dPt>
          <c:dPt>
            <c:idx val="9"/>
            <c:invertIfNegative val="1"/>
            <c:bubble3D val="0"/>
            <c:spPr>
              <a:solidFill>
                <a:srgbClr val="AEABAB"/>
              </a:solidFill>
            </c:spPr>
            <c:extLst>
              <c:ext xmlns:c16="http://schemas.microsoft.com/office/drawing/2014/chart" uri="{C3380CC4-5D6E-409C-BE32-E72D297353CC}">
                <c16:uniqueId val="{00000013-83E0-4716-877A-8084D4846F88}"/>
              </c:ext>
            </c:extLst>
          </c:dPt>
          <c:dPt>
            <c:idx val="10"/>
            <c:invertIfNegative val="1"/>
            <c:bubble3D val="0"/>
            <c:spPr>
              <a:solidFill>
                <a:srgbClr val="AEABAB"/>
              </a:solidFill>
            </c:spPr>
            <c:extLst>
              <c:ext xmlns:c16="http://schemas.microsoft.com/office/drawing/2014/chart" uri="{C3380CC4-5D6E-409C-BE32-E72D297353CC}">
                <c16:uniqueId val="{00000015-83E0-4716-877A-8084D4846F88}"/>
              </c:ext>
            </c:extLst>
          </c:dPt>
          <c:dPt>
            <c:idx val="11"/>
            <c:invertIfNegative val="1"/>
            <c:bubble3D val="0"/>
            <c:spPr>
              <a:solidFill>
                <a:srgbClr val="AEABAB"/>
              </a:solidFill>
            </c:spPr>
            <c:extLst>
              <c:ext xmlns:c16="http://schemas.microsoft.com/office/drawing/2014/chart" uri="{C3380CC4-5D6E-409C-BE32-E72D297353CC}">
                <c16:uniqueId val="{00000017-83E0-4716-877A-8084D4846F88}"/>
              </c:ext>
            </c:extLst>
          </c:dPt>
          <c:dPt>
            <c:idx val="12"/>
            <c:invertIfNegative val="1"/>
            <c:bubble3D val="0"/>
            <c:spPr>
              <a:solidFill>
                <a:srgbClr val="AEABAB"/>
              </a:solidFill>
            </c:spPr>
            <c:extLst>
              <c:ext xmlns:c16="http://schemas.microsoft.com/office/drawing/2014/chart" uri="{C3380CC4-5D6E-409C-BE32-E72D297353CC}">
                <c16:uniqueId val="{00000019-83E0-4716-877A-8084D4846F88}"/>
              </c:ext>
            </c:extLst>
          </c:dPt>
          <c:dPt>
            <c:idx val="13"/>
            <c:invertIfNegative val="1"/>
            <c:bubble3D val="0"/>
            <c:spPr>
              <a:solidFill>
                <a:srgbClr val="AEABAB"/>
              </a:solidFill>
            </c:spPr>
            <c:extLst>
              <c:ext xmlns:c16="http://schemas.microsoft.com/office/drawing/2014/chart" uri="{C3380CC4-5D6E-409C-BE32-E72D297353CC}">
                <c16:uniqueId val="{0000001B-83E0-4716-877A-8084D4846F88}"/>
              </c:ext>
            </c:extLst>
          </c:dPt>
          <c:dPt>
            <c:idx val="14"/>
            <c:invertIfNegative val="0"/>
            <c:bubble3D val="0"/>
            <c:extLst>
              <c:ext xmlns:c16="http://schemas.microsoft.com/office/drawing/2014/chart" uri="{C3380CC4-5D6E-409C-BE32-E72D297353CC}">
                <c16:uniqueId val="{0000001D-83E0-4716-877A-8084D4846F88}"/>
              </c:ext>
            </c:extLst>
          </c:dPt>
          <c:dPt>
            <c:idx val="15"/>
            <c:invertIfNegative val="1"/>
            <c:bubble3D val="0"/>
            <c:spPr>
              <a:solidFill>
                <a:srgbClr val="AEABAB"/>
              </a:solidFill>
            </c:spPr>
            <c:extLst>
              <c:ext xmlns:c16="http://schemas.microsoft.com/office/drawing/2014/chart" uri="{C3380CC4-5D6E-409C-BE32-E72D297353CC}">
                <c16:uniqueId val="{0000001F-83E0-4716-877A-8084D4846F88}"/>
              </c:ext>
            </c:extLst>
          </c:dPt>
          <c:dPt>
            <c:idx val="16"/>
            <c:invertIfNegative val="1"/>
            <c:bubble3D val="0"/>
            <c:spPr>
              <a:solidFill>
                <a:srgbClr val="AEABAB"/>
              </a:solidFill>
            </c:spPr>
            <c:extLst>
              <c:ext xmlns:c16="http://schemas.microsoft.com/office/drawing/2014/chart" uri="{C3380CC4-5D6E-409C-BE32-E72D297353CC}">
                <c16:uniqueId val="{00000021-83E0-4716-877A-8084D4846F88}"/>
              </c:ext>
            </c:extLst>
          </c:dPt>
          <c:dPt>
            <c:idx val="17"/>
            <c:invertIfNegative val="0"/>
            <c:bubble3D val="0"/>
            <c:extLst>
              <c:ext xmlns:c16="http://schemas.microsoft.com/office/drawing/2014/chart" uri="{C3380CC4-5D6E-409C-BE32-E72D297353CC}">
                <c16:uniqueId val="{00000023-83E0-4716-877A-8084D4846F88}"/>
              </c:ext>
            </c:extLst>
          </c:dPt>
          <c:dPt>
            <c:idx val="18"/>
            <c:invertIfNegative val="1"/>
            <c:bubble3D val="0"/>
            <c:spPr>
              <a:solidFill>
                <a:srgbClr val="AEABAB"/>
              </a:solidFill>
            </c:spPr>
            <c:extLst>
              <c:ext xmlns:c16="http://schemas.microsoft.com/office/drawing/2014/chart" uri="{C3380CC4-5D6E-409C-BE32-E72D297353CC}">
                <c16:uniqueId val="{00000025-83E0-4716-877A-8084D4846F88}"/>
              </c:ext>
            </c:extLst>
          </c:dPt>
          <c:dPt>
            <c:idx val="19"/>
            <c:invertIfNegative val="1"/>
            <c:bubble3D val="0"/>
            <c:spPr>
              <a:solidFill>
                <a:srgbClr val="AEABAB"/>
              </a:solidFill>
            </c:spPr>
            <c:extLst>
              <c:ext xmlns:c16="http://schemas.microsoft.com/office/drawing/2014/chart" uri="{C3380CC4-5D6E-409C-BE32-E72D297353CC}">
                <c16:uniqueId val="{00000027-83E0-4716-877A-8084D4846F88}"/>
              </c:ext>
            </c:extLst>
          </c:dPt>
          <c:dPt>
            <c:idx val="20"/>
            <c:invertIfNegative val="1"/>
            <c:bubble3D val="0"/>
            <c:spPr>
              <a:solidFill>
                <a:srgbClr val="AEABAB"/>
              </a:solidFill>
            </c:spPr>
            <c:extLst>
              <c:ext xmlns:c16="http://schemas.microsoft.com/office/drawing/2014/chart" uri="{C3380CC4-5D6E-409C-BE32-E72D297353CC}">
                <c16:uniqueId val="{00000029-83E0-4716-877A-8084D4846F88}"/>
              </c:ext>
            </c:extLst>
          </c:dPt>
          <c:dPt>
            <c:idx val="21"/>
            <c:invertIfNegative val="1"/>
            <c:bubble3D val="0"/>
            <c:spPr>
              <a:solidFill>
                <a:srgbClr val="AEABAB"/>
              </a:solidFill>
            </c:spPr>
            <c:extLst>
              <c:ext xmlns:c16="http://schemas.microsoft.com/office/drawing/2014/chart" uri="{C3380CC4-5D6E-409C-BE32-E72D297353CC}">
                <c16:uniqueId val="{0000002B-83E0-4716-877A-8084D4846F88}"/>
              </c:ext>
            </c:extLst>
          </c:dPt>
          <c:dPt>
            <c:idx val="22"/>
            <c:invertIfNegative val="1"/>
            <c:bubble3D val="0"/>
            <c:spPr>
              <a:solidFill>
                <a:srgbClr val="AEABAB"/>
              </a:solidFill>
            </c:spPr>
            <c:extLst>
              <c:ext xmlns:c16="http://schemas.microsoft.com/office/drawing/2014/chart" uri="{C3380CC4-5D6E-409C-BE32-E72D297353CC}">
                <c16:uniqueId val="{0000002D-83E0-4716-877A-8084D4846F88}"/>
              </c:ext>
            </c:extLst>
          </c:dPt>
          <c:dPt>
            <c:idx val="23"/>
            <c:invertIfNegative val="1"/>
            <c:bubble3D val="0"/>
            <c:spPr>
              <a:solidFill>
                <a:srgbClr val="AEABAB"/>
              </a:solidFill>
            </c:spPr>
            <c:extLst>
              <c:ext xmlns:c16="http://schemas.microsoft.com/office/drawing/2014/chart" uri="{C3380CC4-5D6E-409C-BE32-E72D297353CC}">
                <c16:uniqueId val="{0000002F-83E0-4716-877A-8084D4846F88}"/>
              </c:ext>
            </c:extLst>
          </c:dPt>
          <c:dPt>
            <c:idx val="24"/>
            <c:invertIfNegative val="1"/>
            <c:bubble3D val="0"/>
            <c:spPr>
              <a:solidFill>
                <a:srgbClr val="AEABAB"/>
              </a:solidFill>
            </c:spPr>
            <c:extLst>
              <c:ext xmlns:c16="http://schemas.microsoft.com/office/drawing/2014/chart" uri="{C3380CC4-5D6E-409C-BE32-E72D297353CC}">
                <c16:uniqueId val="{00000031-83E0-4716-877A-8084D4846F88}"/>
              </c:ext>
            </c:extLst>
          </c:dPt>
          <c:dPt>
            <c:idx val="25"/>
            <c:invertIfNegative val="1"/>
            <c:bubble3D val="0"/>
            <c:spPr>
              <a:solidFill>
                <a:srgbClr val="AEABAB"/>
              </a:solidFill>
            </c:spPr>
            <c:extLst>
              <c:ext xmlns:c16="http://schemas.microsoft.com/office/drawing/2014/chart" uri="{C3380CC4-5D6E-409C-BE32-E72D297353CC}">
                <c16:uniqueId val="{00000033-83E0-4716-877A-8084D4846F88}"/>
              </c:ext>
            </c:extLst>
          </c:dPt>
          <c:dPt>
            <c:idx val="26"/>
            <c:invertIfNegative val="1"/>
            <c:bubble3D val="0"/>
            <c:spPr>
              <a:solidFill>
                <a:srgbClr val="AEABAB"/>
              </a:solidFill>
            </c:spPr>
            <c:extLst>
              <c:ext xmlns:c16="http://schemas.microsoft.com/office/drawing/2014/chart" uri="{C3380CC4-5D6E-409C-BE32-E72D297353CC}">
                <c16:uniqueId val="{00000035-83E0-4716-877A-8084D4846F88}"/>
              </c:ext>
            </c:extLst>
          </c:dPt>
          <c:dPt>
            <c:idx val="27"/>
            <c:invertIfNegative val="1"/>
            <c:bubble3D val="0"/>
            <c:spPr>
              <a:solidFill>
                <a:srgbClr val="AEABAB"/>
              </a:solidFill>
            </c:spPr>
            <c:extLst>
              <c:ext xmlns:c16="http://schemas.microsoft.com/office/drawing/2014/chart" uri="{C3380CC4-5D6E-409C-BE32-E72D297353CC}">
                <c16:uniqueId val="{00000037-83E0-4716-877A-8084D4846F88}"/>
              </c:ext>
            </c:extLst>
          </c:dPt>
          <c:dPt>
            <c:idx val="28"/>
            <c:invertIfNegative val="1"/>
            <c:bubble3D val="0"/>
            <c:spPr>
              <a:solidFill>
                <a:srgbClr val="AEABAB"/>
              </a:solidFill>
            </c:spPr>
            <c:extLst>
              <c:ext xmlns:c16="http://schemas.microsoft.com/office/drawing/2014/chart" uri="{C3380CC4-5D6E-409C-BE32-E72D297353CC}">
                <c16:uniqueId val="{00000039-83E0-4716-877A-8084D4846F88}"/>
              </c:ext>
            </c:extLst>
          </c:dPt>
          <c:dPt>
            <c:idx val="29"/>
            <c:invertIfNegative val="1"/>
            <c:bubble3D val="0"/>
            <c:spPr>
              <a:solidFill>
                <a:srgbClr val="AEABAB"/>
              </a:solidFill>
            </c:spPr>
            <c:extLst>
              <c:ext xmlns:c16="http://schemas.microsoft.com/office/drawing/2014/chart" uri="{C3380CC4-5D6E-409C-BE32-E72D297353CC}">
                <c16:uniqueId val="{0000003B-83E0-4716-877A-8084D4846F88}"/>
              </c:ext>
            </c:extLst>
          </c:dPt>
          <c:dPt>
            <c:idx val="30"/>
            <c:invertIfNegative val="1"/>
            <c:bubble3D val="0"/>
            <c:spPr>
              <a:solidFill>
                <a:srgbClr val="AEABAB"/>
              </a:solidFill>
            </c:spPr>
            <c:extLst>
              <c:ext xmlns:c16="http://schemas.microsoft.com/office/drawing/2014/chart" uri="{C3380CC4-5D6E-409C-BE32-E72D297353CC}">
                <c16:uniqueId val="{0000003D-83E0-4716-877A-8084D4846F88}"/>
              </c:ext>
            </c:extLst>
          </c:dPt>
          <c:dPt>
            <c:idx val="31"/>
            <c:invertIfNegative val="1"/>
            <c:bubble3D val="0"/>
            <c:spPr>
              <a:solidFill>
                <a:srgbClr val="AEABAB"/>
              </a:solidFill>
            </c:spPr>
            <c:extLst>
              <c:ext xmlns:c16="http://schemas.microsoft.com/office/drawing/2014/chart" uri="{C3380CC4-5D6E-409C-BE32-E72D297353CC}">
                <c16:uniqueId val="{0000003F-83E0-4716-877A-8084D4846F88}"/>
              </c:ext>
            </c:extLst>
          </c:dPt>
          <c:dPt>
            <c:idx val="32"/>
            <c:invertIfNegative val="0"/>
            <c:bubble3D val="0"/>
            <c:extLst>
              <c:ext xmlns:c16="http://schemas.microsoft.com/office/drawing/2014/chart" uri="{C3380CC4-5D6E-409C-BE32-E72D297353CC}">
                <c16:uniqueId val="{00000041-83E0-4716-877A-8084D4846F88}"/>
              </c:ext>
            </c:extLst>
          </c:dPt>
          <c:dPt>
            <c:idx val="33"/>
            <c:invertIfNegative val="1"/>
            <c:bubble3D val="0"/>
            <c:spPr>
              <a:solidFill>
                <a:srgbClr val="AEABAB"/>
              </a:solidFill>
            </c:spPr>
            <c:extLst>
              <c:ext xmlns:c16="http://schemas.microsoft.com/office/drawing/2014/chart" uri="{C3380CC4-5D6E-409C-BE32-E72D297353CC}">
                <c16:uniqueId val="{00000043-83E0-4716-877A-8084D4846F88}"/>
              </c:ext>
            </c:extLst>
          </c:dPt>
          <c:dPt>
            <c:idx val="34"/>
            <c:invertIfNegative val="1"/>
            <c:bubble3D val="0"/>
            <c:spPr>
              <a:solidFill>
                <a:srgbClr val="AEABAB"/>
              </a:solidFill>
            </c:spPr>
            <c:extLst>
              <c:ext xmlns:c16="http://schemas.microsoft.com/office/drawing/2014/chart" uri="{C3380CC4-5D6E-409C-BE32-E72D297353CC}">
                <c16:uniqueId val="{00000045-83E0-4716-877A-8084D4846F88}"/>
              </c:ext>
            </c:extLst>
          </c:dPt>
          <c:dPt>
            <c:idx val="35"/>
            <c:invertIfNegative val="1"/>
            <c:bubble3D val="0"/>
            <c:spPr>
              <a:solidFill>
                <a:srgbClr val="AEABAB"/>
              </a:solidFill>
            </c:spPr>
            <c:extLst>
              <c:ext xmlns:c16="http://schemas.microsoft.com/office/drawing/2014/chart" uri="{C3380CC4-5D6E-409C-BE32-E72D297353CC}">
                <c16:uniqueId val="{00000047-83E0-4716-877A-8084D4846F88}"/>
              </c:ext>
            </c:extLst>
          </c:dPt>
          <c:dPt>
            <c:idx val="36"/>
            <c:invertIfNegative val="1"/>
            <c:bubble3D val="0"/>
            <c:spPr>
              <a:solidFill>
                <a:srgbClr val="AEABAB"/>
              </a:solidFill>
            </c:spPr>
            <c:extLst>
              <c:ext xmlns:c16="http://schemas.microsoft.com/office/drawing/2014/chart" uri="{C3380CC4-5D6E-409C-BE32-E72D297353CC}">
                <c16:uniqueId val="{00000049-83E0-4716-877A-8084D4846F88}"/>
              </c:ext>
            </c:extLst>
          </c:dPt>
          <c:dPt>
            <c:idx val="37"/>
            <c:invertIfNegative val="1"/>
            <c:bubble3D val="0"/>
            <c:spPr>
              <a:solidFill>
                <a:srgbClr val="AEABAB"/>
              </a:solidFill>
            </c:spPr>
            <c:extLst>
              <c:ext xmlns:c16="http://schemas.microsoft.com/office/drawing/2014/chart" uri="{C3380CC4-5D6E-409C-BE32-E72D297353CC}">
                <c16:uniqueId val="{0000004B-83E0-4716-877A-8084D4846F88}"/>
              </c:ext>
            </c:extLst>
          </c:dPt>
          <c:dPt>
            <c:idx val="38"/>
            <c:invertIfNegative val="1"/>
            <c:bubble3D val="0"/>
            <c:spPr>
              <a:solidFill>
                <a:srgbClr val="AEABAB"/>
              </a:solidFill>
            </c:spPr>
            <c:extLst>
              <c:ext xmlns:c16="http://schemas.microsoft.com/office/drawing/2014/chart" uri="{C3380CC4-5D6E-409C-BE32-E72D297353CC}">
                <c16:uniqueId val="{0000004D-83E0-4716-877A-8084D4846F88}"/>
              </c:ext>
            </c:extLst>
          </c:dPt>
          <c:dPt>
            <c:idx val="39"/>
            <c:invertIfNegative val="1"/>
            <c:bubble3D val="0"/>
            <c:spPr>
              <a:solidFill>
                <a:srgbClr val="AEABAB"/>
              </a:solidFill>
            </c:spPr>
            <c:extLst>
              <c:ext xmlns:c16="http://schemas.microsoft.com/office/drawing/2014/chart" uri="{C3380CC4-5D6E-409C-BE32-E72D297353CC}">
                <c16:uniqueId val="{0000004F-83E0-4716-877A-8084D4846F88}"/>
              </c:ext>
            </c:extLst>
          </c:dPt>
          <c:dPt>
            <c:idx val="40"/>
            <c:invertIfNegative val="1"/>
            <c:bubble3D val="0"/>
            <c:spPr>
              <a:solidFill>
                <a:srgbClr val="AEABAB"/>
              </a:solidFill>
            </c:spPr>
            <c:extLst>
              <c:ext xmlns:c16="http://schemas.microsoft.com/office/drawing/2014/chart" uri="{C3380CC4-5D6E-409C-BE32-E72D297353CC}">
                <c16:uniqueId val="{00000051-83E0-4716-877A-8084D4846F88}"/>
              </c:ext>
            </c:extLst>
          </c:dPt>
          <c:dPt>
            <c:idx val="41"/>
            <c:invertIfNegative val="1"/>
            <c:bubble3D val="0"/>
            <c:spPr>
              <a:solidFill>
                <a:srgbClr val="AEABAB"/>
              </a:solidFill>
            </c:spPr>
            <c:extLst>
              <c:ext xmlns:c16="http://schemas.microsoft.com/office/drawing/2014/chart" uri="{C3380CC4-5D6E-409C-BE32-E72D297353CC}">
                <c16:uniqueId val="{00000053-83E0-4716-877A-8084D4846F88}"/>
              </c:ext>
            </c:extLst>
          </c:dPt>
          <c:dPt>
            <c:idx val="42"/>
            <c:invertIfNegative val="1"/>
            <c:bubble3D val="0"/>
            <c:spPr>
              <a:solidFill>
                <a:srgbClr val="AEABAB"/>
              </a:solidFill>
            </c:spPr>
            <c:extLst>
              <c:ext xmlns:c16="http://schemas.microsoft.com/office/drawing/2014/chart" uri="{C3380CC4-5D6E-409C-BE32-E72D297353CC}">
                <c16:uniqueId val="{00000055-83E0-4716-877A-8084D4846F88}"/>
              </c:ext>
            </c:extLst>
          </c:dPt>
          <c:dPt>
            <c:idx val="43"/>
            <c:invertIfNegative val="1"/>
            <c:bubble3D val="0"/>
            <c:spPr>
              <a:solidFill>
                <a:srgbClr val="AEABAB"/>
              </a:solidFill>
            </c:spPr>
            <c:extLst>
              <c:ext xmlns:c16="http://schemas.microsoft.com/office/drawing/2014/chart" uri="{C3380CC4-5D6E-409C-BE32-E72D297353CC}">
                <c16:uniqueId val="{00000057-83E0-4716-877A-8084D4846F88}"/>
              </c:ext>
            </c:extLst>
          </c:dPt>
          <c:dPt>
            <c:idx val="44"/>
            <c:invertIfNegative val="0"/>
            <c:bubble3D val="0"/>
            <c:extLst>
              <c:ext xmlns:c16="http://schemas.microsoft.com/office/drawing/2014/chart" uri="{C3380CC4-5D6E-409C-BE32-E72D297353CC}">
                <c16:uniqueId val="{00000059-83E0-4716-877A-8084D4846F88}"/>
              </c:ext>
            </c:extLst>
          </c:dPt>
          <c:dPt>
            <c:idx val="45"/>
            <c:invertIfNegative val="1"/>
            <c:bubble3D val="0"/>
            <c:spPr>
              <a:solidFill>
                <a:srgbClr val="AEABAB"/>
              </a:solidFill>
            </c:spPr>
            <c:extLst>
              <c:ext xmlns:c16="http://schemas.microsoft.com/office/drawing/2014/chart" uri="{C3380CC4-5D6E-409C-BE32-E72D297353CC}">
                <c16:uniqueId val="{0000005B-83E0-4716-877A-8084D4846F88}"/>
              </c:ext>
            </c:extLst>
          </c:dPt>
          <c:dPt>
            <c:idx val="46"/>
            <c:invertIfNegative val="1"/>
            <c:bubble3D val="0"/>
            <c:spPr>
              <a:solidFill>
                <a:srgbClr val="AEABAB"/>
              </a:solidFill>
            </c:spPr>
            <c:extLst>
              <c:ext xmlns:c16="http://schemas.microsoft.com/office/drawing/2014/chart" uri="{C3380CC4-5D6E-409C-BE32-E72D297353CC}">
                <c16:uniqueId val="{0000005D-83E0-4716-877A-8084D4846F88}"/>
              </c:ext>
            </c:extLst>
          </c:dPt>
          <c:dPt>
            <c:idx val="47"/>
            <c:invertIfNegative val="1"/>
            <c:bubble3D val="0"/>
            <c:spPr>
              <a:solidFill>
                <a:srgbClr val="AEABAB"/>
              </a:solidFill>
            </c:spPr>
            <c:extLst>
              <c:ext xmlns:c16="http://schemas.microsoft.com/office/drawing/2014/chart" uri="{C3380CC4-5D6E-409C-BE32-E72D297353CC}">
                <c16:uniqueId val="{0000005F-83E0-4716-877A-8084D4846F88}"/>
              </c:ext>
            </c:extLst>
          </c:dPt>
          <c:dPt>
            <c:idx val="48"/>
            <c:invertIfNegative val="1"/>
            <c:bubble3D val="0"/>
            <c:spPr>
              <a:solidFill>
                <a:srgbClr val="AEABAB"/>
              </a:solidFill>
            </c:spPr>
            <c:extLst>
              <c:ext xmlns:c16="http://schemas.microsoft.com/office/drawing/2014/chart" uri="{C3380CC4-5D6E-409C-BE32-E72D297353CC}">
                <c16:uniqueId val="{00000061-83E0-4716-877A-8084D4846F88}"/>
              </c:ext>
            </c:extLst>
          </c:dPt>
          <c:dPt>
            <c:idx val="49"/>
            <c:invertIfNegative val="0"/>
            <c:bubble3D val="0"/>
            <c:extLst>
              <c:ext xmlns:c16="http://schemas.microsoft.com/office/drawing/2014/chart" uri="{C3380CC4-5D6E-409C-BE32-E72D297353CC}">
                <c16:uniqueId val="{00000063-83E0-4716-877A-8084D4846F88}"/>
              </c:ext>
            </c:extLst>
          </c:dPt>
          <c:dPt>
            <c:idx val="50"/>
            <c:invertIfNegative val="0"/>
            <c:bubble3D val="0"/>
            <c:extLst>
              <c:ext xmlns:c16="http://schemas.microsoft.com/office/drawing/2014/chart" uri="{C3380CC4-5D6E-409C-BE32-E72D297353CC}">
                <c16:uniqueId val="{00000065-83E0-4716-877A-8084D4846F88}"/>
              </c:ext>
            </c:extLst>
          </c:dPt>
          <c:dPt>
            <c:idx val="51"/>
            <c:invertIfNegative val="1"/>
            <c:bubble3D val="0"/>
            <c:spPr>
              <a:solidFill>
                <a:srgbClr val="AEABAB"/>
              </a:solidFill>
            </c:spPr>
            <c:extLst>
              <c:ext xmlns:c16="http://schemas.microsoft.com/office/drawing/2014/chart" uri="{C3380CC4-5D6E-409C-BE32-E72D297353CC}">
                <c16:uniqueId val="{00000067-83E0-4716-877A-8084D4846F88}"/>
              </c:ext>
            </c:extLst>
          </c:dPt>
          <c:dPt>
            <c:idx val="52"/>
            <c:invertIfNegative val="1"/>
            <c:bubble3D val="0"/>
            <c:spPr>
              <a:solidFill>
                <a:srgbClr val="AEABAB"/>
              </a:solidFill>
            </c:spPr>
            <c:extLst>
              <c:ext xmlns:c16="http://schemas.microsoft.com/office/drawing/2014/chart" uri="{C3380CC4-5D6E-409C-BE32-E72D297353CC}">
                <c16:uniqueId val="{00000069-83E0-4716-877A-8084D4846F88}"/>
              </c:ext>
            </c:extLst>
          </c:dPt>
          <c:dPt>
            <c:idx val="53"/>
            <c:invertIfNegative val="1"/>
            <c:bubble3D val="0"/>
            <c:spPr>
              <a:solidFill>
                <a:srgbClr val="AEABAB"/>
              </a:solidFill>
            </c:spPr>
            <c:extLst>
              <c:ext xmlns:c16="http://schemas.microsoft.com/office/drawing/2014/chart" uri="{C3380CC4-5D6E-409C-BE32-E72D297353CC}">
                <c16:uniqueId val="{0000006B-83E0-4716-877A-8084D4846F88}"/>
              </c:ext>
            </c:extLst>
          </c:dPt>
          <c:dPt>
            <c:idx val="54"/>
            <c:invertIfNegative val="1"/>
            <c:bubble3D val="0"/>
            <c:spPr>
              <a:solidFill>
                <a:srgbClr val="AEABAB"/>
              </a:solidFill>
            </c:spPr>
            <c:extLst>
              <c:ext xmlns:c16="http://schemas.microsoft.com/office/drawing/2014/chart" uri="{C3380CC4-5D6E-409C-BE32-E72D297353CC}">
                <c16:uniqueId val="{0000006D-83E0-4716-877A-8084D4846F88}"/>
              </c:ext>
            </c:extLst>
          </c:dPt>
          <c:dPt>
            <c:idx val="55"/>
            <c:invertIfNegative val="1"/>
            <c:bubble3D val="0"/>
            <c:spPr>
              <a:solidFill>
                <a:srgbClr val="AEABAB"/>
              </a:solidFill>
            </c:spPr>
            <c:extLst>
              <c:ext xmlns:c16="http://schemas.microsoft.com/office/drawing/2014/chart" uri="{C3380CC4-5D6E-409C-BE32-E72D297353CC}">
                <c16:uniqueId val="{0000006F-83E0-4716-877A-8084D4846F88}"/>
              </c:ext>
            </c:extLst>
          </c:dPt>
          <c:dPt>
            <c:idx val="56"/>
            <c:invertIfNegative val="1"/>
            <c:bubble3D val="0"/>
            <c:spPr>
              <a:solidFill>
                <a:srgbClr val="AEABAB"/>
              </a:solidFill>
            </c:spPr>
            <c:extLst>
              <c:ext xmlns:c16="http://schemas.microsoft.com/office/drawing/2014/chart" uri="{C3380CC4-5D6E-409C-BE32-E72D297353CC}">
                <c16:uniqueId val="{00000071-83E0-4716-877A-8084D4846F88}"/>
              </c:ext>
            </c:extLst>
          </c:dPt>
          <c:dPt>
            <c:idx val="57"/>
            <c:invertIfNegative val="1"/>
            <c:bubble3D val="0"/>
            <c:spPr>
              <a:solidFill>
                <a:srgbClr val="AEABAB"/>
              </a:solidFill>
            </c:spPr>
            <c:extLst>
              <c:ext xmlns:c16="http://schemas.microsoft.com/office/drawing/2014/chart" uri="{C3380CC4-5D6E-409C-BE32-E72D297353CC}">
                <c16:uniqueId val="{00000073-83E0-4716-877A-8084D4846F88}"/>
              </c:ext>
            </c:extLst>
          </c:dPt>
          <c:dPt>
            <c:idx val="58"/>
            <c:invertIfNegative val="1"/>
            <c:bubble3D val="0"/>
            <c:spPr>
              <a:solidFill>
                <a:srgbClr val="AEABAB"/>
              </a:solidFill>
            </c:spPr>
            <c:extLst>
              <c:ext xmlns:c16="http://schemas.microsoft.com/office/drawing/2014/chart" uri="{C3380CC4-5D6E-409C-BE32-E72D297353CC}">
                <c16:uniqueId val="{00000075-83E0-4716-877A-8084D4846F88}"/>
              </c:ext>
            </c:extLst>
          </c:dPt>
          <c:dPt>
            <c:idx val="59"/>
            <c:invertIfNegative val="1"/>
            <c:bubble3D val="0"/>
            <c:spPr>
              <a:solidFill>
                <a:srgbClr val="AEABAB"/>
              </a:solidFill>
            </c:spPr>
            <c:extLst>
              <c:ext xmlns:c16="http://schemas.microsoft.com/office/drawing/2014/chart" uri="{C3380CC4-5D6E-409C-BE32-E72D297353CC}">
                <c16:uniqueId val="{00000077-83E0-4716-877A-8084D4846F88}"/>
              </c:ext>
            </c:extLst>
          </c:dPt>
          <c:dPt>
            <c:idx val="60"/>
            <c:invertIfNegative val="1"/>
            <c:bubble3D val="0"/>
            <c:spPr>
              <a:solidFill>
                <a:srgbClr val="AEABAB"/>
              </a:solidFill>
            </c:spPr>
            <c:extLst>
              <c:ext xmlns:c16="http://schemas.microsoft.com/office/drawing/2014/chart" uri="{C3380CC4-5D6E-409C-BE32-E72D297353CC}">
                <c16:uniqueId val="{00000079-83E0-4716-877A-8084D4846F88}"/>
              </c:ext>
            </c:extLst>
          </c:dPt>
          <c:dPt>
            <c:idx val="61"/>
            <c:invertIfNegative val="1"/>
            <c:bubble3D val="0"/>
            <c:spPr>
              <a:solidFill>
                <a:srgbClr val="AEABAB"/>
              </a:solidFill>
            </c:spPr>
            <c:extLst>
              <c:ext xmlns:c16="http://schemas.microsoft.com/office/drawing/2014/chart" uri="{C3380CC4-5D6E-409C-BE32-E72D297353CC}">
                <c16:uniqueId val="{0000007B-83E0-4716-877A-8084D4846F88}"/>
              </c:ext>
            </c:extLst>
          </c:dPt>
          <c:dPt>
            <c:idx val="62"/>
            <c:invertIfNegative val="1"/>
            <c:bubble3D val="0"/>
            <c:spPr>
              <a:solidFill>
                <a:srgbClr val="AEABAB"/>
              </a:solidFill>
            </c:spPr>
            <c:extLst>
              <c:ext xmlns:c16="http://schemas.microsoft.com/office/drawing/2014/chart" uri="{C3380CC4-5D6E-409C-BE32-E72D297353CC}">
                <c16:uniqueId val="{0000007D-83E0-4716-877A-8084D4846F88}"/>
              </c:ext>
            </c:extLst>
          </c:dPt>
          <c:dPt>
            <c:idx val="63"/>
            <c:invertIfNegative val="1"/>
            <c:bubble3D val="0"/>
            <c:spPr>
              <a:solidFill>
                <a:srgbClr val="AEABAB"/>
              </a:solidFill>
            </c:spPr>
            <c:extLst>
              <c:ext xmlns:c16="http://schemas.microsoft.com/office/drawing/2014/chart" uri="{C3380CC4-5D6E-409C-BE32-E72D297353CC}">
                <c16:uniqueId val="{0000007F-83E0-4716-877A-8084D4846F88}"/>
              </c:ext>
            </c:extLst>
          </c:dPt>
          <c:dPt>
            <c:idx val="64"/>
            <c:invertIfNegative val="1"/>
            <c:bubble3D val="0"/>
            <c:spPr>
              <a:solidFill>
                <a:srgbClr val="AEABAB"/>
              </a:solidFill>
            </c:spPr>
            <c:extLst>
              <c:ext xmlns:c16="http://schemas.microsoft.com/office/drawing/2014/chart" uri="{C3380CC4-5D6E-409C-BE32-E72D297353CC}">
                <c16:uniqueId val="{00000081-83E0-4716-877A-8084D4846F88}"/>
              </c:ext>
            </c:extLst>
          </c:dPt>
          <c:dPt>
            <c:idx val="65"/>
            <c:invertIfNegative val="1"/>
            <c:bubble3D val="0"/>
            <c:spPr>
              <a:solidFill>
                <a:srgbClr val="AEABAB"/>
              </a:solidFill>
            </c:spPr>
            <c:extLst>
              <c:ext xmlns:c16="http://schemas.microsoft.com/office/drawing/2014/chart" uri="{C3380CC4-5D6E-409C-BE32-E72D297353CC}">
                <c16:uniqueId val="{00000083-83E0-4716-877A-8084D4846F88}"/>
              </c:ext>
            </c:extLst>
          </c:dPt>
          <c:dPt>
            <c:idx val="66"/>
            <c:invertIfNegative val="1"/>
            <c:bubble3D val="0"/>
            <c:spPr>
              <a:solidFill>
                <a:srgbClr val="AEABAB"/>
              </a:solidFill>
            </c:spPr>
            <c:extLst>
              <c:ext xmlns:c16="http://schemas.microsoft.com/office/drawing/2014/chart" uri="{C3380CC4-5D6E-409C-BE32-E72D297353CC}">
                <c16:uniqueId val="{00000085-83E0-4716-877A-8084D4846F88}"/>
              </c:ext>
            </c:extLst>
          </c:dPt>
          <c:dPt>
            <c:idx val="67"/>
            <c:invertIfNegative val="1"/>
            <c:bubble3D val="0"/>
            <c:spPr>
              <a:solidFill>
                <a:srgbClr val="AEABAB"/>
              </a:solidFill>
            </c:spPr>
            <c:extLst>
              <c:ext xmlns:c16="http://schemas.microsoft.com/office/drawing/2014/chart" uri="{C3380CC4-5D6E-409C-BE32-E72D297353CC}">
                <c16:uniqueId val="{00000087-83E0-4716-877A-8084D4846F88}"/>
              </c:ext>
            </c:extLst>
          </c:dPt>
          <c:dPt>
            <c:idx val="68"/>
            <c:invertIfNegative val="1"/>
            <c:bubble3D val="0"/>
            <c:spPr>
              <a:solidFill>
                <a:srgbClr val="AEABAB"/>
              </a:solidFill>
            </c:spPr>
            <c:extLst>
              <c:ext xmlns:c16="http://schemas.microsoft.com/office/drawing/2014/chart" uri="{C3380CC4-5D6E-409C-BE32-E72D297353CC}">
                <c16:uniqueId val="{00000089-83E0-4716-877A-8084D4846F88}"/>
              </c:ext>
            </c:extLst>
          </c:dPt>
          <c:dPt>
            <c:idx val="69"/>
            <c:invertIfNegative val="1"/>
            <c:bubble3D val="0"/>
            <c:spPr>
              <a:solidFill>
                <a:srgbClr val="AEABAB"/>
              </a:solidFill>
            </c:spPr>
            <c:extLst>
              <c:ext xmlns:c16="http://schemas.microsoft.com/office/drawing/2014/chart" uri="{C3380CC4-5D6E-409C-BE32-E72D297353CC}">
                <c16:uniqueId val="{0000008B-83E0-4716-877A-8084D4846F88}"/>
              </c:ext>
            </c:extLst>
          </c:dPt>
          <c:dPt>
            <c:idx val="70"/>
            <c:invertIfNegative val="1"/>
            <c:bubble3D val="0"/>
            <c:spPr>
              <a:solidFill>
                <a:srgbClr val="AEABAB"/>
              </a:solidFill>
            </c:spPr>
            <c:extLst>
              <c:ext xmlns:c16="http://schemas.microsoft.com/office/drawing/2014/chart" uri="{C3380CC4-5D6E-409C-BE32-E72D297353CC}">
                <c16:uniqueId val="{0000008D-83E0-4716-877A-8084D4846F88}"/>
              </c:ext>
            </c:extLst>
          </c:dPt>
          <c:dPt>
            <c:idx val="71"/>
            <c:invertIfNegative val="1"/>
            <c:bubble3D val="0"/>
            <c:spPr>
              <a:solidFill>
                <a:srgbClr val="AEABAB"/>
              </a:solidFill>
            </c:spPr>
            <c:extLst>
              <c:ext xmlns:c16="http://schemas.microsoft.com/office/drawing/2014/chart" uri="{C3380CC4-5D6E-409C-BE32-E72D297353CC}">
                <c16:uniqueId val="{0000008F-83E0-4716-877A-8084D4846F88}"/>
              </c:ext>
            </c:extLst>
          </c:dPt>
          <c:dPt>
            <c:idx val="72"/>
            <c:invertIfNegative val="1"/>
            <c:bubble3D val="0"/>
            <c:spPr>
              <a:solidFill>
                <a:srgbClr val="AEABAB"/>
              </a:solidFill>
            </c:spPr>
            <c:extLst>
              <c:ext xmlns:c16="http://schemas.microsoft.com/office/drawing/2014/chart" uri="{C3380CC4-5D6E-409C-BE32-E72D297353CC}">
                <c16:uniqueId val="{00000091-83E0-4716-877A-8084D4846F88}"/>
              </c:ext>
            </c:extLst>
          </c:dPt>
          <c:dPt>
            <c:idx val="73"/>
            <c:invertIfNegative val="1"/>
            <c:bubble3D val="0"/>
            <c:spPr>
              <a:solidFill>
                <a:srgbClr val="AEABAB"/>
              </a:solidFill>
            </c:spPr>
            <c:extLst>
              <c:ext xmlns:c16="http://schemas.microsoft.com/office/drawing/2014/chart" uri="{C3380CC4-5D6E-409C-BE32-E72D297353CC}">
                <c16:uniqueId val="{00000093-83E0-4716-877A-8084D4846F88}"/>
              </c:ext>
            </c:extLst>
          </c:dPt>
          <c:dPt>
            <c:idx val="74"/>
            <c:invertIfNegative val="1"/>
            <c:bubble3D val="0"/>
            <c:spPr>
              <a:solidFill>
                <a:srgbClr val="AEABAB"/>
              </a:solidFill>
            </c:spPr>
            <c:extLst>
              <c:ext xmlns:c16="http://schemas.microsoft.com/office/drawing/2014/chart" uri="{C3380CC4-5D6E-409C-BE32-E72D297353CC}">
                <c16:uniqueId val="{00000095-83E0-4716-877A-8084D4846F88}"/>
              </c:ext>
            </c:extLst>
          </c:dPt>
          <c:dPt>
            <c:idx val="75"/>
            <c:invertIfNegative val="1"/>
            <c:bubble3D val="0"/>
            <c:spPr>
              <a:solidFill>
                <a:srgbClr val="AEABAB"/>
              </a:solidFill>
            </c:spPr>
            <c:extLst>
              <c:ext xmlns:c16="http://schemas.microsoft.com/office/drawing/2014/chart" uri="{C3380CC4-5D6E-409C-BE32-E72D297353CC}">
                <c16:uniqueId val="{00000097-83E0-4716-877A-8084D4846F88}"/>
              </c:ext>
            </c:extLst>
          </c:dPt>
          <c:dPt>
            <c:idx val="76"/>
            <c:invertIfNegative val="1"/>
            <c:bubble3D val="0"/>
            <c:spPr>
              <a:solidFill>
                <a:srgbClr val="AEABAB"/>
              </a:solidFill>
            </c:spPr>
            <c:extLst>
              <c:ext xmlns:c16="http://schemas.microsoft.com/office/drawing/2014/chart" uri="{C3380CC4-5D6E-409C-BE32-E72D297353CC}">
                <c16:uniqueId val="{00000099-83E0-4716-877A-8084D4846F88}"/>
              </c:ext>
            </c:extLst>
          </c:dPt>
          <c:dPt>
            <c:idx val="77"/>
            <c:invertIfNegative val="1"/>
            <c:bubble3D val="0"/>
            <c:spPr>
              <a:solidFill>
                <a:srgbClr val="AEABAB"/>
              </a:solidFill>
            </c:spPr>
            <c:extLst>
              <c:ext xmlns:c16="http://schemas.microsoft.com/office/drawing/2014/chart" uri="{C3380CC4-5D6E-409C-BE32-E72D297353CC}">
                <c16:uniqueId val="{0000009B-83E0-4716-877A-8084D4846F88}"/>
              </c:ext>
            </c:extLst>
          </c:dPt>
          <c:dPt>
            <c:idx val="78"/>
            <c:invertIfNegative val="1"/>
            <c:bubble3D val="0"/>
            <c:spPr>
              <a:solidFill>
                <a:srgbClr val="AEABAB"/>
              </a:solidFill>
            </c:spPr>
            <c:extLst>
              <c:ext xmlns:c16="http://schemas.microsoft.com/office/drawing/2014/chart" uri="{C3380CC4-5D6E-409C-BE32-E72D297353CC}">
                <c16:uniqueId val="{0000009D-83E0-4716-877A-8084D4846F88}"/>
              </c:ext>
            </c:extLst>
          </c:dPt>
          <c:dPt>
            <c:idx val="79"/>
            <c:invertIfNegative val="1"/>
            <c:bubble3D val="0"/>
            <c:spPr>
              <a:solidFill>
                <a:srgbClr val="AEABAB"/>
              </a:solidFill>
            </c:spPr>
            <c:extLst>
              <c:ext xmlns:c16="http://schemas.microsoft.com/office/drawing/2014/chart" uri="{C3380CC4-5D6E-409C-BE32-E72D297353CC}">
                <c16:uniqueId val="{0000009F-83E0-4716-877A-8084D4846F88}"/>
              </c:ext>
            </c:extLst>
          </c:dPt>
          <c:dPt>
            <c:idx val="80"/>
            <c:invertIfNegative val="1"/>
            <c:bubble3D val="0"/>
            <c:spPr>
              <a:solidFill>
                <a:srgbClr val="AEABAB"/>
              </a:solidFill>
            </c:spPr>
            <c:extLst>
              <c:ext xmlns:c16="http://schemas.microsoft.com/office/drawing/2014/chart" uri="{C3380CC4-5D6E-409C-BE32-E72D297353CC}">
                <c16:uniqueId val="{000000A1-83E0-4716-877A-8084D4846F88}"/>
              </c:ext>
            </c:extLst>
          </c:dPt>
          <c:dPt>
            <c:idx val="81"/>
            <c:invertIfNegative val="1"/>
            <c:bubble3D val="0"/>
            <c:spPr>
              <a:solidFill>
                <a:srgbClr val="AEABAB"/>
              </a:solidFill>
            </c:spPr>
            <c:extLst>
              <c:ext xmlns:c16="http://schemas.microsoft.com/office/drawing/2014/chart" uri="{C3380CC4-5D6E-409C-BE32-E72D297353CC}">
                <c16:uniqueId val="{000000A3-83E0-4716-877A-8084D4846F88}"/>
              </c:ext>
            </c:extLst>
          </c:dPt>
          <c:dPt>
            <c:idx val="82"/>
            <c:invertIfNegative val="1"/>
            <c:bubble3D val="0"/>
            <c:spPr>
              <a:solidFill>
                <a:srgbClr val="AEABAB"/>
              </a:solidFill>
            </c:spPr>
            <c:extLst>
              <c:ext xmlns:c16="http://schemas.microsoft.com/office/drawing/2014/chart" uri="{C3380CC4-5D6E-409C-BE32-E72D297353CC}">
                <c16:uniqueId val="{000000A5-83E0-4716-877A-8084D4846F88}"/>
              </c:ext>
            </c:extLst>
          </c:dPt>
          <c:dPt>
            <c:idx val="83"/>
            <c:invertIfNegative val="1"/>
            <c:bubble3D val="0"/>
            <c:spPr>
              <a:solidFill>
                <a:srgbClr val="AEABAB"/>
              </a:solidFill>
            </c:spPr>
            <c:extLst>
              <c:ext xmlns:c16="http://schemas.microsoft.com/office/drawing/2014/chart" uri="{C3380CC4-5D6E-409C-BE32-E72D297353CC}">
                <c16:uniqueId val="{000000A7-83E0-4716-877A-8084D4846F88}"/>
              </c:ext>
            </c:extLst>
          </c:dPt>
          <c:dPt>
            <c:idx val="84"/>
            <c:invertIfNegative val="1"/>
            <c:bubble3D val="0"/>
            <c:spPr>
              <a:solidFill>
                <a:srgbClr val="AEABAB"/>
              </a:solidFill>
            </c:spPr>
            <c:extLst>
              <c:ext xmlns:c16="http://schemas.microsoft.com/office/drawing/2014/chart" uri="{C3380CC4-5D6E-409C-BE32-E72D297353CC}">
                <c16:uniqueId val="{000000A9-83E0-4716-877A-8084D4846F88}"/>
              </c:ext>
            </c:extLst>
          </c:dPt>
          <c:dPt>
            <c:idx val="85"/>
            <c:invertIfNegative val="1"/>
            <c:bubble3D val="0"/>
            <c:spPr>
              <a:solidFill>
                <a:srgbClr val="AEABAB"/>
              </a:solidFill>
            </c:spPr>
            <c:extLst>
              <c:ext xmlns:c16="http://schemas.microsoft.com/office/drawing/2014/chart" uri="{C3380CC4-5D6E-409C-BE32-E72D297353CC}">
                <c16:uniqueId val="{000000AB-83E0-4716-877A-8084D4846F88}"/>
              </c:ext>
            </c:extLst>
          </c:dPt>
          <c:dPt>
            <c:idx val="86"/>
            <c:invertIfNegative val="1"/>
            <c:bubble3D val="0"/>
            <c:spPr>
              <a:solidFill>
                <a:srgbClr val="AEABAB"/>
              </a:solidFill>
            </c:spPr>
            <c:extLst>
              <c:ext xmlns:c16="http://schemas.microsoft.com/office/drawing/2014/chart" uri="{C3380CC4-5D6E-409C-BE32-E72D297353CC}">
                <c16:uniqueId val="{000000AD-83E0-4716-877A-8084D4846F88}"/>
              </c:ext>
            </c:extLst>
          </c:dPt>
          <c:dPt>
            <c:idx val="87"/>
            <c:invertIfNegative val="1"/>
            <c:bubble3D val="0"/>
            <c:spPr>
              <a:solidFill>
                <a:srgbClr val="AEABAB"/>
              </a:solidFill>
            </c:spPr>
            <c:extLst>
              <c:ext xmlns:c16="http://schemas.microsoft.com/office/drawing/2014/chart" uri="{C3380CC4-5D6E-409C-BE32-E72D297353CC}">
                <c16:uniqueId val="{000000AF-83E0-4716-877A-8084D4846F88}"/>
              </c:ext>
            </c:extLst>
          </c:dPt>
          <c:dPt>
            <c:idx val="88"/>
            <c:invertIfNegative val="1"/>
            <c:bubble3D val="0"/>
            <c:spPr>
              <a:solidFill>
                <a:srgbClr val="AEABAB"/>
              </a:solidFill>
            </c:spPr>
            <c:extLst>
              <c:ext xmlns:c16="http://schemas.microsoft.com/office/drawing/2014/chart" uri="{C3380CC4-5D6E-409C-BE32-E72D297353CC}">
                <c16:uniqueId val="{000000B1-83E0-4716-877A-8084D4846F88}"/>
              </c:ext>
            </c:extLst>
          </c:dPt>
          <c:dPt>
            <c:idx val="89"/>
            <c:invertIfNegative val="1"/>
            <c:bubble3D val="0"/>
            <c:spPr>
              <a:solidFill>
                <a:srgbClr val="AEABAB"/>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r>
                      <a:rPr sz="500">
                        <a:solidFill>
                          <a:srgbClr val="006C6D"/>
                        </a:solidFill>
                      </a:rPr>
                      <a:t>Schick Xtreme 5 Disposable Razors 9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Mach 3 Advanced Refills 20 Pack</c:v>
                </c:pt>
                <c:pt idx="2">
                  <c:v>Gillette Custom Plus 3 Sensitive Disposable Razors 30 Pack</c:v>
                </c:pt>
                <c:pt idx="3">
                  <c:v>Schick Xtreme 5 Disposable Razors 9 Pack</c:v>
                </c:pt>
                <c:pt idx="4">
                  <c:v>None Razors</c:v>
                </c:pt>
                <c:pt idx="5">
                  <c:v>Harry's Razor Set Chrome Edition 1 Handle + 13 Cartridges</c:v>
                </c:pt>
              </c:strCache>
            </c:strRef>
          </c:cat>
          <c:val>
            <c:numRef>
              <c:f>Sheet1!$B$2:$B$7</c:f>
              <c:numCache>
                <c:formatCode>General</c:formatCode>
                <c:ptCount val="6"/>
                <c:pt idx="0">
                  <c:v>0.6150447611689056</c:v>
                </c:pt>
                <c:pt idx="1">
                  <c:v>0.38495523883109445</c:v>
                </c:pt>
                <c:pt idx="2">
                  <c:v>0.35233651414462863</c:v>
                </c:pt>
                <c:pt idx="3">
                  <c:v>0.2858626822672071</c:v>
                </c:pt>
                <c:pt idx="4">
                  <c:v>0.22954082685346314</c:v>
                </c:pt>
                <c:pt idx="5">
                  <c:v>0.13225997673470102</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3 Ultra Sensitive 1 Handle + 20 Cartridges</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006C6D"/>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r>
                      <a:rPr sz="500">
                        <a:solidFill>
                          <a:srgbClr val="006C6D"/>
                        </a:solidFill>
                      </a:rPr>
                      <a:t>Schick Hydro 3 Ultra Sensitive 1 Handle + 20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Custom Plus 3 Sensitive Disposable Razors 30 Pack</c:v>
                </c:pt>
                <c:pt idx="2">
                  <c:v>Gillette Mach 3 Advanced Refills 20 Pack</c:v>
                </c:pt>
                <c:pt idx="3">
                  <c:v>None Razors</c:v>
                </c:pt>
                <c:pt idx="4">
                  <c:v>Schick Hydro 3 Ultra Sensitive 1 Handle + 20 Cartridges</c:v>
                </c:pt>
                <c:pt idx="5">
                  <c:v>Harry's Razor Set Chrome Edition 1 Handle + 13 Cartridges</c:v>
                </c:pt>
              </c:strCache>
            </c:strRef>
          </c:cat>
          <c:val>
            <c:numRef>
              <c:f>Sheet1!$B$2:$B$7</c:f>
              <c:numCache>
                <c:formatCode>General</c:formatCode>
                <c:ptCount val="6"/>
                <c:pt idx="0">
                  <c:v>0.6160844872734703</c:v>
                </c:pt>
                <c:pt idx="1">
                  <c:v>0.4222656833892813</c:v>
                </c:pt>
                <c:pt idx="2">
                  <c:v>0.3839155127265297</c:v>
                </c:pt>
                <c:pt idx="3">
                  <c:v>0.23697432096942422</c:v>
                </c:pt>
                <c:pt idx="4">
                  <c:v>0.21270686805794867</c:v>
                </c:pt>
                <c:pt idx="5">
                  <c:v>0.12805312758334583</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Sensitive 1 Handle + 16 Cartridges</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006C6D"/>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r>
                      <a:rPr sz="500">
                        <a:solidFill>
                          <a:srgbClr val="006C6D"/>
                        </a:solidFill>
                      </a:rPr>
                      <a:t>Schick Hydro 5 Sensitive 1 Handle + 16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Custom Plus 3 Sensitive Disposable Razors 30 Pack</c:v>
                </c:pt>
                <c:pt idx="2">
                  <c:v>Gillette Mach 3 Advanced Refills 20 Pack</c:v>
                </c:pt>
                <c:pt idx="3">
                  <c:v>None Razors</c:v>
                </c:pt>
                <c:pt idx="4">
                  <c:v>Harry's Razor Set Chrome Edition 1 Handle + 13 Cartridges</c:v>
                </c:pt>
                <c:pt idx="5">
                  <c:v>Schick Hydro 5 Sensitive 1 Handle + 16 Cartridges</c:v>
                </c:pt>
              </c:strCache>
            </c:strRef>
          </c:cat>
          <c:val>
            <c:numRef>
              <c:f>Sheet1!$B$2:$B$7</c:f>
              <c:numCache>
                <c:formatCode>General</c:formatCode>
                <c:ptCount val="6"/>
                <c:pt idx="0">
                  <c:v>0.6162629744854023</c:v>
                </c:pt>
                <c:pt idx="1">
                  <c:v>0.4555300055661461</c:v>
                </c:pt>
                <c:pt idx="2">
                  <c:v>0.38373702551459765</c:v>
                </c:pt>
                <c:pt idx="3">
                  <c:v>0.2739049096173531</c:v>
                </c:pt>
                <c:pt idx="4">
                  <c:v>0.1428833986900312</c:v>
                </c:pt>
                <c:pt idx="5">
                  <c:v>0.1276816861264696</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Sensitive 1 Handle + 20 Cartridges</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006C6D"/>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r>
                      <a:rPr sz="500">
                        <a:solidFill>
                          <a:srgbClr val="006C6D"/>
                        </a:solidFill>
                      </a:rPr>
                      <a:t>Schick Hydro 5 Sensitive 1 Handle + 20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Custom Plus 3 Sensitive Disposable Razors 30 Pack</c:v>
                </c:pt>
                <c:pt idx="2">
                  <c:v>Gillette Mach 3 Advanced Refills 20 Pack</c:v>
                </c:pt>
                <c:pt idx="3">
                  <c:v>None Razors</c:v>
                </c:pt>
                <c:pt idx="4">
                  <c:v>Harry's Razor Set Chrome Edition 1 Handle + 13 Cartridges</c:v>
                </c:pt>
                <c:pt idx="5">
                  <c:v>Schick Hydro 5 Sensitive 1 Handle + 20 Cartridges</c:v>
                </c:pt>
              </c:strCache>
            </c:strRef>
          </c:cat>
          <c:val>
            <c:numRef>
              <c:f>Sheet1!$B$2:$B$7</c:f>
              <c:numCache>
                <c:formatCode>General</c:formatCode>
                <c:ptCount val="6"/>
                <c:pt idx="0">
                  <c:v>0.6158353631590492</c:v>
                </c:pt>
                <c:pt idx="1">
                  <c:v>0.4654908856048755</c:v>
                </c:pt>
                <c:pt idx="2">
                  <c:v>0.3841646368409507</c:v>
                </c:pt>
                <c:pt idx="3">
                  <c:v>0.2769589747517573</c:v>
                </c:pt>
                <c:pt idx="4">
                  <c:v>0.1485918718685766</c:v>
                </c:pt>
                <c:pt idx="5">
                  <c:v>0.10895826777479051</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Quattro Titanium 4 Blade Systems 1 Handle + 13 Cartridges</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006C6D"/>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r>
                      <a:rPr sz="500">
                        <a:solidFill>
                          <a:srgbClr val="006C6D"/>
                        </a:solidFill>
                      </a:rPr>
                      <a:t>Schick Quattro Titanium 4 Blade Systems 1 Handle + 13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Custom Plus 3 Sensitive Disposable Razors 30 Pack</c:v>
                </c:pt>
                <c:pt idx="2">
                  <c:v>Gillette Mach 3 Advanced Refills 20 Pack</c:v>
                </c:pt>
                <c:pt idx="3">
                  <c:v>None Razors</c:v>
                </c:pt>
                <c:pt idx="4">
                  <c:v>Schick Quattro Titanium 4 Blade Systems 1 Handle + 13 Cartridges</c:v>
                </c:pt>
                <c:pt idx="5">
                  <c:v>Harry's Razor Set Chrome Edition 1 Handle + 13 Cartridges</c:v>
                </c:pt>
              </c:strCache>
            </c:strRef>
          </c:cat>
          <c:val>
            <c:numRef>
              <c:f>Sheet1!$B$2:$B$7</c:f>
              <c:numCache>
                <c:formatCode>General</c:formatCode>
                <c:ptCount val="6"/>
                <c:pt idx="0">
                  <c:v>0.6167817021016273</c:v>
                </c:pt>
                <c:pt idx="1">
                  <c:v>0.45523228343394645</c:v>
                </c:pt>
                <c:pt idx="2">
                  <c:v>0.3832182978983727</c:v>
                </c:pt>
                <c:pt idx="3">
                  <c:v>0.25677448910676226</c:v>
                </c:pt>
                <c:pt idx="4">
                  <c:v>0.15181087568751067</c:v>
                </c:pt>
                <c:pt idx="5">
                  <c:v>0.13618235177178062</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Kirkland Dispo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Kirkland Disposable Razors 20 pack  @14.99</c:v>
                </c:pt>
                <c:pt idx="1">
                  <c:v>Kirkland Disposable Razors 30 pack  @21.99</c:v>
                </c:pt>
              </c:strCache>
            </c:strRef>
          </c:cat>
          <c:val>
            <c:numRef>
              <c:f>Sheet1!$B$2:$B$3</c:f>
              <c:numCache>
                <c:formatCode>General</c:formatCode>
                <c:ptCount val="2"/>
                <c:pt idx="0">
                  <c:v>100</c:v>
                </c:pt>
                <c:pt idx="1">
                  <c:v>100</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Kirkland Dispo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Kirkland Disposable Razors 20 pack  @14.99</c:v>
                </c:pt>
                <c:pt idx="1">
                  <c:v>Kirkland Disposable Razors 30 pack  @21.99</c:v>
                </c:pt>
              </c:strCache>
            </c:strRef>
          </c:cat>
          <c:val>
            <c:numRef>
              <c:f>Sheet1!$C$2:$C$3</c:f>
              <c:numCache>
                <c:formatCode>General</c:formatCode>
                <c:ptCount val="2"/>
                <c:pt idx="0">
                  <c:v>100</c:v>
                </c:pt>
                <c:pt idx="1">
                  <c:v>100</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Kirkland Dispo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Kirkland Disposable Razors 20 pack  @14.99</c:v>
                </c:pt>
                <c:pt idx="1">
                  <c:v>Kirkland Disposable Razors 30 pack  @21.99</c:v>
                </c:pt>
              </c:strCache>
            </c:strRef>
          </c:cat>
          <c:val>
            <c:numRef>
              <c:f>Sheet1!$D$2:$D$3</c:f>
              <c:numCache>
                <c:formatCode>General</c:formatCode>
                <c:ptCount val="2"/>
                <c:pt idx="0">
                  <c:v>100</c:v>
                </c:pt>
                <c:pt idx="1">
                  <c:v>100</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Kirkland Razor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Kirkland 5 blades 1 Handle + 13 Cartridges @19.99</c:v>
                </c:pt>
              </c:strCache>
            </c:strRef>
          </c:cat>
          <c:val>
            <c:numRef>
              <c:f>Sheet1!$B$2:$B$2</c:f>
              <c:numCache>
                <c:formatCode>General</c:formatCode>
                <c:ptCount val="1"/>
                <c:pt idx="0">
                  <c:v>100</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Kirkland Razor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Kirkland 5 blades 1 Handle + 13 Cartridges @19.99</c:v>
                </c:pt>
              </c:strCache>
            </c:strRef>
          </c:cat>
          <c:val>
            <c:numRef>
              <c:f>Sheet1!$C$2:$C$2</c:f>
              <c:numCache>
                <c:formatCode>General</c:formatCode>
                <c:ptCount val="1"/>
                <c:pt idx="0">
                  <c:v>100</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Kirkland Razor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Kirkland 5 blades 1 Handle + 13 Cartridges @19.99</c:v>
                </c:pt>
              </c:strCache>
            </c:strRef>
          </c:cat>
          <c:val>
            <c:numRef>
              <c:f>Sheet1!$D$2:$D$2</c:f>
              <c:numCache>
                <c:formatCode>General</c:formatCode>
                <c:ptCount val="1"/>
                <c:pt idx="0">
                  <c:v>100</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Schick Blade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Schick Hydro 5 Blade Sensitive Refills 16 Pack @24.99</c:v>
                </c:pt>
                <c:pt idx="1">
                  <c:v>Schick Hydro 3 Ultra Sensitive Refills 20 Pack @16.99</c:v>
                </c:pt>
              </c:strCache>
            </c:strRef>
          </c:cat>
          <c:val>
            <c:numRef>
              <c:f>Sheet1!$B$2:$B$3</c:f>
              <c:numCache>
                <c:formatCode>General</c:formatCode>
                <c:ptCount val="2"/>
                <c:pt idx="0">
                  <c:v>100</c:v>
                </c:pt>
                <c:pt idx="1">
                  <c:v>100</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Schick Blade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Schick Hydro 5 Blade Sensitive Refills 16 Pack @24.99</c:v>
                </c:pt>
                <c:pt idx="1">
                  <c:v>Schick Hydro 3 Ultra Sensitive Refills 20 Pack @16.99</c:v>
                </c:pt>
              </c:strCache>
            </c:strRef>
          </c:cat>
          <c:val>
            <c:numRef>
              <c:f>Sheet1!$C$2:$C$3</c:f>
              <c:numCache>
                <c:formatCode>General</c:formatCode>
                <c:ptCount val="2"/>
                <c:pt idx="0">
                  <c:v>100</c:v>
                </c:pt>
                <c:pt idx="1">
                  <c:v>100</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Schick Blade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Schick Hydro 5 Blade Sensitive Refills 16 Pack @24.99</c:v>
                </c:pt>
                <c:pt idx="1">
                  <c:v>Schick Hydro 3 Ultra Sensitive Refills 20 Pack @16.99</c:v>
                </c:pt>
              </c:strCache>
            </c:strRef>
          </c:cat>
          <c:val>
            <c:numRef>
              <c:f>Sheet1!$D$2:$D$3</c:f>
              <c:numCache>
                <c:formatCode>General</c:formatCode>
                <c:ptCount val="2"/>
                <c:pt idx="0">
                  <c:v>100</c:v>
                </c:pt>
                <c:pt idx="1">
                  <c:v>100</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Schick Dispo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Schick Xtreme 3 Sensitive Disposable Razors 20 Pack @20.99</c:v>
                </c:pt>
                <c:pt idx="1">
                  <c:v>Schick Xtreme 3 Sensitive Disposable Razors 30 Pack @29.99</c:v>
                </c:pt>
                <c:pt idx="2">
                  <c:v>Schick Xtreme 2 Sensitive Disposable Razors 48 Pack @23.99</c:v>
                </c:pt>
                <c:pt idx="3">
                  <c:v>Schick Xtreme 2 Sensitive Disposable Razors 60 Pack @29.99</c:v>
                </c:pt>
                <c:pt idx="4">
                  <c:v>Schick Xtreme 5 Disposable Razors 9 Pack @19.99</c:v>
                </c:pt>
              </c:strCache>
            </c:strRef>
          </c:cat>
          <c:val>
            <c:numRef>
              <c:f>Sheet1!$B$2:$B$6</c:f>
              <c:numCache>
                <c:formatCode>General</c:formatCode>
                <c:ptCount val="5"/>
                <c:pt idx="0">
                  <c:v>100</c:v>
                </c:pt>
                <c:pt idx="1">
                  <c:v>100</c:v>
                </c:pt>
                <c:pt idx="2">
                  <c:v>100</c:v>
                </c:pt>
                <c:pt idx="3">
                  <c:v>100</c:v>
                </c:pt>
                <c:pt idx="4">
                  <c:v>100</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Schick Dispo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Schick Xtreme 3 Sensitive Disposable Razors 20 Pack @20.99</c:v>
                </c:pt>
                <c:pt idx="1">
                  <c:v>Schick Xtreme 3 Sensitive Disposable Razors 30 Pack @29.99</c:v>
                </c:pt>
                <c:pt idx="2">
                  <c:v>Schick Xtreme 2 Sensitive Disposable Razors 48 Pack @23.99</c:v>
                </c:pt>
                <c:pt idx="3">
                  <c:v>Schick Xtreme 2 Sensitive Disposable Razors 60 Pack @29.99</c:v>
                </c:pt>
                <c:pt idx="4">
                  <c:v>Schick Xtreme 5 Disposable Razors 9 Pack @19.99</c:v>
                </c:pt>
              </c:strCache>
            </c:strRef>
          </c:cat>
          <c:val>
            <c:numRef>
              <c:f>Sheet1!$C$2:$C$6</c:f>
              <c:numCache>
                <c:formatCode>General</c:formatCode>
                <c:ptCount val="5"/>
                <c:pt idx="0">
                  <c:v>100</c:v>
                </c:pt>
                <c:pt idx="1">
                  <c:v>100</c:v>
                </c:pt>
                <c:pt idx="2">
                  <c:v>100</c:v>
                </c:pt>
                <c:pt idx="3">
                  <c:v>100</c:v>
                </c:pt>
                <c:pt idx="4">
                  <c:v>100</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Schick Dispo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Schick Xtreme 3 Sensitive Disposable Razors 20 Pack @20.99</c:v>
                </c:pt>
                <c:pt idx="1">
                  <c:v>Schick Xtreme 3 Sensitive Disposable Razors 30 Pack @29.99</c:v>
                </c:pt>
                <c:pt idx="2">
                  <c:v>Schick Xtreme 2 Sensitive Disposable Razors 48 Pack @23.99</c:v>
                </c:pt>
                <c:pt idx="3">
                  <c:v>Schick Xtreme 2 Sensitive Disposable Razors 60 Pack @29.99</c:v>
                </c:pt>
                <c:pt idx="4">
                  <c:v>Schick Xtreme 5 Disposable Razors 9 Pack @19.99</c:v>
                </c:pt>
              </c:strCache>
            </c:strRef>
          </c:cat>
          <c:val>
            <c:numRef>
              <c:f>Sheet1!$D$2:$D$6</c:f>
              <c:numCache>
                <c:formatCode>General</c:formatCode>
                <c:ptCount val="5"/>
                <c:pt idx="0">
                  <c:v>100</c:v>
                </c:pt>
                <c:pt idx="1">
                  <c:v>100</c:v>
                </c:pt>
                <c:pt idx="2">
                  <c:v>100</c:v>
                </c:pt>
                <c:pt idx="3">
                  <c:v>100</c:v>
                </c:pt>
                <c:pt idx="4">
                  <c:v>100</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Schick Razor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3 Ultra Sensitive 1 Handle + 20 Cartridges @19.99</c:v>
                </c:pt>
                <c:pt idx="1">
                  <c:v>Schick Hydro 5 Sensitive 1 Handle + 16 Cartridges @28.99</c:v>
                </c:pt>
                <c:pt idx="2">
                  <c:v>Schick Hydro 5 Sensitive 1 Handle + 20 Cartridges @35.99</c:v>
                </c:pt>
                <c:pt idx="3">
                  <c:v>Schick Quattro Titanium 4 Blade Systems 1 Handle + 13 Cartridges @19.99</c:v>
                </c:pt>
              </c:strCache>
            </c:strRef>
          </c:cat>
          <c:val>
            <c:numRef>
              <c:f>Sheet1!$B$2:$B$5</c:f>
              <c:numCache>
                <c:formatCode>General</c:formatCode>
                <c:ptCount val="4"/>
                <c:pt idx="0">
                  <c:v>100</c:v>
                </c:pt>
                <c:pt idx="1">
                  <c:v>100</c:v>
                </c:pt>
                <c:pt idx="2">
                  <c:v>100</c:v>
                </c:pt>
                <c:pt idx="3">
                  <c:v>100</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Schick Razor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3 Ultra Sensitive 1 Handle + 20 Cartridges @19.99</c:v>
                </c:pt>
                <c:pt idx="1">
                  <c:v>Schick Hydro 5 Sensitive 1 Handle + 16 Cartridges @28.99</c:v>
                </c:pt>
                <c:pt idx="2">
                  <c:v>Schick Hydro 5 Sensitive 1 Handle + 20 Cartridges @35.99</c:v>
                </c:pt>
                <c:pt idx="3">
                  <c:v>Schick Quattro Titanium 4 Blade Systems 1 Handle + 13 Cartridges @19.99</c:v>
                </c:pt>
              </c:strCache>
            </c:strRef>
          </c:cat>
          <c:val>
            <c:numRef>
              <c:f>Sheet1!$C$2:$C$5</c:f>
              <c:numCache>
                <c:formatCode>General</c:formatCode>
                <c:ptCount val="4"/>
                <c:pt idx="0">
                  <c:v>100</c:v>
                </c:pt>
                <c:pt idx="1">
                  <c:v>100</c:v>
                </c:pt>
                <c:pt idx="2">
                  <c:v>100</c:v>
                </c:pt>
                <c:pt idx="3">
                  <c:v>100</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Schick Razor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3 Ultra Sensitive 1 Handle + 20 Cartridges @19.99</c:v>
                </c:pt>
                <c:pt idx="1">
                  <c:v>Schick Hydro 5 Sensitive 1 Handle + 16 Cartridges @28.99</c:v>
                </c:pt>
                <c:pt idx="2">
                  <c:v>Schick Hydro 5 Sensitive 1 Handle + 20 Cartridges @35.99</c:v>
                </c:pt>
                <c:pt idx="3">
                  <c:v>Schick Quattro Titanium 4 Blade Systems 1 Handle + 13 Cartridges @19.99</c:v>
                </c:pt>
              </c:strCache>
            </c:strRef>
          </c:cat>
          <c:val>
            <c:numRef>
              <c:f>Sheet1!$D$2:$D$5</c:f>
              <c:numCache>
                <c:formatCode>General</c:formatCode>
                <c:ptCount val="4"/>
                <c:pt idx="0">
                  <c:v>100</c:v>
                </c:pt>
                <c:pt idx="1">
                  <c:v>100</c:v>
                </c:pt>
                <c:pt idx="2">
                  <c:v>100</c:v>
                </c:pt>
                <c:pt idx="3">
                  <c:v>100</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Kirkland Disposable Razors 30 pack </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006C6D"/>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r>
                      <a:rPr sz="500">
                        <a:solidFill>
                          <a:srgbClr val="006C6D"/>
                        </a:solidFill>
                      </a:rPr>
                      <a:t>Kirkland Disposable Razors 30 pack </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Mach 3 Advanced Refills 20 Pack</c:v>
                </c:pt>
                <c:pt idx="2">
                  <c:v>Gillette Custom Plus 3 Sensitive Disposable Razors 30 Pack</c:v>
                </c:pt>
                <c:pt idx="3">
                  <c:v>Kirkland Disposable Razors 30 pack </c:v>
                </c:pt>
                <c:pt idx="4">
                  <c:v>None Razors</c:v>
                </c:pt>
                <c:pt idx="5">
                  <c:v>Harry's Razor Set Chrome Edition 1 Handle + 13 Cartridges</c:v>
                </c:pt>
              </c:strCache>
            </c:strRef>
          </c:cat>
          <c:val>
            <c:numRef>
              <c:f>Sheet1!$B$2:$B$7</c:f>
              <c:numCache>
                <c:formatCode>General</c:formatCode>
                <c:ptCount val="6"/>
                <c:pt idx="0">
                  <c:v>0.6167118478049013</c:v>
                </c:pt>
                <c:pt idx="1">
                  <c:v>0.3832881521950988</c:v>
                </c:pt>
                <c:pt idx="2">
                  <c:v>0.3390938240913519</c:v>
                </c:pt>
                <c:pt idx="3">
                  <c:v>0.2754169440703632</c:v>
                </c:pt>
                <c:pt idx="4">
                  <c:v>0.24906759443542584</c:v>
                </c:pt>
                <c:pt idx="5">
                  <c:v>0.13642163740285926</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Kirkland Disposable Razors 20 pack </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Schick Hydro 5 Sensitive 1 Handle + 16 Cartridges</c:v>
                </c:pt>
                <c:pt idx="9">
                  <c:v>Schick Hydro 5 Sensitive 1 Handle + 20 Cartridges</c:v>
                </c:pt>
                <c:pt idx="10">
                  <c:v>Bic Flex 5 Disposable Razors 9 Pack </c:v>
                </c:pt>
              </c:strCache>
            </c:strRef>
          </c:cat>
          <c:val>
            <c:numRef>
              <c:f>Sheet1!$B$2:$B$12</c:f>
              <c:numCache>
                <c:formatCode>General</c:formatCode>
                <c:ptCount val="11"/>
                <c:pt idx="0">
                  <c:v>0.611973430396013</c:v>
                </c:pt>
                <c:pt idx="1">
                  <c:v>0.24056735833945805</c:v>
                </c:pt>
                <c:pt idx="2">
                  <c:v>0.14745921126452793</c:v>
                </c:pt>
                <c:pt idx="3">
                  <c:v>0.005752090230542393</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Kirkland Disposable Razors 30 pack </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Schick Hydro 5 Sensitive 1 Handle + 16 Cartridges</c:v>
                </c:pt>
                <c:pt idx="9">
                  <c:v>Schick Hydro 5 Sensitive 1 Handle + 20 Cartridges</c:v>
                </c:pt>
                <c:pt idx="10">
                  <c:v>Bic Flex 5 Disposable Razors 9 Pack </c:v>
                </c:pt>
              </c:strCache>
            </c:strRef>
          </c:cat>
          <c:val>
            <c:numRef>
              <c:f>Sheet1!$B$2:$B$12</c:f>
              <c:numCache>
                <c:formatCode>General</c:formatCode>
                <c:ptCount val="11"/>
                <c:pt idx="0">
                  <c:v>0.6588491030130843</c:v>
                </c:pt>
                <c:pt idx="1">
                  <c:v>0.18939446179749697</c:v>
                </c:pt>
                <c:pt idx="2">
                  <c:v>0.15175643518941773</c:v>
                </c:pt>
                <c:pt idx="3">
                  <c:v>0.005275462210046071</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Kirkland 5 blades 1 Handle + 13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Harry's Razor Set Chrome Edition 1 Handle + 13 Cartridges</c:v>
                </c:pt>
                <c:pt idx="2">
                  <c:v>None Razors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0.42120816505316966</c:v>
                </c:pt>
                <c:pt idx="1">
                  <c:v>0.2979233183775443</c:v>
                </c:pt>
                <c:pt idx="2">
                  <c:v>0.2808685165692858</c:v>
                </c:pt>
                <c:pt idx="3">
                  <c:v>0.023677193377583384</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Schick Hydro 5 Blade Sensitive Refills 16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Proglide Plus Refills 16 Pack</c:v>
                </c:pt>
                <c:pt idx="1">
                  <c:v>Gillette Mach 3 Advanced Refills 20 Pack</c:v>
                </c:pt>
                <c:pt idx="2">
                  <c:v>Schick Xtreme 3 Sensitive Disposable Razors 20 Pack</c:v>
                </c:pt>
                <c:pt idx="3">
                  <c:v>Schick Xtreme 3 Sensitive Disposable Razors 30 Pack</c:v>
                </c:pt>
                <c:pt idx="4">
                  <c:v>Schick Xtreme 5 Disposable Razors 9 Pack</c:v>
                </c:pt>
                <c:pt idx="5">
                  <c:v>Kirkland Disposable Razors 20 pack </c:v>
                </c:pt>
                <c:pt idx="6">
                  <c:v>Schick Xtreme 2 Sensitive Disposable Razors 48 Pack</c:v>
                </c:pt>
                <c:pt idx="7">
                  <c:v>Schick Xtreme 2 Sensitive Disposable Razors 60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0.618517916731158</c:v>
                </c:pt>
                <c:pt idx="1">
                  <c:v>0.38148208326884153</c:v>
                </c:pt>
                <c:pt idx="2">
                  <c:v>-0.0</c:v>
                </c:pt>
                <c:pt idx="3">
                  <c:v>-0.0</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Schick Hydro 3 Ultra Sensitive Refills 20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Proglide Plus Refills 16 Pack</c:v>
                </c:pt>
                <c:pt idx="1">
                  <c:v>Gillette Mach 3 Advanced Refills 20 Pack</c:v>
                </c:pt>
                <c:pt idx="2">
                  <c:v>Schick Xtreme 3 Sensitive Disposable Razors 20 Pack</c:v>
                </c:pt>
                <c:pt idx="3">
                  <c:v>Schick Xtreme 3 Sensitive Disposable Razors 30 Pack</c:v>
                </c:pt>
                <c:pt idx="4">
                  <c:v>Schick Xtreme 5 Disposable Razors 9 Pack</c:v>
                </c:pt>
                <c:pt idx="5">
                  <c:v>Kirkland Disposable Razors 20 pack </c:v>
                </c:pt>
                <c:pt idx="6">
                  <c:v>Schick Xtreme 2 Sensitive Disposable Razors 48 Pack</c:v>
                </c:pt>
                <c:pt idx="7">
                  <c:v>Schick Xtreme 2 Sensitive Disposable Razors 60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0.6185179167311581</c:v>
                </c:pt>
                <c:pt idx="1">
                  <c:v>0.381482083268841</c:v>
                </c:pt>
                <c:pt idx="2">
                  <c:v>-0.0</c:v>
                </c:pt>
                <c:pt idx="3">
                  <c:v>-0.0</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0.99725383032353521"/>
        </c:manualLayout>
      </c:layout>
      <c:barChart>
        <c:barDir val="bar"/>
        <c:grouping val="clustered"/>
        <c:varyColors val="0"/>
        <c:ser>
          <c:idx val="2"/>
          <c:order val="0"/>
          <c:tx>
            <c:strRef>
              <c:f>Sheet1!$B$1</c:f>
              <c:strCache>
                <c:ptCount val="1"/>
                <c:pt idx="0">
                  <c:v>Schick Xtreme 3 Sensitive Disposable Razors 20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Hydro 3 Ultra Sensitive 1 Handle + 20 Cartridges</c:v>
                </c:pt>
                <c:pt idx="5">
                  <c:v>Kirkland Disposable Razors 20 pack </c:v>
                </c:pt>
                <c:pt idx="6">
                  <c:v>Kirkland Disposable Razors 30 pack </c:v>
                </c:pt>
                <c:pt idx="7">
                  <c:v>Schick Hydro 5 Sensitive 1 Handle + 16 Cartridges</c:v>
                </c:pt>
                <c:pt idx="8">
                  <c:v>Schick Quattro Titanium 4 Blade Systems 1 Handle + 13 Cartridges</c:v>
                </c:pt>
                <c:pt idx="9">
                  <c:v>Schick Hydro 5 Sensitive 1 Handle + 20 Cartridges</c:v>
                </c:pt>
                <c:pt idx="10">
                  <c:v>Kirkland 5 blades 1 Handle + 13 Cartridges</c:v>
                </c:pt>
              </c:strCache>
            </c:strRef>
          </c:cat>
          <c:val>
            <c:numRef>
              <c:f>Sheet1!$B$2:$B$12</c:f>
              <c:numCache>
                <c:formatCode>General</c:formatCode>
                <c:ptCount val="11"/>
                <c:pt idx="0">
                  <c:v>0.5816518813510637</c:v>
                </c:pt>
                <c:pt idx="1">
                  <c:v>0.26630456147401965</c:v>
                </c:pt>
                <c:pt idx="2">
                  <c:v>0.15204355717491527</c:v>
                </c:pt>
                <c:pt idx="3">
                  <c:v>0.009156483036498336</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Schick Xtreme 3 Sensitive Disposable Razors 30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Hydro 3 Ultra Sensitive 1 Handle + 20 Cartridges</c:v>
                </c:pt>
                <c:pt idx="5">
                  <c:v>Kirkland Disposable Razors 20 pack </c:v>
                </c:pt>
                <c:pt idx="6">
                  <c:v>Kirkland Disposable Razors 30 pack </c:v>
                </c:pt>
                <c:pt idx="7">
                  <c:v>Schick Hydro 5 Sensitive 1 Handle + 16 Cartridges</c:v>
                </c:pt>
                <c:pt idx="8">
                  <c:v>Schick Quattro Titanium 4 Blade Systems 1 Handle + 13 Cartridges</c:v>
                </c:pt>
                <c:pt idx="9">
                  <c:v>Schick Hydro 5 Sensitive 1 Handle + 20 Cartridges</c:v>
                </c:pt>
                <c:pt idx="10">
                  <c:v>Kirkland 5 blades 1 Handle + 13 Cartridges</c:v>
                </c:pt>
              </c:strCache>
            </c:strRef>
          </c:cat>
          <c:val>
            <c:numRef>
              <c:f>Sheet1!$B$2:$B$12</c:f>
              <c:numCache>
                <c:formatCode>General</c:formatCode>
                <c:ptCount val="11"/>
                <c:pt idx="0">
                  <c:v>0.6863004985491116</c:v>
                </c:pt>
                <c:pt idx="1">
                  <c:v>0.18595013891367332</c:v>
                </c:pt>
                <c:pt idx="2">
                  <c:v>0.12774936253721367</c:v>
                </c:pt>
                <c:pt idx="3">
                  <c:v>0.005957913232098407</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Xtreme 2 Sensitive Disposable Razors 48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Hydro 3 Ultra Sensitive 1 Handle + 20 Cartridges</c:v>
                </c:pt>
                <c:pt idx="5">
                  <c:v>Kirkland Disposable Razors 20 pack </c:v>
                </c:pt>
                <c:pt idx="6">
                  <c:v>Kirkland Disposable Razors 30 pack </c:v>
                </c:pt>
                <c:pt idx="7">
                  <c:v>Schick Hydro 5 Sensitive 1 Handle + 16 Cartridges</c:v>
                </c:pt>
                <c:pt idx="8">
                  <c:v>Schick Quattro Titanium 4 Blade Systems 1 Handle + 13 Cartridges</c:v>
                </c:pt>
                <c:pt idx="9">
                  <c:v>Schick Hydro 5 Sensitive 1 Handle + 20 Cartridges</c:v>
                </c:pt>
                <c:pt idx="10">
                  <c:v>Kirkland 5 blades 1 Handle + 13 Cartridges</c:v>
                </c:pt>
              </c:strCache>
            </c:strRef>
          </c:cat>
          <c:val>
            <c:numRef>
              <c:f>Sheet1!$B$2:$B$12</c:f>
              <c:numCache>
                <c:formatCode>General</c:formatCode>
                <c:ptCount val="11"/>
                <c:pt idx="0">
                  <c:v>0.6252175409463738</c:v>
                </c:pt>
                <c:pt idx="1">
                  <c:v>0.2101905238281481</c:v>
                </c:pt>
                <c:pt idx="2">
                  <c:v>0.16459193522547796</c:v>
                </c:pt>
                <c:pt idx="3">
                  <c:v>0.0050354414198318835</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Xtreme 2 Sensitive Disposable Razors 60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Hydro 3 Ultra Sensitive 1 Handle + 20 Cartridges</c:v>
                </c:pt>
                <c:pt idx="5">
                  <c:v>Kirkland Disposable Razors 20 pack </c:v>
                </c:pt>
                <c:pt idx="6">
                  <c:v>Kirkland Disposable Razors 30 pack </c:v>
                </c:pt>
                <c:pt idx="7">
                  <c:v>Schick Hydro 5 Sensitive 1 Handle + 16 Cartridges</c:v>
                </c:pt>
                <c:pt idx="8">
                  <c:v>Schick Quattro Titanium 4 Blade Systems 1 Handle + 13 Cartridges</c:v>
                </c:pt>
                <c:pt idx="9">
                  <c:v>Schick Hydro 5 Sensitive 1 Handle + 20 Cartridges</c:v>
                </c:pt>
                <c:pt idx="10">
                  <c:v>Kirkland 5 blades 1 Handle + 13 Cartridges</c:v>
                </c:pt>
              </c:strCache>
            </c:strRef>
          </c:cat>
          <c:val>
            <c:numRef>
              <c:f>Sheet1!$B$2:$B$12</c:f>
              <c:numCache>
                <c:formatCode>General</c:formatCode>
                <c:ptCount val="11"/>
                <c:pt idx="0">
                  <c:v>0.6865880817736398</c:v>
                </c:pt>
                <c:pt idx="1">
                  <c:v>0.16744429994072244</c:v>
                </c:pt>
                <c:pt idx="2">
                  <c:v>0.14596761828563792</c:v>
                </c:pt>
                <c:pt idx="3">
                  <c:v>0.00589853560211436</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Schick Xtreme 5 Disposable Razors 9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000A-4C45-A43A-3AA69B6FEE6F}"/>
              </c:ext>
            </c:extLst>
          </c:dPt>
          <c:dPt>
            <c:idx val="1"/>
            <c:invertIfNegative val="1"/>
            <c:bubble3D val="0"/>
            <c:spPr>
              <a:solidFill>
                <a:srgbClr val="AEABAB"/>
              </a:solidFill>
            </c:spPr>
            <c:extLst>
              <c:ext xmlns:c16="http://schemas.microsoft.com/office/drawing/2014/chart" uri="{C3380CC4-5D6E-409C-BE32-E72D297353CC}">
                <c16:uniqueId val="{00000003-000A-4C45-A43A-3AA69B6FEE6F}"/>
              </c:ext>
            </c:extLst>
          </c:dPt>
          <c:dPt>
            <c:idx val="2"/>
            <c:invertIfNegative val="1"/>
            <c:bubble3D val="0"/>
            <c:spPr>
              <a:solidFill>
                <a:srgbClr val="AEABAB"/>
              </a:solidFill>
            </c:spPr>
            <c:extLst>
              <c:ext xmlns:c16="http://schemas.microsoft.com/office/drawing/2014/chart" uri="{C3380CC4-5D6E-409C-BE32-E72D297353CC}">
                <c16:uniqueId val="{00000005-000A-4C45-A43A-3AA69B6FEE6F}"/>
              </c:ext>
            </c:extLst>
          </c:dPt>
          <c:dPt>
            <c:idx val="3"/>
            <c:invertIfNegative val="1"/>
            <c:bubble3D val="0"/>
            <c:spPr>
              <a:solidFill>
                <a:srgbClr val="AEABAB"/>
              </a:solidFill>
            </c:spPr>
            <c:extLst>
              <c:ext xmlns:c16="http://schemas.microsoft.com/office/drawing/2014/chart" uri="{C3380CC4-5D6E-409C-BE32-E72D297353CC}">
                <c16:uniqueId val="{00000007-000A-4C45-A43A-3AA69B6FEE6F}"/>
              </c:ext>
            </c:extLst>
          </c:dPt>
          <c:dPt>
            <c:idx val="4"/>
            <c:invertIfNegative val="1"/>
            <c:bubble3D val="0"/>
            <c:spPr>
              <a:solidFill>
                <a:srgbClr val="AEABAB"/>
              </a:solidFill>
            </c:spPr>
            <c:extLst>
              <c:ext xmlns:c16="http://schemas.microsoft.com/office/drawing/2014/chart" uri="{C3380CC4-5D6E-409C-BE32-E72D297353CC}">
                <c16:uniqueId val="{00000009-000A-4C45-A43A-3AA69B6FEE6F}"/>
              </c:ext>
            </c:extLst>
          </c:dPt>
          <c:dPt>
            <c:idx val="5"/>
            <c:invertIfNegative val="1"/>
            <c:bubble3D val="0"/>
            <c:spPr>
              <a:solidFill>
                <a:srgbClr val="AEABAB"/>
              </a:solidFill>
            </c:spPr>
            <c:extLst>
              <c:ext xmlns:c16="http://schemas.microsoft.com/office/drawing/2014/chart" uri="{C3380CC4-5D6E-409C-BE32-E72D297353CC}">
                <c16:uniqueId val="{0000000B-000A-4C45-A43A-3AA69B6FEE6F}"/>
              </c:ext>
            </c:extLst>
          </c:dPt>
          <c:dPt>
            <c:idx val="6"/>
            <c:invertIfNegative val="1"/>
            <c:bubble3D val="0"/>
            <c:spPr>
              <a:solidFill>
                <a:srgbClr val="AEABAB"/>
              </a:solidFill>
            </c:spPr>
            <c:extLst>
              <c:ext xmlns:c16="http://schemas.microsoft.com/office/drawing/2014/chart" uri="{C3380CC4-5D6E-409C-BE32-E72D297353CC}">
                <c16:uniqueId val="{0000000D-000A-4C45-A43A-3AA69B6FEE6F}"/>
              </c:ext>
            </c:extLst>
          </c:dPt>
          <c:dPt>
            <c:idx val="7"/>
            <c:invertIfNegative val="1"/>
            <c:bubble3D val="0"/>
            <c:spPr>
              <a:solidFill>
                <a:srgbClr val="AEABAB"/>
              </a:solidFill>
            </c:spPr>
            <c:extLst>
              <c:ext xmlns:c16="http://schemas.microsoft.com/office/drawing/2014/chart" uri="{C3380CC4-5D6E-409C-BE32-E72D297353CC}">
                <c16:uniqueId val="{0000000F-000A-4C45-A43A-3AA69B6FEE6F}"/>
              </c:ext>
            </c:extLst>
          </c:dPt>
          <c:dPt>
            <c:idx val="8"/>
            <c:invertIfNegative val="1"/>
            <c:bubble3D val="0"/>
            <c:spPr>
              <a:solidFill>
                <a:srgbClr val="AEABAB"/>
              </a:solidFill>
            </c:spPr>
            <c:extLst>
              <c:ext xmlns:c16="http://schemas.microsoft.com/office/drawing/2014/chart" uri="{C3380CC4-5D6E-409C-BE32-E72D297353CC}">
                <c16:uniqueId val="{00000011-000A-4C45-A43A-3AA69B6FEE6F}"/>
              </c:ext>
            </c:extLst>
          </c:dPt>
          <c:dPt>
            <c:idx val="9"/>
            <c:invertIfNegative val="1"/>
            <c:bubble3D val="0"/>
            <c:spPr>
              <a:solidFill>
                <a:srgbClr val="AEABAB"/>
              </a:solidFill>
            </c:spPr>
            <c:extLst>
              <c:ext xmlns:c16="http://schemas.microsoft.com/office/drawing/2014/chart" uri="{C3380CC4-5D6E-409C-BE32-E72D297353CC}">
                <c16:uniqueId val="{00000013-000A-4C45-A43A-3AA69B6FEE6F}"/>
              </c:ext>
            </c:extLst>
          </c:dPt>
          <c:dPt>
            <c:idx val="10"/>
            <c:invertIfNegative val="1"/>
            <c:bubble3D val="0"/>
            <c:spPr>
              <a:solidFill>
                <a:srgbClr val="AEABAB"/>
              </a:solidFill>
            </c:spPr>
            <c:extLst>
              <c:ext xmlns:c16="http://schemas.microsoft.com/office/drawing/2014/chart" uri="{C3380CC4-5D6E-409C-BE32-E72D297353CC}">
                <c16:uniqueId val="{00000015-000A-4C45-A43A-3AA69B6FEE6F}"/>
              </c:ext>
            </c:extLst>
          </c:dPt>
          <c:dPt>
            <c:idx val="11"/>
            <c:invertIfNegative val="1"/>
            <c:bubble3D val="0"/>
            <c:spPr>
              <a:solidFill>
                <a:srgbClr val="AEABAB"/>
              </a:solidFill>
            </c:spPr>
            <c:extLst>
              <c:ext xmlns:c16="http://schemas.microsoft.com/office/drawing/2014/chart" uri="{C3380CC4-5D6E-409C-BE32-E72D297353CC}">
                <c16:uniqueId val="{00000017-000A-4C45-A43A-3AA69B6FEE6F}"/>
              </c:ext>
            </c:extLst>
          </c:dPt>
          <c:dPt>
            <c:idx val="12"/>
            <c:invertIfNegative val="1"/>
            <c:bubble3D val="0"/>
            <c:spPr>
              <a:solidFill>
                <a:srgbClr val="AEABAB"/>
              </a:solidFill>
            </c:spPr>
            <c:extLst>
              <c:ext xmlns:c16="http://schemas.microsoft.com/office/drawing/2014/chart" uri="{C3380CC4-5D6E-409C-BE32-E72D297353CC}">
                <c16:uniqueId val="{00000019-000A-4C45-A43A-3AA69B6FEE6F}"/>
              </c:ext>
            </c:extLst>
          </c:dPt>
          <c:dPt>
            <c:idx val="13"/>
            <c:invertIfNegative val="1"/>
            <c:bubble3D val="0"/>
            <c:spPr>
              <a:solidFill>
                <a:srgbClr val="AEABAB"/>
              </a:solidFill>
            </c:spPr>
            <c:extLst>
              <c:ext xmlns:c16="http://schemas.microsoft.com/office/drawing/2014/chart" uri="{C3380CC4-5D6E-409C-BE32-E72D297353CC}">
                <c16:uniqueId val="{0000001B-000A-4C45-A43A-3AA69B6FEE6F}"/>
              </c:ext>
            </c:extLst>
          </c:dPt>
          <c:dPt>
            <c:idx val="14"/>
            <c:invertIfNegative val="1"/>
            <c:bubble3D val="0"/>
            <c:spPr>
              <a:solidFill>
                <a:srgbClr val="AEABAB"/>
              </a:solidFill>
            </c:spPr>
            <c:extLst>
              <c:ext xmlns:c16="http://schemas.microsoft.com/office/drawing/2014/chart" uri="{C3380CC4-5D6E-409C-BE32-E72D297353CC}">
                <c16:uniqueId val="{0000001D-000A-4C45-A43A-3AA69B6FEE6F}"/>
              </c:ext>
            </c:extLst>
          </c:dPt>
          <c:dPt>
            <c:idx val="15"/>
            <c:invertIfNegative val="1"/>
            <c:bubble3D val="0"/>
            <c:spPr>
              <a:solidFill>
                <a:srgbClr val="AEABAB"/>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Hydro 3 Ultra Sensitive 1 Handle + 20 Cartridges</c:v>
                </c:pt>
                <c:pt idx="5">
                  <c:v>Kirkland Disposable Razors 20 pack </c:v>
                </c:pt>
                <c:pt idx="6">
                  <c:v>Kirkland Disposable Razors 30 pack </c:v>
                </c:pt>
                <c:pt idx="7">
                  <c:v>Schick Hydro 5 Sensitive 1 Handle + 16 Cartridges</c:v>
                </c:pt>
                <c:pt idx="8">
                  <c:v>Schick Quattro Titanium 4 Blade Systems 1 Handle + 13 Cartridges</c:v>
                </c:pt>
                <c:pt idx="9">
                  <c:v>Schick Hydro 5 Sensitive 1 Handle + 20 Cartridges</c:v>
                </c:pt>
                <c:pt idx="10">
                  <c:v>Kirkland 5 blades 1 Handle + 13 Cartridges</c:v>
                </c:pt>
              </c:strCache>
            </c:strRef>
          </c:cat>
          <c:val>
            <c:numRef>
              <c:f>Sheet1!$B$2:$B$12</c:f>
              <c:numCache>
                <c:formatCode>General</c:formatCode>
                <c:ptCount val="11"/>
                <c:pt idx="0">
                  <c:v>0.5780369791401142</c:v>
                </c:pt>
                <c:pt idx="1">
                  <c:v>0.26203305515690584</c:v>
                </c:pt>
                <c:pt idx="2">
                  <c:v>0.15992996570297965</c:v>
                </c:pt>
                <c:pt idx="3">
                  <c:v>0.010535468904736674</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Kirkland 5 blades 1 Handle + 13 Cartridges</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006C6D"/>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r>
                      <a:rPr sz="500">
                        <a:solidFill>
                          <a:srgbClr val="006C6D"/>
                        </a:solidFill>
                      </a:rPr>
                      <a:t>Kirkland 5 blades 1 Handle + 13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Custom Plus 3 Sensitive Disposable Razors 30 Pack</c:v>
                </c:pt>
                <c:pt idx="2">
                  <c:v>Gillette Mach 3 Advanced Refills 20 Pack</c:v>
                </c:pt>
                <c:pt idx="3">
                  <c:v>None Razors</c:v>
                </c:pt>
                <c:pt idx="4">
                  <c:v>Kirkland 5 blades 1 Handle + 13 Cartridges</c:v>
                </c:pt>
                <c:pt idx="5">
                  <c:v>Harry's Razor Set Chrome Edition 1 Handle + 13 Cartridges</c:v>
                </c:pt>
              </c:strCache>
            </c:strRef>
          </c:cat>
          <c:val>
            <c:numRef>
              <c:f>Sheet1!$B$2:$B$7</c:f>
              <c:numCache>
                <c:formatCode>General</c:formatCode>
                <c:ptCount val="6"/>
                <c:pt idx="0">
                  <c:v>0.613920227823565</c:v>
                </c:pt>
                <c:pt idx="1">
                  <c:v>0.438127507892898</c:v>
                </c:pt>
                <c:pt idx="2">
                  <c:v>0.386079772176435</c:v>
                </c:pt>
                <c:pt idx="3">
                  <c:v>0.2518459894475629</c:v>
                </c:pt>
                <c:pt idx="4">
                  <c:v>0.18394089652985843</c:v>
                </c:pt>
                <c:pt idx="5">
                  <c:v>0.12608560612968073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Schick Hydro 3 Ultra Sensitive 1 Handle + 20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Harry's Razor Set Chrome Edition 1 Handle + 13 Cartridges</c:v>
                </c:pt>
                <c:pt idx="2">
                  <c:v>None Razors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0.43899153879431496</c:v>
                </c:pt>
                <c:pt idx="1">
                  <c:v>0.24901704080280004</c:v>
                </c:pt>
                <c:pt idx="2">
                  <c:v>0.31199142040288447</c:v>
                </c:pt>
                <c:pt idx="3">
                  <c:v>0.009181422882821616</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Schick Hydro 5 Sensitive 1 Handle + 16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Harry's Razor Set Chrome Edition 1 Handle + 13 Cartridges</c:v>
                </c:pt>
                <c:pt idx="2">
                  <c:v>None Razors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0.4890183812024571</c:v>
                </c:pt>
                <c:pt idx="1">
                  <c:v>0.29530944047360685</c:v>
                </c:pt>
                <c:pt idx="2">
                  <c:v>0.21567217832393484</c:v>
                </c:pt>
                <c:pt idx="3">
                  <c:v>0.015180779809642695</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Hydro 5 Sensitive 1 Handle + 20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Harry's Razor Set Chrome Edition 1 Handle + 13 Cartridges</c:v>
                </c:pt>
                <c:pt idx="2">
                  <c:v>None Razors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0.48599149655270374</c:v>
                </c:pt>
                <c:pt idx="1">
                  <c:v>0.28943407853603076</c:v>
                </c:pt>
                <c:pt idx="2">
                  <c:v>0.22457442491126214</c:v>
                </c:pt>
                <c:pt idx="3">
                  <c:v>0.021867174798293466</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Quattro Titanium 4 Blade Systems 1 Handle + 13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Harry's Razor Set Chrome Edition 1 Handle + 13 Cartridges</c:v>
                </c:pt>
                <c:pt idx="2">
                  <c:v>None Razors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0.4014197552697062</c:v>
                </c:pt>
                <c:pt idx="1">
                  <c:v>0.2971149637864346</c:v>
                </c:pt>
                <c:pt idx="2">
                  <c:v>0.30146528094385855</c:v>
                </c:pt>
                <c:pt idx="3">
                  <c:v>0.009226018944636627</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Blade Sensitive Refills 16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006C6D"/>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r>
                      <a:rPr sz="500">
                        <a:solidFill>
                          <a:srgbClr val="006C6D"/>
                        </a:solidFill>
                      </a:rPr>
                      <a:t>Schick Hydro 5 Blade Sensitive Refills 16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Custom Plus 3 Sensitive Disposable Razors 30 Pack</c:v>
                </c:pt>
                <c:pt idx="1">
                  <c:v>Gillette Proglide Plus Refills 16 Pack</c:v>
                </c:pt>
                <c:pt idx="2">
                  <c:v>Gillette Mach 3 Advanced Refills 20 Pack</c:v>
                </c:pt>
                <c:pt idx="3">
                  <c:v>None Razors</c:v>
                </c:pt>
                <c:pt idx="4">
                  <c:v>Harry's Razor Set Chrome Edition 1 Handle + 13 Cartridges</c:v>
                </c:pt>
                <c:pt idx="5">
                  <c:v>Schick Hydro 5 Blade Sensitive Refills 16 Pack</c:v>
                </c:pt>
              </c:strCache>
            </c:strRef>
          </c:cat>
          <c:val>
            <c:numRef>
              <c:f>Sheet1!$B$2:$B$7</c:f>
              <c:numCache>
                <c:formatCode>General</c:formatCode>
                <c:ptCount val="6"/>
                <c:pt idx="0">
                  <c:v>0.5197258192498067</c:v>
                </c:pt>
                <c:pt idx="1">
                  <c:v>0.5145259295149346</c:v>
                </c:pt>
                <c:pt idx="2">
                  <c:v>0.3173431491274144</c:v>
                </c:pt>
                <c:pt idx="3">
                  <c:v>0.30137091989253156</c:v>
                </c:pt>
                <c:pt idx="4">
                  <c:v>0.17890326085766167</c:v>
                </c:pt>
                <c:pt idx="5">
                  <c:v>0.1681309213576511</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3 Ultra Sensitive Refills 20 Pack</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006C6D"/>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r>
                      <a:rPr sz="500">
                        <a:solidFill>
                          <a:srgbClr val="006C6D"/>
                        </a:solidFill>
                      </a:rPr>
                      <a:t>Schick Hydro 3 Ultra Sensitive Refills 20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Custom Plus 3 Sensitive Disposable Razors 30 Pack</c:v>
                </c:pt>
                <c:pt idx="1">
                  <c:v>Gillette Proglide Plus Refills 16 Pack</c:v>
                </c:pt>
                <c:pt idx="2">
                  <c:v>None Razors</c:v>
                </c:pt>
                <c:pt idx="3">
                  <c:v>Gillette Mach 3 Advanced Refills 20 Pack</c:v>
                </c:pt>
                <c:pt idx="4">
                  <c:v>Schick Hydro 3 Ultra Sensitive Refills 20 Pack</c:v>
                </c:pt>
                <c:pt idx="5">
                  <c:v>Harry's Razor Set Chrome Edition 1 Handle + 13 Cartridges</c:v>
                </c:pt>
              </c:strCache>
            </c:strRef>
          </c:cat>
          <c:val>
            <c:numRef>
              <c:f>Sheet1!$B$2:$B$7</c:f>
              <c:numCache>
                <c:formatCode>General</c:formatCode>
                <c:ptCount val="6"/>
                <c:pt idx="0">
                  <c:v>0.5197258192498067</c:v>
                </c:pt>
                <c:pt idx="1">
                  <c:v>0.47872706973683826</c:v>
                </c:pt>
                <c:pt idx="2">
                  <c:v>0.30137091989253156</c:v>
                </c:pt>
                <c:pt idx="3">
                  <c:v>0.29526355654427316</c:v>
                </c:pt>
                <c:pt idx="4">
                  <c:v>0.22600937371888863</c:v>
                </c:pt>
                <c:pt idx="5">
                  <c:v>0.17890326085766167</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3 Sensitive Disposable Razors 20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spPr>
              <a:solidFill>
                <a:srgbClr val="006C6D"/>
              </a:solidFill>
            </c:spPr>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r>
                      <a:rPr sz="500">
                        <a:solidFill>
                          <a:srgbClr val="006C6D"/>
                        </a:solidFill>
                      </a:rPr>
                      <a:t>Schick Xtreme 3 Sensitive Disposable Razors 20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Mach 3 Advanced Refills 20 Pack</c:v>
                </c:pt>
                <c:pt idx="2">
                  <c:v>Gillette Custom Plus 3 Sensitive Disposable Razors 30 Pack</c:v>
                </c:pt>
                <c:pt idx="3">
                  <c:v>Schick Xtreme 3 Sensitive Disposable Razors 20 Pack</c:v>
                </c:pt>
                <c:pt idx="4">
                  <c:v>None Razors</c:v>
                </c:pt>
                <c:pt idx="5">
                  <c:v>Harry's Razor Set Chrome Edition 1 Handle + 13 Cartridges</c:v>
                </c:pt>
              </c:strCache>
            </c:strRef>
          </c:cat>
          <c:val>
            <c:numRef>
              <c:f>Sheet1!$B$2:$B$7</c:f>
              <c:numCache>
                <c:formatCode>General</c:formatCode>
                <c:ptCount val="6"/>
                <c:pt idx="0">
                  <c:v>0.6154620925345108</c:v>
                </c:pt>
                <c:pt idx="1">
                  <c:v>0.3845379074654892</c:v>
                </c:pt>
                <c:pt idx="2">
                  <c:v>0.3454137261242133</c:v>
                </c:pt>
                <c:pt idx="3">
                  <c:v>0.29402310083593247</c:v>
                </c:pt>
                <c:pt idx="4">
                  <c:v>0.22714335327795107</c:v>
                </c:pt>
                <c:pt idx="5">
                  <c:v>0.13341981976190317</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3 Sensitive Disposable Razors 30 Pack</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006C6D"/>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r>
                      <a:rPr sz="500">
                        <a:solidFill>
                          <a:srgbClr val="006C6D"/>
                        </a:solidFill>
                      </a:rPr>
                      <a:t>Schick Xtreme 3 Sensitive Disposable Razors 30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Mach 3 Advanced Refills 20 Pack</c:v>
                </c:pt>
                <c:pt idx="2">
                  <c:v>Gillette Custom Plus 3 Sensitive Disposable Razors 30 Pack</c:v>
                </c:pt>
                <c:pt idx="3">
                  <c:v>None Razors</c:v>
                </c:pt>
                <c:pt idx="4">
                  <c:v>Schick Xtreme 3 Sensitive Disposable Razors 30 Pack</c:v>
                </c:pt>
                <c:pt idx="5">
                  <c:v>Harry's Razor Set Chrome Edition 1 Handle + 13 Cartridges</c:v>
                </c:pt>
              </c:strCache>
            </c:strRef>
          </c:cat>
          <c:val>
            <c:numRef>
              <c:f>Sheet1!$B$2:$B$7</c:f>
              <c:numCache>
                <c:formatCode>General</c:formatCode>
                <c:ptCount val="6"/>
                <c:pt idx="0">
                  <c:v>0.6168219145178288</c:v>
                </c:pt>
                <c:pt idx="1">
                  <c:v>0.38317808548217125</c:v>
                </c:pt>
                <c:pt idx="2">
                  <c:v>0.35290414889495375</c:v>
                </c:pt>
                <c:pt idx="3">
                  <c:v>0.25498164144607405</c:v>
                </c:pt>
                <c:pt idx="4">
                  <c:v>0.24608709953699362</c:v>
                </c:pt>
                <c:pt idx="5">
                  <c:v>0.1460271101219785</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2 Sensitive Disposable Razors 48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006C6D"/>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r>
                      <a:rPr sz="500">
                        <a:solidFill>
                          <a:srgbClr val="006C6D"/>
                        </a:solidFill>
                      </a:rPr>
                      <a:t>Schick Xtreme 2 Sensitive Disposable Razors 48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Mach 3 Advanced Refills 20 Pack</c:v>
                </c:pt>
                <c:pt idx="2">
                  <c:v>Gillette Custom Plus 3 Sensitive Disposable Razors 30 Pack</c:v>
                </c:pt>
                <c:pt idx="3">
                  <c:v>None Razors</c:v>
                </c:pt>
                <c:pt idx="4">
                  <c:v>Schick Xtreme 2 Sensitive Disposable Razors 48 Pack</c:v>
                </c:pt>
                <c:pt idx="5">
                  <c:v>Harry's Razor Set Chrome Edition 1 Handle + 13 Cartridges</c:v>
                </c:pt>
              </c:strCache>
            </c:strRef>
          </c:cat>
          <c:val>
            <c:numRef>
              <c:f>Sheet1!$B$2:$B$7</c:f>
              <c:numCache>
                <c:formatCode>General</c:formatCode>
                <c:ptCount val="6"/>
                <c:pt idx="0">
                  <c:v>0.6170003041928581</c:v>
                </c:pt>
                <c:pt idx="1">
                  <c:v>0.38299969580714177</c:v>
                </c:pt>
                <c:pt idx="2">
                  <c:v>0.3684311039296426</c:v>
                </c:pt>
                <c:pt idx="3">
                  <c:v>0.25175366702442353</c:v>
                </c:pt>
                <c:pt idx="4">
                  <c:v>0.24069379684751988</c:v>
                </c:pt>
                <c:pt idx="5">
                  <c:v>0.1391214321984142</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2 Sensitive Disposable Razors 60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006C6D"/>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r>
                      <a:rPr sz="500">
                        <a:solidFill>
                          <a:srgbClr val="006C6D"/>
                        </a:solidFill>
                      </a:rPr>
                      <a:t>Schick Xtreme 2 Sensitive Disposable Razors 60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Custom Plus 3 Sensitive Disposable Razors 30 Pack</c:v>
                </c:pt>
                <c:pt idx="2">
                  <c:v>Gillette Mach 3 Advanced Refills 20 Pack</c:v>
                </c:pt>
                <c:pt idx="3">
                  <c:v>None Razors</c:v>
                </c:pt>
                <c:pt idx="4">
                  <c:v>Schick Xtreme 2 Sensitive Disposable Razors 60 Pack</c:v>
                </c:pt>
                <c:pt idx="5">
                  <c:v>Harry's Razor Set Chrome Edition 1 Handle + 13 Cartridges</c:v>
                </c:pt>
              </c:strCache>
            </c:strRef>
          </c:cat>
          <c:val>
            <c:numRef>
              <c:f>Sheet1!$B$2:$B$7</c:f>
              <c:numCache>
                <c:formatCode>General</c:formatCode>
                <c:ptCount val="6"/>
                <c:pt idx="0">
                  <c:v>0.6171373327695847</c:v>
                </c:pt>
                <c:pt idx="1">
                  <c:v>0.3839015575132797</c:v>
                </c:pt>
                <c:pt idx="2">
                  <c:v>0.38286266723041534</c:v>
                </c:pt>
                <c:pt idx="3">
                  <c:v>0.2669631305708745</c:v>
                </c:pt>
                <c:pt idx="4">
                  <c:v>0.20007849298690297</c:v>
                </c:pt>
                <c:pt idx="5">
                  <c:v>0.14905681892894296</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09/10/2025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2</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3</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4</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5</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37E13843-85DD-499F-B752-681F6384D798}" type="slidenum">
              <a:rPr lang="en-CH" smtClean="0"/>
              <a:t>7</a:t>
            </a:fld>
            <a:endParaRPr lang="en-CH"/>
          </a:p>
        </p:txBody>
      </p:sp>
    </p:spTree>
    <p:extLst>
      <p:ext uri="{BB962C8B-B14F-4D97-AF65-F5344CB8AC3E}">
        <p14:creationId xmlns:p14="http://schemas.microsoft.com/office/powerpoint/2010/main" val="1700127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9/10/2025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1.xml"/><Relationship Id="rId6" Type="http://schemas.openxmlformats.org/officeDocument/2006/relationships/chart" Target="../charts/chart12.xml"/><Relationship Id="rId7" Type="http://schemas.openxmlformats.org/officeDocument/2006/relationships/chart" Target="../charts/chart13.xml"/><Relationship Id="rId8" Type="http://schemas.openxmlformats.org/officeDocument/2006/relationships/chart" Target="../charts/chart14.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5.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6.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7.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9.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0.xml"/><Relationship Id="rId6" Type="http://schemas.openxmlformats.org/officeDocument/2006/relationships/chart" Target="../charts/chart21.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2.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3.xml"/><Relationship Id="rId6" Type="http://schemas.openxmlformats.org/officeDocument/2006/relationships/chart" Target="../charts/chart24.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5.xml"/><Relationship Id="rId6" Type="http://schemas.openxmlformats.org/officeDocument/2006/relationships/chart" Target="../charts/chart26.xml"/><Relationship Id="rId7" Type="http://schemas.openxmlformats.org/officeDocument/2006/relationships/chart" Target="../charts/chart27.xml"/><Relationship Id="rId8" Type="http://schemas.openxmlformats.org/officeDocument/2006/relationships/chart" Target="../charts/chart28.xml"/><Relationship Id="rId9" Type="http://schemas.openxmlformats.org/officeDocument/2006/relationships/chart" Target="../charts/chart2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0.xml"/><Relationship Id="rId6" Type="http://schemas.openxmlformats.org/officeDocument/2006/relationships/chart" Target="../charts/chart31.xml"/><Relationship Id="rId7" Type="http://schemas.openxmlformats.org/officeDocument/2006/relationships/chart" Target="../charts/chart32.xml"/><Relationship Id="rId8" Type="http://schemas.openxmlformats.org/officeDocument/2006/relationships/chart" Target="../charts/chart33.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xml"/><Relationship Id="rId6"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8.bin"/><Relationship Id="rId5" Type="http://schemas.openxmlformats.org/officeDocument/2006/relationships/image" Target="../media/image28.emf"/><Relationship Id="rId6"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4.xml"/><Relationship Id="rId6" Type="http://schemas.openxmlformats.org/officeDocument/2006/relationships/chart" Target="../charts/chart5.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6.xml"/><Relationship Id="rId6" Type="http://schemas.openxmlformats.org/officeDocument/2006/relationships/chart" Target="../charts/chart7.xml"/><Relationship Id="rId7" Type="http://schemas.openxmlformats.org/officeDocument/2006/relationships/chart" Target="../charts/chart8.xml"/><Relationship Id="rId8" Type="http://schemas.openxmlformats.org/officeDocument/2006/relationships/chart" Target="../charts/chart9.xml"/><Relationship Id="rId9"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Kirkland Dispo</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9/10/2025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0">
                <a:tc>
                  <a:txBody>
                    <a:bodyPr/>
                    <a:lstStyle/>
                    <a:p>
                      <a:pPr algn="ctr">
                        <a:defRPr sz="800">
                          <a:latin typeface="Nexa Book"/>
                        </a:defRPr>
                      </a:pPr>
                      <a:r>
                        <a:rPr sz="700"/>
                        <a:t>Kirkland Disposable Razors 20 pack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65.9%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0">
                <a:tc>
                  <a:txBody>
                    <a:bodyPr/>
                    <a:lstStyle/>
                    <a:p>
                      <a:pPr algn="ctr">
                        <a:defRPr sz="800">
                          <a:latin typeface="Nexa Book"/>
                        </a:defRPr>
                      </a:pPr>
                      <a:r>
                        <a:rPr sz="700"/>
                        <a:t>Kirkland Disposable Razors 30 pack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65.1%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1926137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9/10/2025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Costco | Schick Razor</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FE1B14A4-23FE-9DAB-6653-F6663D39C3E0}"/>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2741581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9/10/2025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Costco | Kirkland Dispo</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3507339">
                  <a:extLst>
                    <a:ext uri="{9D8B030D-6E8A-4147-A177-3AD203B41FA5}">
                      <a16:colId xmlns:a16="http://schemas.microsoft.com/office/drawing/2014/main" val="4292788590"/>
                    </a:ext>
                  </a:extLst>
                </a:gridCol>
                <a:gridCol w="3507339">
                  <a:extLst>
                    <a:ext uri="{9D8B030D-6E8A-4147-A177-3AD203B41FA5}">
                      <a16:colId xmlns:a16="http://schemas.microsoft.com/office/drawing/2014/main" val="401539003"/>
                    </a:ext>
                  </a:extLst>
                </a:gridCol>
              </a:tblGrid>
              <a:tr h="320040">
                <a:tc>
                  <a:txBody>
                    <a:bodyPr/>
                    <a:lstStyle/>
                    <a:p>
                      <a:pPr>
                        <a:defRPr>
                          <a:latin typeface="Nexa Bold"/>
                        </a:defRPr>
                      </a:pPr>
                      <a:r>
                        <a:rPr sz="800" b="0"/>
                        <a:t>Cannibalization within </a:t>
                      </a:r>
                    </a:p>
                    <a:p>
                      <a:pPr>
                        <a:defRPr>
                          <a:latin typeface="Nexa Bold"/>
                        </a:defRPr>
                      </a:pPr>
                      <a:r>
                        <a:rPr sz="800" b="0"/>
                        <a:t>Edgewell Personal Care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Personal Care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Personal Care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4084321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9/10/2025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Costco | Kirkland Razor</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Personal Care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Personal Care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Personal Care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749408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9/10/2025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Costco | Schick Blade</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3507339">
                  <a:extLst>
                    <a:ext uri="{9D8B030D-6E8A-4147-A177-3AD203B41FA5}">
                      <a16:colId xmlns:a16="http://schemas.microsoft.com/office/drawing/2014/main" val="4292788590"/>
                    </a:ext>
                  </a:extLst>
                </a:gridCol>
                <a:gridCol w="3507339">
                  <a:extLst>
                    <a:ext uri="{9D8B030D-6E8A-4147-A177-3AD203B41FA5}">
                      <a16:colId xmlns:a16="http://schemas.microsoft.com/office/drawing/2014/main" val="401539003"/>
                    </a:ext>
                  </a:extLst>
                </a:gridCol>
              </a:tblGrid>
              <a:tr h="320040">
                <a:tc>
                  <a:txBody>
                    <a:bodyPr/>
                    <a:lstStyle/>
                    <a:p>
                      <a:pPr>
                        <a:defRPr>
                          <a:latin typeface="Nexa Bold"/>
                        </a:defRPr>
                      </a:pPr>
                      <a:r>
                        <a:rPr sz="800" b="0"/>
                        <a:t>Cannibalization within </a:t>
                      </a:r>
                    </a:p>
                    <a:p>
                      <a:pPr>
                        <a:defRPr>
                          <a:latin typeface="Nexa Bold"/>
                        </a:defRPr>
                      </a:pPr>
                      <a:r>
                        <a:rPr sz="800" b="0"/>
                        <a:t>Edgewell Personal Care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Personal Care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Personal Care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62703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9/10/2025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Costco | Schick Dispo</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402936">
                  <a:extLst>
                    <a:ext uri="{9D8B030D-6E8A-4147-A177-3AD203B41FA5}">
                      <a16:colId xmlns:a16="http://schemas.microsoft.com/office/drawing/2014/main" val="4292788590"/>
                    </a:ext>
                  </a:extLst>
                </a:gridCol>
                <a:gridCol w="1402936">
                  <a:extLst>
                    <a:ext uri="{9D8B030D-6E8A-4147-A177-3AD203B41FA5}">
                      <a16:colId xmlns:a16="http://schemas.microsoft.com/office/drawing/2014/main" val="401539003"/>
                    </a:ext>
                  </a:extLst>
                </a:gridCol>
                <a:gridCol w="1402936">
                  <a:extLst>
                    <a:ext uri="{9D8B030D-6E8A-4147-A177-3AD203B41FA5}">
                      <a16:colId xmlns:a16="http://schemas.microsoft.com/office/drawing/2014/main" val="138763722"/>
                    </a:ext>
                  </a:extLst>
                </a:gridCol>
                <a:gridCol w="1402936">
                  <a:extLst>
                    <a:ext uri="{9D8B030D-6E8A-4147-A177-3AD203B41FA5}">
                      <a16:colId xmlns:a16="http://schemas.microsoft.com/office/drawing/2014/main" val="2633844746"/>
                    </a:ext>
                  </a:extLst>
                </a:gridCol>
                <a:gridCol w="1402936">
                  <a:extLst>
                    <a:ext uri="{9D8B030D-6E8A-4147-A177-3AD203B41FA5}">
                      <a16:colId xmlns:a16="http://schemas.microsoft.com/office/drawing/2014/main" val="2595269352"/>
                    </a:ext>
                  </a:extLst>
                </a:gridCol>
              </a:tblGrid>
              <a:tr h="320040">
                <a:tc>
                  <a:txBody>
                    <a:bodyPr/>
                    <a:lstStyle/>
                    <a:p>
                      <a:pPr>
                        <a:defRPr>
                          <a:latin typeface="Nexa Bold"/>
                        </a:defRPr>
                      </a:pPr>
                      <a:r>
                        <a:rPr sz="800" b="0"/>
                        <a:t>Cannibalization within </a:t>
                      </a:r>
                    </a:p>
                    <a:p>
                      <a:pPr>
                        <a:defRPr>
                          <a:latin typeface="Nexa Bold"/>
                        </a:defRPr>
                      </a:pPr>
                      <a:r>
                        <a:rPr sz="800" b="0"/>
                        <a:t>Edgewell Personal Care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Personal Care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Personal Care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658525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9/10/2025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Costco | Schick Razor</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Personal Care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Personal Care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Personal Care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4093091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9/10/2025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Costco | Kirkland Dispo</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4238443762"/>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Kirkland Disposable Razors 20 pack </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Kirkland Disposable Razors 30 pack </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algn="l">
                        <a:defRPr>
                          <a:latin typeface="Nexa Book"/>
                        </a:defRPr>
                      </a:pPr>
                      <a:r>
                        <a:rPr sz="700" b="0"/>
                        <a:t>Gillette Custom Plus 3 Sensitive Disposable Razors 30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algn="l">
                        <a:defRPr>
                          <a:latin typeface="Nexa Book"/>
                        </a:defRPr>
                      </a:pPr>
                      <a:r>
                        <a:rPr sz="700" b="0"/>
                        <a:t>None Razors</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algn="l">
                        <a:defRPr>
                          <a:latin typeface="Nexa Book"/>
                        </a:defRPr>
                      </a:pPr>
                      <a:r>
                        <a:rPr sz="700" b="0"/>
                        <a:t>Harry's Razor Set Chrome Edition 1 Handle + 13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algn="l">
                        <a:defRPr>
                          <a:latin typeface="Nexa Book"/>
                        </a:defRPr>
                      </a:pPr>
                      <a:r>
                        <a:rPr sz="700" b="0"/>
                        <a:t>Gillette Proglide Plus Refills 16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algn="l">
                        <a:defRPr>
                          <a:latin typeface="Nexa Book"/>
                        </a:defRPr>
                      </a:pPr>
                      <a:r>
                        <a:rPr sz="700" b="0"/>
                        <a:t>Schick Xtreme 2 Sensitive Disposable Razors 60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algn="l">
                        <a:defRPr>
                          <a:latin typeface="Nexa Book"/>
                        </a:defRPr>
                      </a:pPr>
                      <a:r>
                        <a:rPr sz="700" b="0"/>
                        <a:t>Schick Xtreme 3 Sensitive Disposable Razors 20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algn="l">
                        <a:defRPr>
                          <a:latin typeface="Nexa Book"/>
                        </a:defRPr>
                      </a:pPr>
                      <a:r>
                        <a:rPr sz="700" b="0"/>
                        <a:t>Schick Xtreme 2 Sensitive Disposable Razors 48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algn="l">
                        <a:defRPr>
                          <a:latin typeface="Nexa Book"/>
                        </a:defRPr>
                      </a:pPr>
                      <a:r>
                        <a:rPr sz="700" b="0"/>
                        <a:t>Schick Xtreme 3 Sensitive Disposable Razors 30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algn="l">
                        <a:defRPr>
                          <a:latin typeface="Nexa Book"/>
                        </a:defRPr>
                      </a:pPr>
                      <a:r>
                        <a:rPr sz="700" b="0"/>
                        <a:t>Schick Hydro 5 Sensitive 1 Handle + 16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algn="l">
                        <a:defRPr>
                          <a:latin typeface="Nexa Book"/>
                        </a:defRPr>
                      </a:pPr>
                      <a:r>
                        <a:rPr sz="700" b="0"/>
                        <a:t>Schick Hydro 5 Sensitive 1 Handle + 20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algn="l">
                        <a:defRPr>
                          <a:latin typeface="Nexa Book"/>
                        </a:defRPr>
                      </a:pPr>
                      <a:r>
                        <a:rPr sz="700" b="0"/>
                        <a:t>Bic Flex 5 Disposable Razors 9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751555789"/>
              </p:ext>
            </p:extLst>
          </p:nvPr>
        </p:nvGraphicFramePr>
        <p:xfrm>
          <a:off x="2991173" y="1569997"/>
          <a:ext cx="190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1514636181"/>
              </p:ext>
            </p:extLst>
          </p:nvPr>
        </p:nvGraphicFramePr>
        <p:xfrm>
          <a:off x="5188907" y="1569997"/>
          <a:ext cx="1908000" cy="3168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83929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9/10/2025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Costco | Kirkland Razor</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Kirkland 5 blades 1 Handle + 13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Gillette Custom Plus 3 Sensitive Disposable Razors 30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Harry's Razor Set Chrome Edition 1 Handle + 13 Cartridges</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None Razors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Gillette Proglide Plus Refills 16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Schick Xtreme 2 Sensitive Disposable Razors 60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Schick Xtreme 3 Sensitive Disposable Razors 20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Schick Xtreme 2 Sensitive Disposable Razors 48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Schick Xtreme 3 Sensitive Disposable Razors 30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Gillette Sensor 2 Plus Disposable Razors 52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Gillette Sensor 3 Sensitive Disposable Razors 24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Bic Flex 5 Disposable Razors 9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5647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9/10/2025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Costco | Schick Blade</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4238443762"/>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Blade Sensitive Refills 16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3 Ultra Sensitive Refills 20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algn="l">
                        <a:defRPr>
                          <a:latin typeface="Nexa Book"/>
                        </a:defRPr>
                      </a:pPr>
                      <a:r>
                        <a:rPr sz="700" b="0"/>
                        <a:t>Gillette Proglide Plus Refills 16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algn="l">
                        <a:defRPr>
                          <a:latin typeface="Nexa Book"/>
                        </a:defRPr>
                      </a:pPr>
                      <a:r>
                        <a:rPr sz="700" b="0"/>
                        <a:t>Gillette Mach 3 Advanced Refills 20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algn="l">
                        <a:defRPr>
                          <a:latin typeface="Nexa Book"/>
                        </a:defRPr>
                      </a:pPr>
                      <a:r>
                        <a:rPr sz="700" b="0"/>
                        <a:t>Schick Xtreme 3 Sensitive Disposable Razors 20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algn="l">
                        <a:defRPr>
                          <a:latin typeface="Nexa Book"/>
                        </a:defRPr>
                      </a:pPr>
                      <a:r>
                        <a:rPr sz="700" b="0"/>
                        <a:t>Schick Xtreme 3 Sensitive Disposable Razors 30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algn="l">
                        <a:defRPr>
                          <a:latin typeface="Nexa Book"/>
                        </a:defRPr>
                      </a:pPr>
                      <a:r>
                        <a:rPr sz="700" b="0"/>
                        <a:t>Schick Xtreme 5 Disposable Razors 9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algn="l">
                        <a:defRPr>
                          <a:latin typeface="Nexa Book"/>
                        </a:defRPr>
                      </a:pPr>
                      <a:r>
                        <a:rPr sz="700" b="0"/>
                        <a:t>Kirkland Disposable Razors 20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algn="l">
                        <a:defRPr>
                          <a:latin typeface="Nexa Book"/>
                        </a:defRPr>
                      </a:pPr>
                      <a:r>
                        <a:rPr sz="700" b="0"/>
                        <a:t>Schick Xtreme 2 Sensitive Disposable Razors 48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algn="l">
                        <a:defRPr>
                          <a:latin typeface="Nexa Book"/>
                        </a:defRPr>
                      </a:pPr>
                      <a:r>
                        <a:rPr sz="700" b="0"/>
                        <a:t>Schick Xtreme 2 Sensitive Disposable Razors 60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algn="l">
                        <a:defRPr>
                          <a:latin typeface="Nexa Book"/>
                        </a:defRPr>
                      </a:pPr>
                      <a:r>
                        <a:rPr sz="700" b="0"/>
                        <a:t>Gillette Sensor 2 Plus Disposable Razors 52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algn="l">
                        <a:defRPr>
                          <a:latin typeface="Nexa Book"/>
                        </a:defRPr>
                      </a:pPr>
                      <a:r>
                        <a:rPr sz="700" b="0"/>
                        <a:t>Gillette Sensor 3 Sensitive Disposable Razors 24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algn="l">
                        <a:defRPr>
                          <a:latin typeface="Nexa Book"/>
                        </a:defRPr>
                      </a:pPr>
                      <a:r>
                        <a:rPr sz="700" b="0"/>
                        <a:t>Bic Flex 5 Disposable Razors 9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751555789"/>
              </p:ext>
            </p:extLst>
          </p:nvPr>
        </p:nvGraphicFramePr>
        <p:xfrm>
          <a:off x="2991173" y="1569997"/>
          <a:ext cx="190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1514636181"/>
              </p:ext>
            </p:extLst>
          </p:nvPr>
        </p:nvGraphicFramePr>
        <p:xfrm>
          <a:off x="5188907" y="1569997"/>
          <a:ext cx="1908000" cy="3168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607133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2F2B9-FCC3-51EC-1602-8F8CE9B70D66}"/>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533B0C29-CE52-EE2C-EA0D-4D64A3FA800A}"/>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533B0C29-CE52-EE2C-EA0D-4D64A3FA800A}"/>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E3B885DE-5812-A1FF-D5D5-AAE30C26AE0F}"/>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9/10/2025</a:t>
            </a:fld>
            <a:endParaRPr lang="en-US" noProof="0" dirty="0"/>
          </a:p>
        </p:txBody>
      </p:sp>
      <p:sp>
        <p:nvSpPr>
          <p:cNvPr id="10" name="Footer Placeholder 9">
            <a:extLst>
              <a:ext uri="{FF2B5EF4-FFF2-40B4-BE49-F238E27FC236}">
                <a16:creationId xmlns:a16="http://schemas.microsoft.com/office/drawing/2014/main" id="{4CD7A7EA-97B1-EC24-D1EA-620139B1A1F3}"/>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7FF6827D-FEE7-E299-93A9-712D1CBBCE8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8" name="Text Placeholder 7">
            <a:extLst>
              <a:ext uri="{FF2B5EF4-FFF2-40B4-BE49-F238E27FC236}">
                <a16:creationId xmlns:a16="http://schemas.microsoft.com/office/drawing/2014/main" id="{42B4D939-5D3D-8B34-3B7D-18D1F39775DD}"/>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6F44156A-3756-5B46-9ED8-AE8DE089015E}"/>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Costco | Schick Dispo</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5D9B850F-E121-A787-119C-8A937BBEF7AE}"/>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F1AB4E63-CA43-0DE4-2BCD-03CEFE08810A}"/>
              </a:ext>
            </a:extLst>
          </p:cNvPr>
          <p:cNvGraphicFramePr>
            <a:graphicFrameLocks noGrp="1"/>
          </p:cNvGraphicFramePr>
          <p:nvPr>
            <p:ph idx="4294967295"/>
            <p:extLst>
              <p:ext uri="{D42A27DB-BD31-4B8C-83A1-F6EECF244321}">
                <p14:modId xmlns:p14="http://schemas.microsoft.com/office/powerpoint/2010/main" val="3977227795"/>
              </p:ext>
            </p:extLst>
          </p:nvPr>
        </p:nvGraphicFramePr>
        <p:xfrm>
          <a:off x="513149" y="1127125"/>
          <a:ext cx="8103586" cy="3627480"/>
        </p:xfrm>
        <a:graphic>
          <a:graphicData uri="http://schemas.openxmlformats.org/drawingml/2006/table">
            <a:tbl>
              <a:tblPr firstRow="1" bandRow="1">
                <a:tableStyleId>{5C22544A-7EE6-4342-B048-85BDC9FD1C3A}</a:tableStyleId>
              </a:tblPr>
              <a:tblGrid>
                <a:gridCol w="1367176">
                  <a:extLst>
                    <a:ext uri="{9D8B030D-6E8A-4147-A177-3AD203B41FA5}">
                      <a16:colId xmlns:a16="http://schemas.microsoft.com/office/drawing/2014/main" val="721526330"/>
                    </a:ext>
                  </a:extLst>
                </a:gridCol>
                <a:gridCol w="1347282">
                  <a:extLst>
                    <a:ext uri="{9D8B030D-6E8A-4147-A177-3AD203B41FA5}">
                      <a16:colId xmlns:a16="http://schemas.microsoft.com/office/drawing/2014/main" val="1048155142"/>
                    </a:ext>
                  </a:extLst>
                </a:gridCol>
                <a:gridCol w="1347282">
                  <a:extLst>
                    <a:ext uri="{9D8B030D-6E8A-4147-A177-3AD203B41FA5}">
                      <a16:colId xmlns:a16="http://schemas.microsoft.com/office/drawing/2014/main" val="2226225783"/>
                    </a:ext>
                  </a:extLst>
                </a:gridCol>
                <a:gridCol w="1347282">
                  <a:extLst>
                    <a:ext uri="{9D8B030D-6E8A-4147-A177-3AD203B41FA5}">
                      <a16:colId xmlns:a16="http://schemas.microsoft.com/office/drawing/2014/main" val="2541288816"/>
                    </a:ext>
                  </a:extLst>
                </a:gridCol>
                <a:gridCol w="1347282">
                  <a:extLst>
                    <a:ext uri="{9D8B030D-6E8A-4147-A177-3AD203B41FA5}">
                      <a16:colId xmlns:a16="http://schemas.microsoft.com/office/drawing/2014/main" val="1505432836"/>
                    </a:ext>
                  </a:extLst>
                </a:gridCol>
                <a:gridCol w="1347282">
                  <a:extLst>
                    <a:ext uri="{9D8B030D-6E8A-4147-A177-3AD203B41FA5}">
                      <a16:colId xmlns:a16="http://schemas.microsoft.com/office/drawing/2014/main" val="4255120039"/>
                    </a:ext>
                  </a:extLst>
                </a:gridCol>
              </a:tblGrid>
              <a:tr h="52614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3 Sensitive Disposable Razors 20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3 Sensitive Disposable Razors 30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2 Sensitive Disposable Razors 48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2 Sensitive Disposable Razors 60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5 Disposable Razors 9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1940">
                <a:tc>
                  <a:txBody>
                    <a:bodyPr/>
                    <a:lstStyle/>
                    <a:p>
                      <a:pPr algn="l">
                        <a:defRPr>
                          <a:latin typeface="Nexa Book"/>
                        </a:defRPr>
                      </a:pPr>
                      <a:r>
                        <a:rPr sz="700" b="0"/>
                        <a:t>Gillette Custom Plus 3 Sensitive Disposable Razors 30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1940">
                <a:tc>
                  <a:txBody>
                    <a:bodyPr/>
                    <a:lstStyle/>
                    <a:p>
                      <a:pPr algn="l">
                        <a:defRPr>
                          <a:latin typeface="Nexa Book"/>
                        </a:defRPr>
                      </a:pPr>
                      <a:r>
                        <a:rPr sz="700" b="0"/>
                        <a:t>None Razors</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1940">
                <a:tc>
                  <a:txBody>
                    <a:bodyPr/>
                    <a:lstStyle/>
                    <a:p>
                      <a:pPr algn="l">
                        <a:defRPr>
                          <a:latin typeface="Nexa Book"/>
                        </a:defRPr>
                      </a:pPr>
                      <a:r>
                        <a:rPr sz="700" b="0"/>
                        <a:t>Harry's Razor Set Chrome Edition 1 Handle + 13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1940">
                <a:tc>
                  <a:txBody>
                    <a:bodyPr/>
                    <a:lstStyle/>
                    <a:p>
                      <a:pPr algn="l">
                        <a:defRPr>
                          <a:latin typeface="Nexa Book"/>
                        </a:defRPr>
                      </a:pPr>
                      <a:r>
                        <a:rPr sz="700" b="0"/>
                        <a:t>Gillette Proglide Plus Refills 16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1940">
                <a:tc>
                  <a:txBody>
                    <a:bodyPr/>
                    <a:lstStyle/>
                    <a:p>
                      <a:pPr algn="l">
                        <a:defRPr>
                          <a:latin typeface="Nexa Book"/>
                        </a:defRPr>
                      </a:pPr>
                      <a:r>
                        <a:rPr sz="700" b="0"/>
                        <a:t>Schick Hydro 3 Ultra Sensitive 1 Handle + 20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1940">
                <a:tc>
                  <a:txBody>
                    <a:bodyPr/>
                    <a:lstStyle/>
                    <a:p>
                      <a:pPr algn="l">
                        <a:defRPr>
                          <a:latin typeface="Nexa Book"/>
                        </a:defRPr>
                      </a:pPr>
                      <a:r>
                        <a:rPr sz="700" b="0"/>
                        <a:t>Kirkland Disposable Razors 20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1940">
                <a:tc>
                  <a:txBody>
                    <a:bodyPr/>
                    <a:lstStyle/>
                    <a:p>
                      <a:pPr algn="l">
                        <a:defRPr>
                          <a:latin typeface="Nexa Book"/>
                        </a:defRPr>
                      </a:pPr>
                      <a:r>
                        <a:rPr sz="700" b="0"/>
                        <a:t>Kirkland Disposable Razors 30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1940">
                <a:tc>
                  <a:txBody>
                    <a:bodyPr/>
                    <a:lstStyle/>
                    <a:p>
                      <a:pPr algn="l">
                        <a:defRPr>
                          <a:latin typeface="Nexa Book"/>
                        </a:defRPr>
                      </a:pPr>
                      <a:r>
                        <a:rPr sz="700" b="0"/>
                        <a:t>Schick Hydro 5 Sensitive 1 Handle + 16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1940">
                <a:tc>
                  <a:txBody>
                    <a:bodyPr/>
                    <a:lstStyle/>
                    <a:p>
                      <a:pPr algn="l">
                        <a:defRPr>
                          <a:latin typeface="Nexa Book"/>
                        </a:defRPr>
                      </a:pPr>
                      <a:r>
                        <a:rPr sz="700" b="0"/>
                        <a:t>Schick Quattro Titanium 4 Blade Systems 1 Handle + 13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1940">
                <a:tc>
                  <a:txBody>
                    <a:bodyPr/>
                    <a:lstStyle/>
                    <a:p>
                      <a:pPr algn="l">
                        <a:defRPr>
                          <a:latin typeface="Nexa Book"/>
                        </a:defRPr>
                      </a:pPr>
                      <a:r>
                        <a:rPr sz="700" b="0"/>
                        <a:t>Schick Hydro 5 Sensitive 1 Handle + 20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1940">
                <a:tc>
                  <a:txBody>
                    <a:bodyPr/>
                    <a:lstStyle/>
                    <a:p>
                      <a:pPr algn="l">
                        <a:defRPr>
                          <a:latin typeface="Nexa Book"/>
                        </a:defRPr>
                      </a:pPr>
                      <a:r>
                        <a:rPr sz="700" b="0"/>
                        <a:t>Kirkland 5 blades 1 Handle + 13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1B4E0230-70DF-FBB8-3C43-4A6E5E5C0DAB}"/>
              </a:ext>
            </a:extLst>
          </p:cNvPr>
          <p:cNvGraphicFramePr>
            <a:graphicFrameLocks/>
          </p:cNvGraphicFramePr>
          <p:nvPr>
            <p:extLst>
              <p:ext uri="{D42A27DB-BD31-4B8C-83A1-F6EECF244321}">
                <p14:modId xmlns:p14="http://schemas.microsoft.com/office/powerpoint/2010/main" val="3185406269"/>
              </p:ext>
            </p:extLst>
          </p:nvPr>
        </p:nvGraphicFramePr>
        <p:xfrm>
          <a:off x="1902137" y="1650206"/>
          <a:ext cx="1044000" cy="309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177BA88C-7FE0-133C-E7AA-CD3C0BA79FB5}"/>
              </a:ext>
            </a:extLst>
          </p:cNvPr>
          <p:cNvGraphicFramePr>
            <a:graphicFrameLocks/>
          </p:cNvGraphicFramePr>
          <p:nvPr>
            <p:extLst>
              <p:ext uri="{D42A27DB-BD31-4B8C-83A1-F6EECF244321}">
                <p14:modId xmlns:p14="http://schemas.microsoft.com/office/powerpoint/2010/main" val="3994772514"/>
              </p:ext>
            </p:extLst>
          </p:nvPr>
        </p:nvGraphicFramePr>
        <p:xfrm>
          <a:off x="3252376" y="1650206"/>
          <a:ext cx="1044000" cy="3096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A661148-19FC-4183-EB96-B643E1024B86}"/>
              </a:ext>
            </a:extLst>
          </p:cNvPr>
          <p:cNvGraphicFramePr>
            <a:graphicFrameLocks/>
          </p:cNvGraphicFramePr>
          <p:nvPr>
            <p:extLst>
              <p:ext uri="{D42A27DB-BD31-4B8C-83A1-F6EECF244321}">
                <p14:modId xmlns:p14="http://schemas.microsoft.com/office/powerpoint/2010/main" val="1569479149"/>
              </p:ext>
            </p:extLst>
          </p:nvPr>
        </p:nvGraphicFramePr>
        <p:xfrm>
          <a:off x="4602615" y="1650206"/>
          <a:ext cx="1044000" cy="3096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625DF3AB-9F99-8CBC-84D4-D7B525D854D3}"/>
              </a:ext>
            </a:extLst>
          </p:cNvPr>
          <p:cNvGraphicFramePr>
            <a:graphicFrameLocks/>
          </p:cNvGraphicFramePr>
          <p:nvPr>
            <p:extLst>
              <p:ext uri="{D42A27DB-BD31-4B8C-83A1-F6EECF244321}">
                <p14:modId xmlns:p14="http://schemas.microsoft.com/office/powerpoint/2010/main" val="2032456826"/>
              </p:ext>
            </p:extLst>
          </p:nvPr>
        </p:nvGraphicFramePr>
        <p:xfrm>
          <a:off x="5952854" y="1650206"/>
          <a:ext cx="1044000" cy="3096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 name="C3">
            <a:extLst>
              <a:ext uri="{FF2B5EF4-FFF2-40B4-BE49-F238E27FC236}">
                <a16:creationId xmlns:a16="http://schemas.microsoft.com/office/drawing/2014/main" id="{2E2410D1-ACAB-7F15-8422-1C631B4EF6C0}"/>
              </a:ext>
            </a:extLst>
          </p:cNvPr>
          <p:cNvGraphicFramePr>
            <a:graphicFrameLocks/>
          </p:cNvGraphicFramePr>
          <p:nvPr>
            <p:extLst>
              <p:ext uri="{D42A27DB-BD31-4B8C-83A1-F6EECF244321}">
                <p14:modId xmlns:p14="http://schemas.microsoft.com/office/powerpoint/2010/main" val="1793043530"/>
              </p:ext>
            </p:extLst>
          </p:nvPr>
        </p:nvGraphicFramePr>
        <p:xfrm>
          <a:off x="7303093" y="1650206"/>
          <a:ext cx="1044000" cy="309600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59050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Kirkland Razor</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9/10/2025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2</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3484560">
                <a:tc>
                  <a:txBody>
                    <a:bodyPr/>
                    <a:lstStyle/>
                    <a:p>
                      <a:pPr algn="ctr">
                        <a:defRPr sz="800">
                          <a:latin typeface="Nexa Book"/>
                        </a:defRPr>
                      </a:pPr>
                      <a:r>
                        <a:rPr sz="700"/>
                        <a:t>Kirkland 5 blades 1 Handle + 13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46.9%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1997104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9/10/2025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Costco | Schick Razor</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3 Ultra Sensitive 1 Handle + 20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Sensitive 1 Handle + 16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Sensitive 1 Handle + 20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Quattro Titanium 4 Blade Systems 1 Handle + 13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Gillette Custom Plus 3 Sensitive Disposable Razors 30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Harry's Razor Set Chrome Edition 1 Handle + 13 Cartridges</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None Razors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Gillette Proglide Plus Refills 16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Schick Xtreme 2 Sensitive Disposable Razors 60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Schick Xtreme 3 Sensitive Disposable Razors 20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Schick Xtreme 2 Sensitive Disposable Razors 48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Schick Xtreme 3 Sensitive Disposable Razors 30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Gillette Sensor 2 Plus Disposable Razors 52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Gillette Sensor 3 Sensitive Disposable Razors 24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Bic Flex 5 Disposable Razors 9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42777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Schick Blade</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9/10/2025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3</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0">
                <a:tc>
                  <a:txBody>
                    <a:bodyPr/>
                    <a:lstStyle/>
                    <a:p>
                      <a:pPr algn="ctr">
                        <a:defRPr sz="800">
                          <a:latin typeface="Nexa Book"/>
                        </a:defRPr>
                      </a:pPr>
                      <a:r>
                        <a:rPr sz="700"/>
                        <a:t>Schick Hydro 5 Blade Sensitive Refills 16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48.2%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0">
                <a:tc>
                  <a:txBody>
                    <a:bodyPr/>
                    <a:lstStyle/>
                    <a:p>
                      <a:pPr algn="ctr">
                        <a:defRPr sz="800">
                          <a:latin typeface="Nexa Book"/>
                        </a:defRPr>
                      </a:pPr>
                      <a:r>
                        <a:rPr sz="700"/>
                        <a:t>Schick Hydro 3 Ultra Sensitive Refills 20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3292770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Schick Dispo</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9/10/2025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4</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696912">
                <a:tc>
                  <a:txBody>
                    <a:bodyPr/>
                    <a:lstStyle/>
                    <a:p>
                      <a:pPr algn="ctr">
                        <a:defRPr sz="800">
                          <a:latin typeface="Nexa Book"/>
                        </a:defRPr>
                      </a:pPr>
                      <a:r>
                        <a:rPr sz="700"/>
                        <a:t>Schick Xtreme 3 Sensitive Disposable Razors 20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39.1%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696912">
                <a:tc>
                  <a:txBody>
                    <a:bodyPr/>
                    <a:lstStyle/>
                    <a:p>
                      <a:pPr algn="ctr">
                        <a:defRPr sz="800">
                          <a:latin typeface="Nexa Book"/>
                        </a:defRPr>
                      </a:pPr>
                      <a:r>
                        <a:rPr sz="700"/>
                        <a:t>Schick Xtreme 3 Sensitive Disposable Razors 30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36.1%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696912">
                <a:tc>
                  <a:txBody>
                    <a:bodyPr/>
                    <a:lstStyle/>
                    <a:p>
                      <a:pPr algn="ctr">
                        <a:defRPr sz="800">
                          <a:latin typeface="Nexa Book"/>
                        </a:defRPr>
                      </a:pPr>
                      <a:r>
                        <a:rPr sz="700"/>
                        <a:t>Schick Xtreme 2 Sensitive Disposable Razors 48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72.6%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696912">
                <a:tc>
                  <a:txBody>
                    <a:bodyPr/>
                    <a:lstStyle/>
                    <a:p>
                      <a:pPr algn="ctr">
                        <a:defRPr sz="800">
                          <a:latin typeface="Nexa Book"/>
                        </a:defRPr>
                      </a:pPr>
                      <a:r>
                        <a:rPr sz="700"/>
                        <a:t>Schick Xtreme 2 Sensitive Disposable Razors 60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72.6%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696912">
                <a:tc>
                  <a:txBody>
                    <a:bodyPr/>
                    <a:lstStyle/>
                    <a:p>
                      <a:pPr algn="ctr">
                        <a:defRPr sz="800">
                          <a:latin typeface="Nexa Book"/>
                        </a:defRPr>
                      </a:pPr>
                      <a:r>
                        <a:rPr sz="700"/>
                        <a:t>Schick Xtreme 5 Disposable Razors 9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63.7%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1756542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Schick Razor</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9/10/2025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5</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871140">
                <a:tc>
                  <a:txBody>
                    <a:bodyPr/>
                    <a:lstStyle/>
                    <a:p>
                      <a:pPr algn="ctr">
                        <a:defRPr sz="800">
                          <a:latin typeface="Nexa Book"/>
                        </a:defRPr>
                      </a:pPr>
                      <a:r>
                        <a:rPr sz="700"/>
                        <a:t>Schick Hydro 3 Ultra Sensitive 1 Handle + 20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37.8%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871140">
                <a:tc>
                  <a:txBody>
                    <a:bodyPr/>
                    <a:lstStyle/>
                    <a:p>
                      <a:pPr algn="ctr">
                        <a:defRPr sz="800">
                          <a:latin typeface="Nexa Book"/>
                        </a:defRPr>
                      </a:pPr>
                      <a:r>
                        <a:rPr sz="700"/>
                        <a:t>Schick Hydro 5 Sensitive 1 Handle + 16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46.1%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871140">
                <a:tc>
                  <a:txBody>
                    <a:bodyPr/>
                    <a:lstStyle/>
                    <a:p>
                      <a:pPr algn="ctr">
                        <a:defRPr sz="800">
                          <a:latin typeface="Nexa Book"/>
                        </a:defRPr>
                      </a:pPr>
                      <a:r>
                        <a:rPr sz="700"/>
                        <a:t>Schick Hydro 5 Sensitive 1 Handle + 20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47.2%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871140">
                <a:tc>
                  <a:txBody>
                    <a:bodyPr/>
                    <a:lstStyle/>
                    <a:p>
                      <a:pPr algn="ctr">
                        <a:defRPr sz="800">
                          <a:latin typeface="Nexa Book"/>
                        </a:defRPr>
                      </a:pPr>
                      <a:r>
                        <a:rPr sz="700"/>
                        <a:t>Schick Quattro Titanium 4 Blade Systems 1 Handle + 13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45.6%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170317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D71F61A1-D46B-60DE-CDA2-6DA9FA69F593}"/>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extLst>
              <p:ext uri="{D42A27DB-BD31-4B8C-83A1-F6EECF244321}">
                <p14:modId xmlns:p14="http://schemas.microsoft.com/office/powerpoint/2010/main" val="2037742566"/>
              </p:ext>
            </p:extLst>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9/10/2025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Costco | Kirkland Dispo</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extLst>
              <p:ext uri="{D42A27DB-BD31-4B8C-83A1-F6EECF244321}">
                <p14:modId xmlns:p14="http://schemas.microsoft.com/office/powerpoint/2010/main" val="2773981971"/>
              </p:ext>
            </p:extLst>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84BFD87F-56C5-354A-8E8F-386FE7A9E82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15" name="TextBox 14">
            <a:extLst>
              <a:ext uri="{FF2B5EF4-FFF2-40B4-BE49-F238E27FC236}">
                <a16:creationId xmlns:a16="http://schemas.microsoft.com/office/drawing/2014/main" id="{06A9BB13-BB5F-3DBB-C3D9-0D39A57AD981}"/>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3210122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9/10/2025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endParaRPr lang="en-US" noProof="0" dirty="0">
              <a:solidFill>
                <a:srgbClr val="FF0000"/>
              </a:solidFill>
            </a:endParaRP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Costco | Kirkland Razor</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9" name="TextBox 8">
            <a:extLst>
              <a:ext uri="{FF2B5EF4-FFF2-40B4-BE49-F238E27FC236}">
                <a16:creationId xmlns:a16="http://schemas.microsoft.com/office/drawing/2014/main" id="{25625760-26AA-518B-1E4F-7E7D950DCC41}"/>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382107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D71F61A1-D46B-60DE-CDA2-6DA9FA69F593}"/>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extLst>
              <p:ext uri="{D42A27DB-BD31-4B8C-83A1-F6EECF244321}">
                <p14:modId xmlns:p14="http://schemas.microsoft.com/office/powerpoint/2010/main" val="2037742566"/>
              </p:ext>
            </p:extLst>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9/10/2025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Costco | Schick Blade</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extLst>
              <p:ext uri="{D42A27DB-BD31-4B8C-83A1-F6EECF244321}">
                <p14:modId xmlns:p14="http://schemas.microsoft.com/office/powerpoint/2010/main" val="2773981971"/>
              </p:ext>
            </p:extLst>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84BFD87F-56C5-354A-8E8F-386FE7A9E82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15" name="TextBox 14">
            <a:extLst>
              <a:ext uri="{FF2B5EF4-FFF2-40B4-BE49-F238E27FC236}">
                <a16:creationId xmlns:a16="http://schemas.microsoft.com/office/drawing/2014/main" id="{06A9BB13-BB5F-3DBB-C3D9-0D39A57AD981}"/>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3320253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A6D17-0204-985D-6A70-116A6E934AE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EE7F90C-9F97-5594-A911-ECEA7C730AEC}"/>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5EE7F90C-9F97-5594-A911-ECEA7C730AEC}"/>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7BAB919-494E-1FE9-8FAB-124952B63D9B}"/>
              </a:ext>
            </a:extLst>
          </p:cNvPr>
          <p:cNvGraphicFramePr>
            <a:graphicFrameLocks/>
          </p:cNvGraphicFramePr>
          <p:nvPr>
            <p:extLst>
              <p:ext uri="{D42A27DB-BD31-4B8C-83A1-F6EECF244321}">
                <p14:modId xmlns:p14="http://schemas.microsoft.com/office/powerpoint/2010/main" val="1663001161"/>
              </p:ext>
            </p:extLst>
          </p:nvPr>
        </p:nvGraphicFramePr>
        <p:xfrm>
          <a:off x="2613976" y="1216203"/>
          <a:ext cx="5670000" cy="648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F52C7AC1-8697-839F-DDBE-520E2492333E}"/>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9/10/2025</a:t>
            </a:fld>
            <a:endParaRPr lang="en-US" noProof="0"/>
          </a:p>
        </p:txBody>
      </p:sp>
      <p:sp>
        <p:nvSpPr>
          <p:cNvPr id="4" name="Footer Placeholder 3">
            <a:extLst>
              <a:ext uri="{FF2B5EF4-FFF2-40B4-BE49-F238E27FC236}">
                <a16:creationId xmlns:a16="http://schemas.microsoft.com/office/drawing/2014/main" id="{E91ED5B3-5363-68B2-F5F4-F3F50DFC317C}"/>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B446F02A-0905-5583-CE9A-E1FF13CAA44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10" name="Content Placeholder 9">
            <a:extLst>
              <a:ext uri="{FF2B5EF4-FFF2-40B4-BE49-F238E27FC236}">
                <a16:creationId xmlns:a16="http://schemas.microsoft.com/office/drawing/2014/main" id="{B7277368-DF74-3D42-6230-C2AF1CBE38AC}"/>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56DE4AE1-DA46-77B8-EB09-68968217E090}"/>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Costco | Schick Dispo</a:t>
            </a:r>
          </a:p>
        </p:txBody>
      </p:sp>
      <p:sp>
        <p:nvSpPr>
          <p:cNvPr id="8" name="Title 7">
            <a:extLst>
              <a:ext uri="{FF2B5EF4-FFF2-40B4-BE49-F238E27FC236}">
                <a16:creationId xmlns:a16="http://schemas.microsoft.com/office/drawing/2014/main" id="{42834856-5381-8675-D655-3D3476335BF5}"/>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38870FA4-D10C-11E0-34A5-F90193507D0F}"/>
              </a:ext>
            </a:extLst>
          </p:cNvPr>
          <p:cNvGraphicFramePr>
            <a:graphicFrameLocks/>
          </p:cNvGraphicFramePr>
          <p:nvPr>
            <p:extLst>
              <p:ext uri="{D42A27DB-BD31-4B8C-83A1-F6EECF244321}">
                <p14:modId xmlns:p14="http://schemas.microsoft.com/office/powerpoint/2010/main" val="2342562657"/>
              </p:ext>
            </p:extLst>
          </p:nvPr>
        </p:nvGraphicFramePr>
        <p:xfrm>
          <a:off x="2613976" y="3982633"/>
          <a:ext cx="5670000" cy="64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F1845FA-3F71-BC20-C13F-4249C341E377}"/>
              </a:ext>
            </a:extLst>
          </p:cNvPr>
          <p:cNvGraphicFramePr>
            <a:graphicFrameLocks/>
          </p:cNvGraphicFramePr>
          <p:nvPr>
            <p:extLst>
              <p:ext uri="{D42A27DB-BD31-4B8C-83A1-F6EECF244321}">
                <p14:modId xmlns:p14="http://schemas.microsoft.com/office/powerpoint/2010/main" val="3412502652"/>
              </p:ext>
            </p:extLst>
          </p:nvPr>
        </p:nvGraphicFramePr>
        <p:xfrm>
          <a:off x="2613976" y="1907811"/>
          <a:ext cx="5670000" cy="64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01429D0A-90BF-AF27-012B-06F829A1D74D}"/>
              </a:ext>
            </a:extLst>
          </p:cNvPr>
          <p:cNvGraphicFramePr>
            <a:graphicFrameLocks/>
          </p:cNvGraphicFramePr>
          <p:nvPr>
            <p:extLst>
              <p:ext uri="{D42A27DB-BD31-4B8C-83A1-F6EECF244321}">
                <p14:modId xmlns:p14="http://schemas.microsoft.com/office/powerpoint/2010/main" val="1020182936"/>
              </p:ext>
            </p:extLst>
          </p:nvPr>
        </p:nvGraphicFramePr>
        <p:xfrm>
          <a:off x="2613976" y="2599419"/>
          <a:ext cx="5670000" cy="648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CF817484-4FCA-AF97-0A69-83C1EA8D202C}"/>
              </a:ext>
            </a:extLst>
          </p:cNvPr>
          <p:cNvGraphicFramePr>
            <a:graphicFrameLocks/>
          </p:cNvGraphicFramePr>
          <p:nvPr>
            <p:extLst>
              <p:ext uri="{D42A27DB-BD31-4B8C-83A1-F6EECF244321}">
                <p14:modId xmlns:p14="http://schemas.microsoft.com/office/powerpoint/2010/main" val="1168962503"/>
              </p:ext>
            </p:extLst>
          </p:nvPr>
        </p:nvGraphicFramePr>
        <p:xfrm>
          <a:off x="2613976" y="3291027"/>
          <a:ext cx="5670000" cy="648000"/>
        </p:xfrm>
        <a:graphic>
          <a:graphicData uri="http://schemas.openxmlformats.org/drawingml/2006/chart">
            <c:chart xmlns:c="http://schemas.openxmlformats.org/drawingml/2006/chart" xmlns:r="http://schemas.openxmlformats.org/officeDocument/2006/relationships" r:id="rId9"/>
          </a:graphicData>
        </a:graphic>
      </p:graphicFrame>
      <p:sp>
        <p:nvSpPr>
          <p:cNvPr id="6" name="TB5">
            <a:extLst>
              <a:ext uri="{FF2B5EF4-FFF2-40B4-BE49-F238E27FC236}">
                <a16:creationId xmlns:a16="http://schemas.microsoft.com/office/drawing/2014/main" id="{15CF8251-A22B-2890-F475-CA5CC39C5F9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E90C0D9F-74CB-3EDE-F4EF-ED685F0934DB}"/>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0FE41F-F4DB-491D-DF6A-A2609B67DECB}"/>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90BABC3B-0054-66FB-EC7F-6B54066BA6CF}"/>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33833234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2.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2789</Words>
  <Application>Microsoft Office PowerPoint</Application>
  <PresentationFormat>On-screen Show (16:9)</PresentationFormat>
  <Paragraphs>1126</Paragraphs>
  <Slides>20</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9" baseType="lpstr">
      <vt:lpstr>Aptos</vt:lpstr>
      <vt:lpstr>Arial</vt:lpstr>
      <vt:lpstr>Nexa</vt:lpstr>
      <vt:lpstr>Nexa Bold</vt:lpstr>
      <vt:lpstr>Nexa Book</vt:lpstr>
      <vt:lpstr>Nexa Book Italic</vt:lpstr>
      <vt:lpstr>Open Sans</vt:lpstr>
      <vt:lpstr>PricingOne Light Template Oct 2024</vt:lpstr>
      <vt:lpstr>think-cell Slide</vt:lpstr>
      <vt:lpstr>Innovation summary (Replace with SO WHAT)</vt:lpstr>
      <vt:lpstr>Innovation summary (Replace with SO WHAT)</vt:lpstr>
      <vt:lpstr>Innovation summary (Replace with SO WHAT)</vt:lpstr>
      <vt:lpstr>Innovation summary (Replace with SO WHAT)</vt:lpstr>
      <vt:lpstr>Innovation summary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Ali SALEM</cp:lastModifiedBy>
  <cp:revision>16</cp:revision>
  <dcterms:created xsi:type="dcterms:W3CDTF">2024-07-08T12:20:01Z</dcterms:created>
  <dcterms:modified xsi:type="dcterms:W3CDTF">2025-09-10T12:50:18Z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