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notesSlides/notesSlide4.xml" ContentType="application/vnd.openxmlformats-officedocument.presentationml.notesSlide+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34.xml" ContentType="application/vnd.openxmlformats-officedocument.presentationml.tags+xml"/>
  <Override PartName="/ppt/notesSlides/notesSlide6.xml" ContentType="application/vnd.openxmlformats-officedocument.presentationml.notesSlide+xml"/>
  <Override PartName="/ppt/charts/chart3.xml" ContentType="application/vnd.openxmlformats-officedocument.drawingml.chart+xml"/>
  <Override PartName="/ppt/tags/tag35.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6.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tags/tag37.xml" ContentType="application/vnd.openxmlformats-officedocument.presentationml.tags+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8.xml" ContentType="application/vnd.openxmlformats-officedocument.presentationml.tags+xml"/>
  <Override PartName="/ppt/charts/chart15.xml" ContentType="application/vnd.openxmlformats-officedocument.drawingml.chart+xml"/>
  <Override PartName="/ppt/tags/tag39.xml" ContentType="application/vnd.openxmlformats-officedocument.presentationml.tags+xml"/>
  <Override PartName="/ppt/charts/chart16.xml" ContentType="application/vnd.openxmlformats-officedocument.drawingml.chart+xml"/>
  <Override PartName="/ppt/tags/tag40.xml" ContentType="application/vnd.openxmlformats-officedocument.presentationml.tags+xml"/>
  <Override PartName="/ppt/charts/chart17.xml" ContentType="application/vnd.openxmlformats-officedocument.drawingml.chart+xml"/>
  <Override PartName="/ppt/tags/tag41.xml" ContentType="application/vnd.openxmlformats-officedocument.presentationml.tags+xml"/>
  <Override PartName="/ppt/charts/chart18.xml" ContentType="application/vnd.openxmlformats-officedocument.drawingml.chart+xml"/>
  <Override PartName="/ppt/tags/tag42.xml" ContentType="application/vnd.openxmlformats-officedocument.presentationml.tags+xml"/>
  <Override PartName="/ppt/charts/chart19.xml" ContentType="application/vnd.openxmlformats-officedocument.drawingml.chart+xml"/>
  <Override PartName="/ppt/tags/tag43.xml" ContentType="application/vnd.openxmlformats-officedocument.presentationml.tags+xml"/>
  <Override PartName="/ppt/charts/chart20.xml" ContentType="application/vnd.openxmlformats-officedocument.drawingml.chart+xml"/>
  <Override PartName="/ppt/charts/chart21.xml" ContentType="application/vnd.openxmlformats-officedocument.drawingml.chart+xml"/>
  <Override PartName="/ppt/tags/tag44.xml" ContentType="application/vnd.openxmlformats-officedocument.presentationml.tags+xml"/>
  <Override PartName="/ppt/charts/chart22.xml" ContentType="application/vnd.openxmlformats-officedocument.drawingml.chart+xml"/>
  <Override PartName="/ppt/tags/tag45.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tags/tag46.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tags/tag47.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641CC6E8-11DC-47D0-B7C3-37BA73F1B792}">
          <p14:sldIdLst>
            <p14:sldId id="2147475164"/>
            <p14:sldId id="2147475165"/>
            <p14:sldId id="2147475166"/>
            <p14:sldId id="2147475167"/>
            <p14:sldId id="2147475168"/>
          </p14:sldIdLst>
        </p14:section>
        <p14:section name="Innovation ranking" id="{D9F080D1-C7E6-4BC6-BC7B-6DC47ED5E4BD}">
          <p14:sldIdLst>
            <p14:sldId id="2147475169"/>
            <p14:sldId id="2147475170"/>
            <p14:sldId id="2147475171"/>
            <p14:sldId id="2147475172"/>
            <p14:sldId id="2147475173"/>
          </p14:sldIdLst>
        </p14:section>
        <p14:section name="Innovation potential" id="{13D487D9-16E4-419D-815E-11E40D6DE4E6}">
          <p14:sldIdLst>
            <p14:sldId id="2147475174"/>
            <p14:sldId id="2147475175"/>
            <p14:sldId id="2147475176"/>
            <p14:sldId id="2147475177"/>
            <p14:sldId id="2147475178"/>
          </p14:sldIdLst>
        </p14:section>
        <p14:section name="Innovation sourcing" id="{CD8D3D93-42CA-49E3-92D6-35DF543780DD}">
          <p14:sldIdLst>
            <p14:sldId id="2147475179"/>
            <p14:sldId id="2147475180"/>
            <p14:sldId id="2147475181"/>
            <p14:sldId id="2147475182"/>
            <p14:sldId id="214747518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98" d="100"/>
          <a:sy n="98" d="100"/>
        </p:scale>
        <p:origin x="1046"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37E13843-85DD-499F-B752-681F6384D798}" type="slidenum">
              <a:rPr lang="en-CH" smtClean="0"/>
              <a:t>7</a:t>
            </a:fld>
            <a:endParaRPr lang="en-CH"/>
          </a:p>
        </p:txBody>
      </p:sp>
    </p:spTree>
    <p:extLst>
      <p:ext uri="{BB962C8B-B14F-4D97-AF65-F5344CB8AC3E}">
        <p14:creationId xmlns:p14="http://schemas.microsoft.com/office/powerpoint/2010/main" val="17001270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14.xml"/><Relationship Id="rId3" Type="http://schemas.openxmlformats.org/officeDocument/2006/relationships/oleObject" Target="../embeddings/oleObject28.bin"/><Relationship Id="rId7" Type="http://schemas.openxmlformats.org/officeDocument/2006/relationships/chart" Target="../charts/chart13.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5.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6.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7.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9.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2.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oleObject" Target="../embeddings/oleObject28.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 Id="rId9" Type="http://schemas.openxmlformats.org/officeDocument/2006/relationships/chart" Target="../charts/chart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oleObject" Target="../embeddings/oleObject28.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oleObject" Target="../embeddings/oleObject28.bin"/><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 Id="rId9" Type="http://schemas.openxmlformats.org/officeDocument/2006/relationships/chart" Target="../charts/char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225609"/>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92613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E1B14A4-23FE-9DAB-6653-F6663D39C3E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741581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8432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749408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27033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5852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093091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83929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474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4238443762"/>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751555789"/>
              </p:ext>
            </p:extLst>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514636181"/>
              </p:ext>
            </p:extLst>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6071338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2F2B9-FCC3-51EC-1602-8F8CE9B70D6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3B0C29-CE52-EE2C-EA0D-4D64A3FA80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3B885DE-5812-A1FF-D5D5-AAE30C26AE0F}"/>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4CD7A7EA-97B1-EC24-D1EA-620139B1A1F3}"/>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FF6827D-FEE7-E299-93A9-712D1CBBCE8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42B4D939-5D3D-8B34-3B7D-18D1F39775DD}"/>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6F44156A-3756-5B46-9ED8-AE8DE089015E}"/>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pPr marL="0" marR="0" lvl="0" indent="0" algn="l" defTabSz="685783"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1000" b="0" i="0" u="none" strike="noStrike" kern="1200" cap="none" spc="0" normalizeH="0" baseline="0" noProof="0" dirty="0">
                <a:ln>
                  <a:noFill/>
                </a:ln>
                <a:solidFill>
                  <a:srgbClr val="575555"/>
                </a:solidFill>
                <a:effectLst/>
                <a:uLnTx/>
                <a:uFillTx/>
                <a:latin typeface="Nexa Book"/>
                <a:ea typeface="Open Sans" panose="020B0606030504020204" pitchFamily="34" charset="0"/>
                <a:cs typeface="Open Sans" panose="020B0606030504020204" pitchFamily="34" charset="0"/>
              </a:rPr>
              <a:t>Rescaled Delta Share by Product &amp; </a:t>
            </a:r>
            <a:r>
              <a:rPr kumimoji="0" lang="en-US" sz="1000" b="0" i="0" u="none" strike="noStrike" kern="1200" cap="none" spc="0" normalizeH="0" baseline="0" noProof="0" dirty="0">
                <a:ln>
                  <a:noFill/>
                </a:ln>
                <a:solidFill>
                  <a:srgbClr val="00A097"/>
                </a:solidFill>
                <a:effectLst/>
                <a:uLnTx/>
                <a:uFillTx/>
                <a:latin typeface="Nexa Book"/>
                <a:ea typeface="Open Sans" panose="020B0606030504020204" pitchFamily="34" charset="0"/>
                <a:cs typeface="Open Sans" panose="020B0606030504020204" pitchFamily="34" charset="0"/>
              </a:rPr>
              <a:t>Fair Share</a:t>
            </a:r>
          </a:p>
        </p:txBody>
      </p:sp>
      <p:sp>
        <p:nvSpPr>
          <p:cNvPr id="5" name="Title 4">
            <a:extLst>
              <a:ext uri="{FF2B5EF4-FFF2-40B4-BE49-F238E27FC236}">
                <a16:creationId xmlns:a16="http://schemas.microsoft.com/office/drawing/2014/main" id="{5D9B850F-E121-A787-119C-8A937BBEF7AE}"/>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F1AB4E63-CA43-0DE4-2BCD-03CEFE08810A}"/>
              </a:ext>
            </a:extLst>
          </p:cNvPr>
          <p:cNvGraphicFramePr>
            <a:graphicFrameLocks noGrp="1"/>
          </p:cNvGraphicFramePr>
          <p:nvPr>
            <p:ph idx="4294967295"/>
            <p:extLst>
              <p:ext uri="{D42A27DB-BD31-4B8C-83A1-F6EECF244321}">
                <p14:modId xmlns:p14="http://schemas.microsoft.com/office/powerpoint/2010/main" val="3977227795"/>
              </p:ext>
            </p:extLst>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B4E0230-70DF-FBB8-3C43-4A6E5E5C0DAB}"/>
              </a:ext>
            </a:extLst>
          </p:cNvPr>
          <p:cNvGraphicFramePr>
            <a:graphicFrameLocks/>
          </p:cNvGraphicFramePr>
          <p:nvPr>
            <p:extLst>
              <p:ext uri="{D42A27DB-BD31-4B8C-83A1-F6EECF244321}">
                <p14:modId xmlns:p14="http://schemas.microsoft.com/office/powerpoint/2010/main" val="3185406269"/>
              </p:ext>
            </p:extLst>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77BA88C-7FE0-133C-E7AA-CD3C0BA79FB5}"/>
              </a:ext>
            </a:extLst>
          </p:cNvPr>
          <p:cNvGraphicFramePr>
            <a:graphicFrameLocks/>
          </p:cNvGraphicFramePr>
          <p:nvPr>
            <p:extLst>
              <p:ext uri="{D42A27DB-BD31-4B8C-83A1-F6EECF244321}">
                <p14:modId xmlns:p14="http://schemas.microsoft.com/office/powerpoint/2010/main" val="3994772514"/>
              </p:ext>
            </p:extLst>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A661148-19FC-4183-EB96-B643E1024B86}"/>
              </a:ext>
            </a:extLst>
          </p:cNvPr>
          <p:cNvGraphicFramePr>
            <a:graphicFrameLocks/>
          </p:cNvGraphicFramePr>
          <p:nvPr>
            <p:extLst>
              <p:ext uri="{D42A27DB-BD31-4B8C-83A1-F6EECF244321}">
                <p14:modId xmlns:p14="http://schemas.microsoft.com/office/powerpoint/2010/main" val="1569479149"/>
              </p:ext>
            </p:extLst>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625DF3AB-9F99-8CBC-84D4-D7B525D854D3}"/>
              </a:ext>
            </a:extLst>
          </p:cNvPr>
          <p:cNvGraphicFramePr>
            <a:graphicFrameLocks/>
          </p:cNvGraphicFramePr>
          <p:nvPr>
            <p:extLst>
              <p:ext uri="{D42A27DB-BD31-4B8C-83A1-F6EECF244321}">
                <p14:modId xmlns:p14="http://schemas.microsoft.com/office/powerpoint/2010/main" val="2032456826"/>
              </p:ext>
            </p:extLst>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2E2410D1-ACAB-7F15-8422-1C631B4EF6C0}"/>
              </a:ext>
            </a:extLst>
          </p:cNvPr>
          <p:cNvGraphicFramePr>
            <a:graphicFrameLocks/>
          </p:cNvGraphicFramePr>
          <p:nvPr>
            <p:extLst>
              <p:ext uri="{D42A27DB-BD31-4B8C-83A1-F6EECF244321}">
                <p14:modId xmlns:p14="http://schemas.microsoft.com/office/powerpoint/2010/main" val="1793043530"/>
              </p:ext>
            </p:extLst>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59050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225609"/>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997104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Panda | </a:t>
            </a:r>
            <a:r>
              <a:rPr lang="en-US" dirty="0" err="1"/>
              <a:t>Cookies'n</a:t>
            </a:r>
            <a:r>
              <a:rPr lang="en-US" dirty="0"/>
              <a:t> Creme innovation</a:t>
            </a:r>
          </a:p>
          <a:p>
            <a:r>
              <a:rPr lang="en-US" sz="1000" dirty="0">
                <a:latin typeface="+mn-lt"/>
              </a:rPr>
              <a:t>Rescaled Delta Share by Product &amp; </a:t>
            </a:r>
            <a:r>
              <a:rPr lang="en-US" sz="1000" dirty="0">
                <a:solidFill>
                  <a:schemeClr val="accent3"/>
                </a:solidFill>
                <a:latin typeface="+mn-lt"/>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sz="800" b="0" dirty="0">
                        <a:solidFill>
                          <a:srgbClr val="575555"/>
                        </a:solidFill>
                        <a:latin typeface="Nexa Bold"/>
                      </a:endParaRP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r>
                        <a:rPr lang="en-US" sz="700" dirty="0">
                          <a:solidFill>
                            <a:schemeClr val="accent3"/>
                          </a:solidFill>
                          <a:latin typeface="Nexa Book" panose="00000400000000000000" pitchFamily="50" charset="0"/>
                          <a:ea typeface="Open Sans" panose="020B0606030504020204" pitchFamily="34" charset="0"/>
                          <a:cs typeface="Open Sans" panose="020B0606030504020204" pitchFamily="34" charset="0"/>
                        </a:rPr>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427771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225609"/>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3292770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225609"/>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756542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714153667"/>
              </p:ext>
            </p:extLst>
          </p:nvPr>
        </p:nvGraphicFramePr>
        <p:xfrm>
          <a:off x="503238" y="1049315"/>
          <a:ext cx="8243580" cy="4225609"/>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11251233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41637889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9067310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3823684"/>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10771037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33472810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5481585"/>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29937395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Bake Liners for </a:t>
                      </a:r>
                      <a:r>
                        <a:rPr lang="en-US" sz="700" b="0" i="0" u="none" strike="noStrike" dirty="0" err="1">
                          <a:solidFill>
                            <a:srgbClr val="575555"/>
                          </a:solidFill>
                          <a:effectLst/>
                          <a:latin typeface="+mn-lt"/>
                        </a:rPr>
                        <a:t>Airfryers</a:t>
                      </a:r>
                      <a:r>
                        <a:rPr lang="en-US" sz="700" b="0" i="0" u="none" strike="noStrike" dirty="0">
                          <a:solidFill>
                            <a:srgbClr val="575555"/>
                          </a:solidFill>
                          <a:effectLst/>
                          <a:latin typeface="+mn-lt"/>
                        </a:rPr>
                        <a:t> 25pcs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chemeClr val="bg1"/>
                          </a:solidFill>
                          <a:effectLst/>
                          <a:latin typeface="Nexa" panose="00000500000000000000" pitchFamily="2" charset="0"/>
                        </a:rPr>
                        <a:t>88%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213094206"/>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Small 20pcs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174228">
                <a:tc>
                  <a:txBody>
                    <a:bodyPr/>
                    <a:lstStyle/>
                    <a:p>
                      <a:pPr algn="l" rtl="0" fontAlgn="ctr"/>
                      <a:r>
                        <a:rPr lang="en-US" sz="700" b="0" i="0" u="none" strike="noStrike" dirty="0">
                          <a:solidFill>
                            <a:srgbClr val="575555"/>
                          </a:solidFill>
                          <a:effectLst/>
                          <a:latin typeface="+mn-lt"/>
                        </a:rPr>
                        <a:t>Bundle pack Jan alu foil 20m and Jan Baking paper 16 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Perforated Cling Film 100pcs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8m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
                <a:tc>
                  <a:txBody>
                    <a:bodyPr/>
                    <a:lstStyle/>
                    <a:p>
                      <a:pPr algn="l" rtl="0" fontAlgn="ctr"/>
                      <a:r>
                        <a:rPr lang="en-US" sz="700" b="0" i="0" u="none" strike="noStrike" dirty="0">
                          <a:solidFill>
                            <a:srgbClr val="575555"/>
                          </a:solidFill>
                          <a:effectLst/>
                          <a:latin typeface="+mn-lt"/>
                        </a:rPr>
                        <a:t>Jan </a:t>
                      </a:r>
                      <a:r>
                        <a:rPr lang="en-US" sz="700" b="0" i="0" u="none" strike="noStrike" dirty="0" err="1">
                          <a:solidFill>
                            <a:srgbClr val="575555"/>
                          </a:solidFill>
                          <a:effectLst/>
                          <a:latin typeface="+mn-lt"/>
                        </a:rPr>
                        <a:t>Niezbedny</a:t>
                      </a:r>
                      <a:r>
                        <a:rPr lang="en-US" sz="700" b="0" i="0" u="none" strike="noStrike" dirty="0">
                          <a:solidFill>
                            <a:srgbClr val="575555"/>
                          </a:solidFill>
                          <a:effectLst/>
                          <a:latin typeface="+mn-lt"/>
                        </a:rPr>
                        <a:t> </a:t>
                      </a:r>
                      <a:r>
                        <a:rPr lang="en-US" sz="700" b="0" i="0" u="none" strike="noStrike" dirty="0" err="1">
                          <a:solidFill>
                            <a:srgbClr val="575555"/>
                          </a:solidFill>
                          <a:effectLst/>
                          <a:latin typeface="+mn-lt"/>
                        </a:rPr>
                        <a:t>Multibake</a:t>
                      </a:r>
                      <a:r>
                        <a:rPr lang="en-US" sz="700" b="0" i="0" u="none" strike="noStrike" dirty="0">
                          <a:solidFill>
                            <a:srgbClr val="575555"/>
                          </a:solidFill>
                          <a:effectLst/>
                          <a:latin typeface="+mn-lt"/>
                        </a:rPr>
                        <a:t> Paper 16pcs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700" b="0" i="0" u="none" strike="noStrike" dirty="0">
                          <a:solidFill>
                            <a:srgbClr val="575555"/>
                          </a:solidFill>
                          <a:effectLst/>
                          <a:latin typeface="Nexa" panose="00000500000000000000" pitchFamily="2" charset="0"/>
                        </a:rP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7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700" b="0" i="0" u="none" strike="noStrike">
                          <a:solidFill>
                            <a:srgbClr val="575555"/>
                          </a:solidFill>
                          <a:effectLst/>
                          <a:latin typeface="Nexa" panose="00000500000000000000" pitchFamily="2" charset="0"/>
                        </a:rPr>
                        <a:t>103</a:t>
                      </a:r>
                      <a:endParaRPr lang="en-CH"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3</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700" b="0" i="0" u="none" strike="noStrike" dirty="0">
                          <a:solidFill>
                            <a:srgbClr val="575555"/>
                          </a:solidFill>
                          <a:effectLst/>
                          <a:latin typeface="Nexa" panose="00000500000000000000" pitchFamily="2" charset="0"/>
                        </a:rPr>
                        <a:t>10</a:t>
                      </a:r>
                      <a:r>
                        <a:rPr lang="en-US" sz="700" b="0" i="0" u="none" strike="noStrike" dirty="0">
                          <a:solidFill>
                            <a:srgbClr val="575555"/>
                          </a:solidFill>
                          <a:effectLst/>
                          <a:latin typeface="Nexa" panose="00000500000000000000" pitchFamily="2" charset="0"/>
                        </a:rPr>
                        <a:t>5</a:t>
                      </a: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rPr lang="fr-FR" dirty="0"/>
              <a:t>SOURCE: Data Source A | Description</a:t>
            </a:r>
          </a:p>
        </p:txBody>
      </p:sp>
    </p:spTree>
    <p:extLst>
      <p:ext uri="{BB962C8B-B14F-4D97-AF65-F5344CB8AC3E}">
        <p14:creationId xmlns:p14="http://schemas.microsoft.com/office/powerpoint/2010/main" val="170317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210122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25625760-26AA-518B-1E4F-7E7D950DCC4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82107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extLst>
              <p:ext uri="{D42A27DB-BD31-4B8C-83A1-F6EECF244321}">
                <p14:modId xmlns:p14="http://schemas.microsoft.com/office/powerpoint/2010/main" val="2037742566"/>
              </p:ext>
            </p:extLst>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extLst>
              <p:ext uri="{D42A27DB-BD31-4B8C-83A1-F6EECF244321}">
                <p14:modId xmlns:p14="http://schemas.microsoft.com/office/powerpoint/2010/main" val="2773981971"/>
              </p:ext>
            </p:extLst>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4BFD87F-56C5-354A-8E8F-386FE7A9E82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06A9BB13-BB5F-3DBB-C3D9-0D39A57AD98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320253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A6D17-0204-985D-6A70-116A6E934AE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EE7F90C-9F97-5594-A911-ECEA7C730AE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7BAB919-494E-1FE9-8FAB-124952B63D9B}"/>
              </a:ext>
            </a:extLst>
          </p:cNvPr>
          <p:cNvGraphicFramePr>
            <a:graphicFrameLocks/>
          </p:cNvGraphicFramePr>
          <p:nvPr>
            <p:extLst>
              <p:ext uri="{D42A27DB-BD31-4B8C-83A1-F6EECF244321}">
                <p14:modId xmlns:p14="http://schemas.microsoft.com/office/powerpoint/2010/main" val="1663001161"/>
              </p:ext>
            </p:extLst>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F52C7AC1-8697-839F-DDBE-520E249233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E91ED5B3-5363-68B2-F5F4-F3F50DFC317C}"/>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446F02A-0905-5583-CE9A-E1FF13CAA44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B7277368-DF74-3D42-6230-C2AF1CBE38AC}"/>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56DE4AE1-DA46-77B8-EB09-68968217E090}"/>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42834856-5381-8675-D655-3D3476335B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38870FA4-D10C-11E0-34A5-F90193507D0F}"/>
              </a:ext>
            </a:extLst>
          </p:cNvPr>
          <p:cNvGraphicFramePr>
            <a:graphicFrameLocks/>
          </p:cNvGraphicFramePr>
          <p:nvPr>
            <p:extLst>
              <p:ext uri="{D42A27DB-BD31-4B8C-83A1-F6EECF244321}">
                <p14:modId xmlns:p14="http://schemas.microsoft.com/office/powerpoint/2010/main" val="2342562657"/>
              </p:ext>
            </p:extLst>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F1845FA-3F71-BC20-C13F-4249C341E377}"/>
              </a:ext>
            </a:extLst>
          </p:cNvPr>
          <p:cNvGraphicFramePr>
            <a:graphicFrameLocks/>
          </p:cNvGraphicFramePr>
          <p:nvPr>
            <p:extLst>
              <p:ext uri="{D42A27DB-BD31-4B8C-83A1-F6EECF244321}">
                <p14:modId xmlns:p14="http://schemas.microsoft.com/office/powerpoint/2010/main" val="3412502652"/>
              </p:ext>
            </p:extLst>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01429D0A-90BF-AF27-012B-06F829A1D74D}"/>
              </a:ext>
            </a:extLst>
          </p:cNvPr>
          <p:cNvGraphicFramePr>
            <a:graphicFrameLocks/>
          </p:cNvGraphicFramePr>
          <p:nvPr>
            <p:extLst>
              <p:ext uri="{D42A27DB-BD31-4B8C-83A1-F6EECF244321}">
                <p14:modId xmlns:p14="http://schemas.microsoft.com/office/powerpoint/2010/main" val="1020182936"/>
              </p:ext>
            </p:extLst>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CF817484-4FCA-AF97-0A69-83C1EA8D202C}"/>
              </a:ext>
            </a:extLst>
          </p:cNvPr>
          <p:cNvGraphicFramePr>
            <a:graphicFrameLocks/>
          </p:cNvGraphicFramePr>
          <p:nvPr>
            <p:extLst>
              <p:ext uri="{D42A27DB-BD31-4B8C-83A1-F6EECF244321}">
                <p14:modId xmlns:p14="http://schemas.microsoft.com/office/powerpoint/2010/main" val="1168962503"/>
              </p:ext>
            </p:extLst>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15CF8251-A22B-2890-F475-CA5CC39C5F9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E90C0D9F-74CB-3EDE-F4EF-ED685F0934D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0FE41F-F4DB-491D-DF6A-A2609B67DECB}"/>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90BABC3B-0054-66FB-EC7F-6B54066BA6C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3383323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2789</Words>
  <Application>Microsoft Office PowerPoint</Application>
  <PresentationFormat>On-screen Show (16:9)</PresentationFormat>
  <Paragraphs>1126</Paragraphs>
  <Slides>20</Slides>
  <Notes>6</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9"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Ali SALEM</cp:lastModifiedBy>
  <cp:revision>16</cp:revision>
  <dcterms:created xsi:type="dcterms:W3CDTF">2024-07-08T12:20:01Z</dcterms:created>
  <dcterms:modified xsi:type="dcterms:W3CDTF">2025-09-10T12:50:18Z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