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070EA902-88EB-4E2C-A454-99237CFA2749}">
          <p14:sldIdLst>
            <p14:sldId id="256"/>
          </p14:sldIdLst>
        </p14:section>
        <p14:section name="Cuprins" id="{00DA9157-D40C-4BEF-A64C-BC5AF4D3E89D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7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7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21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85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266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DB583F-B338-4529-A2E1-0B5F5816ECBA}"/>
              </a:ext>
            </a:extLst>
          </p:cNvPr>
          <p:cNvSpPr/>
          <p:nvPr userDrawn="1"/>
        </p:nvSpPr>
        <p:spPr>
          <a:xfrm>
            <a:off x="2050472" y="0"/>
            <a:ext cx="101415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587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1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0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44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492E-076F-4427-A83A-690EE56B9C1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42875"/>
            <a:ext cx="5461233" cy="2387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Steganografie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r>
              <a:rPr lang="ro-RO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î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n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mediul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digital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25AA6-87ED-46C8-AD7E-8B99FDF6456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0711" y="5818639"/>
            <a:ext cx="4802188" cy="785813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ro-RO" sz="5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Lucida Console" panose="020B0609040504020204" pitchFamily="49" charset="0"/>
              </a:rPr>
              <a:t>Student</a:t>
            </a:r>
            <a:r>
              <a:rPr lang="ro-RO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br>
              <a:rPr lang="ro-RO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ro-RO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Lucida Console" panose="020B0609040504020204" pitchFamily="49" charset="0"/>
              </a:rPr>
              <a:t>Pricope Ștefan-Cristian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AD443D3-AFFE-4C4A-A433-A1731995B987}"/>
              </a:ext>
            </a:extLst>
          </p:cNvPr>
          <p:cNvSpPr txBox="1">
            <a:spLocks/>
          </p:cNvSpPr>
          <p:nvPr/>
        </p:nvSpPr>
        <p:spPr>
          <a:xfrm>
            <a:off x="100711" y="4889589"/>
            <a:ext cx="6049817" cy="1076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Lucida Console" panose="020B0609040504020204" pitchFamily="49" charset="0"/>
              </a:rPr>
              <a:t>Profesor îndrumător </a:t>
            </a:r>
            <a:br>
              <a:rPr lang="ro-RO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ro-RO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Lucida Console" panose="020B0609040504020204" pitchFamily="49" charset="0"/>
              </a:rPr>
              <a:t>Dr. Suciu Mihai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0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DB1217-342C-4573-A7C0-A436959C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563" y="471054"/>
            <a:ext cx="10032437" cy="1179288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A23E9-0636-49E5-90E6-5B0FC90582C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59563" y="1821830"/>
            <a:ext cx="9662982" cy="3994316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Ce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este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Steganografia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?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Introducere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rapida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o-RO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Fișiere digitale multimedia. Poze și muzică.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o-RO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Algoritmi clasici și noi.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o-RO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Proiectul Steganos. Implementarea algoritmilor.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o-RO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Demo live al aplicației.</a:t>
            </a:r>
            <a:endParaRPr lang="en-US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B1E37-308D-457D-AAFF-6C2DF0E24813}"/>
              </a:ext>
            </a:extLst>
          </p:cNvPr>
          <p:cNvSpPr txBox="1"/>
          <p:nvPr/>
        </p:nvSpPr>
        <p:spPr>
          <a:xfrm>
            <a:off x="5638800" y="29741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5F29C-33AD-4F7A-A2DF-87FB592FD40B}"/>
              </a:ext>
            </a:extLst>
          </p:cNvPr>
          <p:cNvSpPr txBox="1"/>
          <p:nvPr/>
        </p:nvSpPr>
        <p:spPr>
          <a:xfrm>
            <a:off x="8017163" y="210857"/>
            <a:ext cx="38792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sz="1600" dirty="0"/>
              <a:t>Lucrarea teoretică alături de rezultate</a:t>
            </a:r>
            <a:r>
              <a:rPr lang="en-US" sz="1600" dirty="0"/>
              <a:t>le </a:t>
            </a:r>
            <a:r>
              <a:rPr lang="en-US" sz="1600" dirty="0" err="1"/>
              <a:t>ob</a:t>
            </a:r>
            <a:r>
              <a:rPr lang="ro-RO" sz="1600" dirty="0"/>
              <a:t>ținute se pot regăsi la adresa</a:t>
            </a:r>
          </a:p>
          <a:p>
            <a:r>
              <a:rPr lang="ro-RO" sz="1600" dirty="0">
                <a:solidFill>
                  <a:srgbClr val="0070C0"/>
                </a:solidFill>
              </a:rPr>
              <a:t>https</a:t>
            </a:r>
            <a:r>
              <a:rPr lang="en-US" sz="1600" dirty="0">
                <a:solidFill>
                  <a:srgbClr val="0070C0"/>
                </a:solidFill>
              </a:rPr>
              <a:t>://pricope-stefan.com/thesis</a:t>
            </a:r>
          </a:p>
        </p:txBody>
      </p:sp>
    </p:spTree>
    <p:extLst>
      <p:ext uri="{BB962C8B-B14F-4D97-AF65-F5344CB8AC3E}">
        <p14:creationId xmlns:p14="http://schemas.microsoft.com/office/powerpoint/2010/main" val="751920272"/>
      </p:ext>
    </p:extLst>
  </p:cSld>
  <p:clrMapOvr>
    <a:masterClrMapping/>
  </p:clrMapOvr>
</p:sld>
</file>

<file path=ppt/theme/theme1.xml><?xml version="1.0" encoding="utf-8"?>
<a:theme xmlns:a="http://schemas.openxmlformats.org/drawingml/2006/main" name="Key-on-computer-keyboar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Key-on-computer-keyboard-PowerPoint-Templates-Widescreen</Template>
  <TotalTime>64</TotalTime>
  <Words>68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맑은 고딕</vt:lpstr>
      <vt:lpstr>Arial</vt:lpstr>
      <vt:lpstr>Calibri</vt:lpstr>
      <vt:lpstr>Lucida Console</vt:lpstr>
      <vt:lpstr>Source Code Pro Black</vt:lpstr>
      <vt:lpstr>Source Code Pro Medium</vt:lpstr>
      <vt:lpstr>Key-on-computer-keyboard-PowerPoint-Templates-Widescreen</vt:lpstr>
      <vt:lpstr>Custom Design</vt:lpstr>
      <vt:lpstr>Steganografie în mediul digital</vt:lpstr>
      <vt:lpstr>Cuprins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Steganografie în mediul digital</dc:title>
  <dc:creator>Stefan Pricope</dc:creator>
  <cp:lastModifiedBy>Stefan Pricope</cp:lastModifiedBy>
  <cp:revision>14</cp:revision>
  <dcterms:created xsi:type="dcterms:W3CDTF">2020-06-20T15:04:50Z</dcterms:created>
  <dcterms:modified xsi:type="dcterms:W3CDTF">2020-06-20T16:10:23Z</dcterms:modified>
</cp:coreProperties>
</file>