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E1E1E"/>
                </a:solidFill>
              </a:defRPr>
            </a:pPr>
            <a:r>
              <a:t>Battery Energy Storage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82828"/>
                </a:solidFill>
              </a:defRPr>
            </a:pPr>
            <a:r>
              <a:t>Business Plan | 15.0MW / 55.0MWh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282828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Technical 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Power Rating: 15.0MW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🔋 Energy Capacity: 55.0MWh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⏱️ Duration: 3.7 hours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Round-Trip Efficiency: 90%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🔌 Grid Connection: 110kV/400kV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🏢 Technology: Lithium-Ion Battery Energy Storage System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📍 Location: Romania (optimal grid access)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📉 Market Risk: Diversified revenue streams (PZU + FR) reduce exposure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⚙️ Technical Risk: Proven technology with 20-year operational life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🔒 Regulatory Risk: Stable EU framework supporting energy transition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💰 Financial Risk: Conservative projections based on 3-year historical data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🔧 Operational Risk: Professional O&amp;M contracts with experienced providers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🌍 ESG Impact: Positive environmental contribution to grid decarbonization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Next Steps &amp; Timeline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Q1: Finalize site selection and grid connection agreement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Q2: Secure financing and finalize EPC contract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Q3-Q4: Construction and commissioning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Q4: Commercial operations start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📞 Contact: Investment Team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📧 Email: invest@battery-bess.ro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Executive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💰 Total Investment: €3.8M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📊 Projected Annual Revenue: €3.20M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ROI: 85.4% annually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Payback Period: 1.2 years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🔋 System: 15.0MW / 55.0MWh (η=90%)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🎯 Revenue Streams: PZU Arbitrage + Frequency Regulation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7800"/>
          </a:solidFill>
          <a:ln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Market Opportunity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Romanian Energy Market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📈 Growing renewable penetration driving price volatility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PZU (Day-Ahead Market): Arbitrage opportunities from daily price spreads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Frequency Regulation: Critical grid stabilization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💡 TSO (Transelectrica) expanding ancillary services market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🌍 EU Green Deal pushing rapid energy transition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✅ Proven market with existing BESS deployments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Revenue Stream 1: PZU Arbitrage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€0.99M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Revenue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€83K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Monthly Average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91%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Success Rate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Buy Low / Sell High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Strategy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3-Year Historical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Data Source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Day-Ahead (PZU)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Revenue Stream 2: Frequency Regulation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€2.21M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Revenue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€184K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Monthly Average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FR / mFRR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Service Type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24/7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Availability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TSO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Contract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Ancillary Services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7800"/>
          </a:solidFill>
          <a:ln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Financial Projections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5-Year Revenue Forecast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€3.20M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€3.36M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€3.52M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€3.68M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€3.84M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€17.61M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Total 5Y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Investment &amp; Financing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€3.8M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Total Investment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€1.88M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Equity (30%)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€1.88M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Debt (70%)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85.4%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ROI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1.2 years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Payback Period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20 years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Project Life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