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76" r:id="rId5"/>
    <p:sldId id="277" r:id="rId6"/>
    <p:sldId id="266" r:id="rId7"/>
    <p:sldId id="278" r:id="rId8"/>
    <p:sldId id="279" r:id="rId9"/>
    <p:sldId id="269" r:id="rId10"/>
    <p:sldId id="268" r:id="rId11"/>
    <p:sldId id="270" r:id="rId12"/>
    <p:sldId id="280" r:id="rId13"/>
    <p:sldId id="273" r:id="rId14"/>
    <p:sldId id="282" r:id="rId15"/>
    <p:sldId id="283" r:id="rId16"/>
    <p:sldId id="26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60933" autoAdjust="0"/>
  </p:normalViewPr>
  <p:slideViewPr>
    <p:cSldViewPr snapToGrid="0">
      <p:cViewPr varScale="1">
        <p:scale>
          <a:sx n="52" d="100"/>
          <a:sy n="52" d="100"/>
        </p:scale>
        <p:origin x="18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787E1-B2D5-4128-8002-ADB1B71A30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3ECD0-2A4A-488E-94C0-136746953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8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7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8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6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1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1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8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1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8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8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1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9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7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6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3ECD0-2A4A-488E-94C0-136746953E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4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C4EAD-EE87-497C-B634-37576798B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BA477-CB25-4B62-825B-B9031F1B0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8EF06-DA85-4958-AD67-68A1D7C4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D0119-6BCD-4185-8465-039CE5CD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FE2CE-C259-4E4F-BFE0-0731CD73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7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DA80-E1FE-41C8-BD22-F953EFAD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21EFC-D215-4588-92F2-233D3188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1584B-22B4-4EB0-9253-87E47B56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436FE-532C-46E7-A76C-EE9427BD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39319-8671-42E2-A282-663F72B7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6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6DDCA1-5D22-4E44-8796-44DF5DB7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5591A-64AC-4DFA-B7AE-A128D3D5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8594D-4FE2-4D1B-B254-8B3E825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53343-721F-41F5-BCB2-2B387AB9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539F0-80DE-4174-9D20-1086C1C0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8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5781-2AA8-4718-83E9-9EAFE28B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DE57E-A9F3-4CBD-9CA2-1CB3FD01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DB0AC-9133-4F41-8A11-16ED0713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4DC8B-357F-4DBF-9AA4-B391E7AF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4359F-D5D3-4859-B18D-A252961F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6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DEA19-B597-46D7-A8B6-56DE2360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24B13-ABA0-4180-8D85-A9AD238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66272-A9B6-4B4C-9071-86813007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51BFC-C527-4833-8F04-24C69C20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1D62C-F29C-412D-B4FA-D52DEF55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C8AED-CD03-40D3-8244-7D3698B3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B520-972B-4840-A391-98A1A6875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A688E-A0A4-4DE1-A367-C572CE4A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AF144-9BFC-4084-91B1-F8AC7E03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4AC73-6334-4C68-BD4F-95DDAA64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159AF-566E-4AA9-AB9F-BDC37A96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4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5200-EF67-440A-B714-6A854BBC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70FD9-4B8D-40F7-A7E2-1D8A17F9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E778F-6588-4D23-9DA5-1A7BEE63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CCDAAB-59C8-40A4-82AD-D7A53FC1A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AAA0E-2900-4BE9-BB07-5DF7F95A1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66103F-7656-4ACF-AAD1-2638FEEB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C5E3CD-322B-499B-A9DD-A2F47C50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02F00-374A-4543-A4A0-509D03C3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1165E-1412-4490-939B-E4192847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F657A-E3A2-4A0F-9D4A-C8B12F79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212E0B-3120-41B5-A684-B7F91BD2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717A7-E6D8-4E87-BF31-BE5B3F8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5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C7C5C0-0985-4B24-B72D-A9F3F216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4765F6-ED1A-4853-8F67-4899282A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8DB7D-5E1A-481D-9C1B-9327A362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2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7FD6A-0BEC-422B-B248-5A1C9840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0D1F-6F03-42A2-996E-6B786CBB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E384E-CA8A-4925-A6D5-119F6C00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D9EF9-76CB-4104-B962-4840B3F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903B4-5897-49DF-BF80-FE9807DB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6CD76-F879-4F83-961D-0636748E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49AC-F074-4134-928C-89561894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247DD6-2C99-4380-BE8D-C08CF057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585525-A9C4-4DDB-8239-FAD9B887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11975-AC6D-4465-8257-F24585F6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32E81-EA9F-4BDD-ADBA-784BC145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3B7B7-14A4-41C9-83A7-EB379CCD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B94DE6-B170-4B95-8CDF-C5D1AB1D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3DD92-BCA8-4049-9E1B-B53AC3CD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3B177-1967-4F30-8F4F-8048A0DC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1AB6-1C40-452B-A7E2-89E007A25E72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42F0C-D947-40B1-A6A4-6C99909E1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091F2-B265-4500-99A6-9ED8733EE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7744-5F49-43A6-920D-DDA92146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FE1E-6C5A-46F6-85D3-9951DF22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50" y="2910516"/>
            <a:ext cx="9704700" cy="103696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Improved discrete cuckoo optimization algorithm for the three-stage assembly </a:t>
            </a:r>
            <a:r>
              <a:rPr lang="en-US" altLang="zh-CN" sz="3200" dirty="0" err="1"/>
              <a:t>flowshop</a:t>
            </a:r>
            <a:r>
              <a:rPr lang="en-US" altLang="zh-CN" sz="3200" dirty="0"/>
              <a:t> scheduling problem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24931-E1B2-4005-8DEE-6C80E1DEF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161" y="5643562"/>
            <a:ext cx="3627863" cy="601972"/>
          </a:xfrm>
        </p:spPr>
        <p:txBody>
          <a:bodyPr/>
          <a:lstStyle/>
          <a:p>
            <a:r>
              <a:rPr lang="en-US" altLang="zh-CN" dirty="0"/>
              <a:t>8.30</a:t>
            </a:r>
            <a:r>
              <a:rPr lang="zh-CN" altLang="en-US" dirty="0"/>
              <a:t>文献分享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68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9"/>
    </mc:Choice>
    <mc:Fallback xmlns="">
      <p:transition spd="slow" advTm="155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D73379C-B301-41F0-8649-49830A48332F}"/>
              </a:ext>
            </a:extLst>
          </p:cNvPr>
          <p:cNvSpPr/>
          <p:nvPr/>
        </p:nvSpPr>
        <p:spPr>
          <a:xfrm>
            <a:off x="835574" y="803856"/>
            <a:ext cx="179087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算法分析：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6213AD-D81C-4F76-91CE-D4097948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78" y="1862784"/>
            <a:ext cx="3399876" cy="876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97A97E-B36A-4156-9929-11EACA065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300" y="2961765"/>
            <a:ext cx="1997178" cy="876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5E8B06-5C40-4F7C-8BC1-652A28A1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753" y="3019425"/>
            <a:ext cx="5991225" cy="8191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F2B7CE-FCE8-4598-BD10-82D4C48411F0}"/>
              </a:ext>
            </a:extLst>
          </p:cNvPr>
          <p:cNvSpPr/>
          <p:nvPr/>
        </p:nvSpPr>
        <p:spPr>
          <a:xfrm>
            <a:off x="835574" y="4329218"/>
            <a:ext cx="1723549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组织评估：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B7F7DA-AE8E-4B72-9B46-6D695BAAF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931" y="4453202"/>
            <a:ext cx="7918179" cy="15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46"/>
    </mc:Choice>
    <mc:Fallback xmlns="">
      <p:transition spd="slow" advTm="942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D73379C-B301-41F0-8649-49830A48332F}"/>
              </a:ext>
            </a:extLst>
          </p:cNvPr>
          <p:cNvSpPr/>
          <p:nvPr/>
        </p:nvSpPr>
        <p:spPr>
          <a:xfrm>
            <a:off x="660427" y="338907"/>
            <a:ext cx="179087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算法分析：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BFA858-D4DF-41B3-825B-C13D34BA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48" y="2979815"/>
            <a:ext cx="9543377" cy="3878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C5B4D-5177-4783-8047-F8763528D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7" y="844268"/>
            <a:ext cx="10334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1"/>
    </mc:Choice>
    <mc:Fallback xmlns="">
      <p:transition spd="slow" advTm="342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D73379C-B301-41F0-8649-49830A48332F}"/>
              </a:ext>
            </a:extLst>
          </p:cNvPr>
          <p:cNvSpPr/>
          <p:nvPr/>
        </p:nvSpPr>
        <p:spPr>
          <a:xfrm>
            <a:off x="835574" y="803856"/>
            <a:ext cx="179087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算法分析：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48215-6785-41D6-BD3D-3FA30308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579536"/>
            <a:ext cx="7581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48"/>
    </mc:Choice>
    <mc:Fallback xmlns="">
      <p:transition spd="slow" advTm="321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68A2E6-83C7-4684-9B31-992165402562}"/>
              </a:ext>
            </a:extLst>
          </p:cNvPr>
          <p:cNvSpPr/>
          <p:nvPr/>
        </p:nvSpPr>
        <p:spPr>
          <a:xfrm>
            <a:off x="861060" y="1010032"/>
            <a:ext cx="185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算例运算：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188377-5C0C-49A9-B61C-BF783A2C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69" y="1471697"/>
            <a:ext cx="7381875" cy="415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0F2EE0-BE7C-46EC-97EB-316C725F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02" y="2981566"/>
            <a:ext cx="3098023" cy="13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43"/>
    </mc:Choice>
    <mc:Fallback xmlns="">
      <p:transition spd="slow" advTm="252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68A2E6-83C7-4684-9B31-992165402562}"/>
              </a:ext>
            </a:extLst>
          </p:cNvPr>
          <p:cNvSpPr/>
          <p:nvPr/>
        </p:nvSpPr>
        <p:spPr>
          <a:xfrm>
            <a:off x="861060" y="1010032"/>
            <a:ext cx="185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算例运算：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01C227-EE1A-4EFD-9EFB-ADD1D28EF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28"/>
          <a:stretch/>
        </p:blipFill>
        <p:spPr>
          <a:xfrm>
            <a:off x="2044889" y="1585736"/>
            <a:ext cx="7626054" cy="44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7"/>
    </mc:Choice>
    <mc:Fallback xmlns="">
      <p:transition spd="slow" advTm="219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68A2E6-83C7-4684-9B31-992165402562}"/>
              </a:ext>
            </a:extLst>
          </p:cNvPr>
          <p:cNvSpPr/>
          <p:nvPr/>
        </p:nvSpPr>
        <p:spPr>
          <a:xfrm>
            <a:off x="861060" y="1010032"/>
            <a:ext cx="185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算例运算：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F6FFC3-08CB-4F3C-AEDA-114E3A858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695068"/>
            <a:ext cx="94202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9"/>
    </mc:Choice>
    <mc:Fallback xmlns="">
      <p:transition spd="slow" advTm="160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3E91C0-7DAE-4E62-8838-EAD07709AB39}"/>
              </a:ext>
            </a:extLst>
          </p:cNvPr>
          <p:cNvSpPr/>
          <p:nvPr/>
        </p:nvSpPr>
        <p:spPr>
          <a:xfrm>
            <a:off x="1053884" y="1703855"/>
            <a:ext cx="10363200" cy="456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本文研究了三阶段装配流程车间调度问题，即第一阶段有并联机器，第二和第三阶段只有一台机器。每一种产品都是由几个部件组成的，经过第一阶段的加工后，这些部件被收集起来并转移到第三阶段，将它们组装成产品。目标是找出产品序列，使最后一个产品完工时间最小。作者提出了一种基于离散表示的布谷鸟优化算法</a:t>
            </a:r>
            <a:r>
              <a:rPr lang="en-US" altLang="zh-CN" sz="2200" dirty="0"/>
              <a:t>(COA)</a:t>
            </a:r>
            <a:r>
              <a:rPr lang="zh-CN" altLang="en-US" sz="2200" dirty="0"/>
              <a:t>，该算法结合了布谷鸟的聚类、产卵和迁移等新的调整方法。这些新的特征导致了一个改进的离散版本的</a:t>
            </a:r>
            <a:r>
              <a:rPr lang="en-US" altLang="zh-CN" sz="2200" dirty="0"/>
              <a:t>COA</a:t>
            </a:r>
            <a:r>
              <a:rPr lang="zh-CN" altLang="en-US" sz="2200" dirty="0"/>
              <a:t>，称为</a:t>
            </a:r>
            <a:r>
              <a:rPr lang="en-US" altLang="zh-CN" sz="2200" dirty="0"/>
              <a:t>IDCOA</a:t>
            </a:r>
            <a:r>
              <a:rPr lang="zh-CN" altLang="en-US" sz="2200" dirty="0"/>
              <a:t>。同时，针对所解决的问题，给出了一个下界和一些调度规则。通过随机生成的实例对所采用算法的性能进行了评价，验证了所提出的</a:t>
            </a:r>
            <a:r>
              <a:rPr lang="en-US" altLang="zh-CN" sz="2200" dirty="0"/>
              <a:t>IDCOA</a:t>
            </a:r>
            <a:r>
              <a:rPr lang="zh-CN" altLang="en-US" sz="2200" dirty="0"/>
              <a:t>算法的能力。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73379C-B301-41F0-8649-49830A48332F}"/>
              </a:ext>
            </a:extLst>
          </p:cNvPr>
          <p:cNvSpPr/>
          <p:nvPr/>
        </p:nvSpPr>
        <p:spPr>
          <a:xfrm>
            <a:off x="835574" y="803856"/>
            <a:ext cx="1723549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论文总结：</a:t>
            </a:r>
          </a:p>
        </p:txBody>
      </p:sp>
    </p:spTree>
    <p:extLst>
      <p:ext uri="{BB962C8B-B14F-4D97-AF65-F5344CB8AC3E}">
        <p14:creationId xmlns:p14="http://schemas.microsoft.com/office/powerpoint/2010/main" val="22231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06"/>
    </mc:Choice>
    <mc:Fallback xmlns="">
      <p:transition spd="slow" advTm="993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B37AF3-CA62-4D63-BE37-A6B62832CC81}"/>
              </a:ext>
            </a:extLst>
          </p:cNvPr>
          <p:cNvSpPr txBox="1"/>
          <p:nvPr/>
        </p:nvSpPr>
        <p:spPr>
          <a:xfrm>
            <a:off x="5018049" y="3013501"/>
            <a:ext cx="276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THANKS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62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"/>
    </mc:Choice>
    <mc:Fallback xmlns="">
      <p:transition spd="slow" advTm="50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5FE9DF0-F23A-4C10-9197-74E85CA63A80}"/>
              </a:ext>
            </a:extLst>
          </p:cNvPr>
          <p:cNvSpPr/>
          <p:nvPr/>
        </p:nvSpPr>
        <p:spPr>
          <a:xfrm>
            <a:off x="610122" y="85333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现代制造业中模块化生产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5B0375-796B-4F75-A61E-176CD308CE02}"/>
              </a:ext>
            </a:extLst>
          </p:cNvPr>
          <p:cNvSpPr/>
          <p:nvPr/>
        </p:nvSpPr>
        <p:spPr>
          <a:xfrm>
            <a:off x="6625701" y="4032422"/>
            <a:ext cx="172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消防车组装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E3504F-468E-45C7-B494-3126BB52EDB0}"/>
              </a:ext>
            </a:extLst>
          </p:cNvPr>
          <p:cNvSpPr/>
          <p:nvPr/>
        </p:nvSpPr>
        <p:spPr>
          <a:xfrm>
            <a:off x="6625702" y="3228211"/>
            <a:ext cx="172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计算机制造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A38F7B-1E8C-451B-9734-451CA9224AB6}"/>
              </a:ext>
            </a:extLst>
          </p:cNvPr>
          <p:cNvSpPr/>
          <p:nvPr/>
        </p:nvSpPr>
        <p:spPr>
          <a:xfrm>
            <a:off x="6625703" y="2393522"/>
            <a:ext cx="141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电视制作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7EC30C-593A-48B6-BB32-34554F37F5E8}"/>
              </a:ext>
            </a:extLst>
          </p:cNvPr>
          <p:cNvSpPr/>
          <p:nvPr/>
        </p:nvSpPr>
        <p:spPr>
          <a:xfrm>
            <a:off x="6625701" y="4867111"/>
            <a:ext cx="2646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分布式数据库系统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895838-819B-481A-9164-3762303EE717}"/>
              </a:ext>
            </a:extLst>
          </p:cNvPr>
          <p:cNvSpPr/>
          <p:nvPr/>
        </p:nvSpPr>
        <p:spPr>
          <a:xfrm>
            <a:off x="2611644" y="3689876"/>
            <a:ext cx="2954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模块化产品生产系统</a:t>
            </a:r>
          </a:p>
        </p:txBody>
      </p:sp>
    </p:spTree>
    <p:extLst>
      <p:ext uri="{BB962C8B-B14F-4D97-AF65-F5344CB8AC3E}">
        <p14:creationId xmlns:p14="http://schemas.microsoft.com/office/powerpoint/2010/main" val="163602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57"/>
    </mc:Choice>
    <mc:Fallback xmlns="">
      <p:transition spd="slow" advTm="618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9B12311-C729-4D67-9A51-CE08B165EE21}"/>
              </a:ext>
            </a:extLst>
          </p:cNvPr>
          <p:cNvSpPr/>
          <p:nvPr/>
        </p:nvSpPr>
        <p:spPr>
          <a:xfrm>
            <a:off x="6096000" y="2173802"/>
            <a:ext cx="4846320" cy="220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第一阶段 加工阶段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第二阶段</a:t>
            </a:r>
            <a:r>
              <a:rPr lang="en-US" altLang="zh-CN" sz="2400" dirty="0"/>
              <a:t> </a:t>
            </a:r>
            <a:r>
              <a:rPr lang="zh-CN" altLang="en-US" sz="2400" dirty="0"/>
              <a:t>运输阶段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第三阶段 装配阶段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1E04AF-E86F-4963-B587-13C50373FA04}"/>
              </a:ext>
            </a:extLst>
          </p:cNvPr>
          <p:cNvSpPr/>
          <p:nvPr/>
        </p:nvSpPr>
        <p:spPr>
          <a:xfrm>
            <a:off x="1724107" y="3198167"/>
            <a:ext cx="185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装配流程</a:t>
            </a:r>
            <a:endParaRPr lang="en-US" altLang="zh-CN" sz="2400" b="1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E9FC60E-AEC6-462D-8E29-9E3207CDBB52}"/>
              </a:ext>
            </a:extLst>
          </p:cNvPr>
          <p:cNvSpPr/>
          <p:nvPr/>
        </p:nvSpPr>
        <p:spPr>
          <a:xfrm>
            <a:off x="4169133" y="3198167"/>
            <a:ext cx="67056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19"/>
    </mc:Choice>
    <mc:Fallback xmlns="">
      <p:transition spd="slow" advTm="467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EBB30B-0E4C-4274-8D15-D20713CBA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>
          <a:xfrm>
            <a:off x="5532955" y="2027585"/>
            <a:ext cx="6137019" cy="41346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5F3B8A-4AAE-4689-B8FF-0D81E138D629}"/>
              </a:ext>
            </a:extLst>
          </p:cNvPr>
          <p:cNvSpPr/>
          <p:nvPr/>
        </p:nvSpPr>
        <p:spPr>
          <a:xfrm>
            <a:off x="4988504" y="93741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布谷鸟搜索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1BDDC-76F5-4114-BA4D-28F84C371DAB}"/>
              </a:ext>
            </a:extLst>
          </p:cNvPr>
          <p:cNvSpPr/>
          <p:nvPr/>
        </p:nvSpPr>
        <p:spPr>
          <a:xfrm>
            <a:off x="324506" y="2137914"/>
            <a:ext cx="5294416" cy="39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这种向最佳区域的迁移，可以被认为是一种全局搜索，导致了对新栖息地的探索，然后鸟类随机地在已发现栖息地周围的有限区域下蛋。这种迁移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全局搜索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和产卵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局部搜索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机制控制了算法搜索能力多样化和增强之间的平衡，从而找到问题的全局最优解。</a:t>
            </a:r>
          </a:p>
        </p:txBody>
      </p:sp>
    </p:spTree>
    <p:extLst>
      <p:ext uri="{BB962C8B-B14F-4D97-AF65-F5344CB8AC3E}">
        <p14:creationId xmlns:p14="http://schemas.microsoft.com/office/powerpoint/2010/main" val="15606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50"/>
    </mc:Choice>
    <mc:Fallback xmlns="">
      <p:transition spd="slow" advTm="694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08AD7D-FDC5-4C2B-864E-29A3FEFF09EA}"/>
              </a:ext>
            </a:extLst>
          </p:cNvPr>
          <p:cNvSpPr/>
          <p:nvPr/>
        </p:nvSpPr>
        <p:spPr>
          <a:xfrm>
            <a:off x="1411356" y="1564323"/>
            <a:ext cx="9369288" cy="372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/>
              <a:t>规则：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 </a:t>
            </a:r>
            <a:r>
              <a:rPr lang="zh-CN" altLang="en-US" sz="2400" dirty="0"/>
              <a:t>每只布谷鸟每次下一个蛋，并将其放入随机选择的巢中。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 </a:t>
            </a:r>
            <a:r>
              <a:rPr lang="zh-CN" altLang="en-US" sz="2400" dirty="0"/>
              <a:t>具有优质蛋的最佳巢会被带到下一代。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 </a:t>
            </a:r>
            <a:r>
              <a:rPr lang="zh-CN" altLang="en-US" sz="2400" dirty="0"/>
              <a:t>可用的寄主巢数量是固定的，且寄主有一定的概率发现布谷鸟放的蛋。在这种情况下，寄主可以消灭该蛋或放弃旧巢另建新巢。</a:t>
            </a:r>
          </a:p>
        </p:txBody>
      </p:sp>
    </p:spTree>
    <p:extLst>
      <p:ext uri="{BB962C8B-B14F-4D97-AF65-F5344CB8AC3E}">
        <p14:creationId xmlns:p14="http://schemas.microsoft.com/office/powerpoint/2010/main" val="2334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85"/>
    </mc:Choice>
    <mc:Fallback xmlns="">
      <p:transition spd="slow" advTm="349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2534B12-5644-4BC6-A02C-51BB37A5D4F7}"/>
              </a:ext>
            </a:extLst>
          </p:cNvPr>
          <p:cNvSpPr/>
          <p:nvPr/>
        </p:nvSpPr>
        <p:spPr>
          <a:xfrm>
            <a:off x="835574" y="803856"/>
            <a:ext cx="1723549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模型建立：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D4292-C231-40A6-9E61-2C6067B5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66" y="1393889"/>
            <a:ext cx="9460467" cy="14670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2EF723-71F9-4AF0-A539-33C097B8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81" y="3206479"/>
            <a:ext cx="5238750" cy="790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5E8311-BA32-4C4C-93D2-F29AA4CE3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7" y="4193485"/>
            <a:ext cx="6276975" cy="723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38A92E-A3C1-46AA-AC89-49B3B00C1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7" y="5073586"/>
            <a:ext cx="5124450" cy="781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B70F84-0CE3-477E-B79D-FA50DFBC1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348" y="4285110"/>
            <a:ext cx="3588967" cy="51799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64E0D6CB-192B-4BFC-83B6-8146C19F5F38}"/>
              </a:ext>
            </a:extLst>
          </p:cNvPr>
          <p:cNvSpPr/>
          <p:nvPr/>
        </p:nvSpPr>
        <p:spPr>
          <a:xfrm>
            <a:off x="7463443" y="4421856"/>
            <a:ext cx="442624" cy="24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81"/>
    </mc:Choice>
    <mc:Fallback xmlns="">
      <p:transition spd="slow" advTm="386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2534B12-5644-4BC6-A02C-51BB37A5D4F7}"/>
              </a:ext>
            </a:extLst>
          </p:cNvPr>
          <p:cNvSpPr/>
          <p:nvPr/>
        </p:nvSpPr>
        <p:spPr>
          <a:xfrm>
            <a:off x="835574" y="803856"/>
            <a:ext cx="1723549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模型建立：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1059AA-B93D-459C-AD0F-B688D52D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68" y="2359299"/>
            <a:ext cx="4143132" cy="213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9"/>
    </mc:Choice>
    <mc:Fallback xmlns="">
      <p:transition spd="slow" advTm="232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2534B12-5644-4BC6-A02C-51BB37A5D4F7}"/>
              </a:ext>
            </a:extLst>
          </p:cNvPr>
          <p:cNvSpPr/>
          <p:nvPr/>
        </p:nvSpPr>
        <p:spPr>
          <a:xfrm>
            <a:off x="835574" y="803856"/>
            <a:ext cx="1723549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模型建立：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D5E3F-DF08-4E85-97CF-B4291BDD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74" y="1433584"/>
            <a:ext cx="5591175" cy="1066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5958BC-DDFD-487D-9150-B315AF8E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173" y="2660543"/>
            <a:ext cx="7572375" cy="2476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258BC-D25A-4282-B2CB-BEAE7E342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25" y="5742274"/>
            <a:ext cx="3714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70"/>
    </mc:Choice>
    <mc:Fallback xmlns="">
      <p:transition spd="slow" advTm="374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D73379C-B301-41F0-8649-49830A48332F}"/>
              </a:ext>
            </a:extLst>
          </p:cNvPr>
          <p:cNvSpPr/>
          <p:nvPr/>
        </p:nvSpPr>
        <p:spPr>
          <a:xfrm>
            <a:off x="835574" y="803856"/>
            <a:ext cx="1790875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算法分析：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216A12-31CD-4B77-B375-4B54C558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57" y="1240994"/>
            <a:ext cx="71628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38"/>
    </mc:Choice>
    <mc:Fallback xmlns="">
      <p:transition spd="slow" advTm="5483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420</Words>
  <Application>Microsoft Office PowerPoint</Application>
  <PresentationFormat>宽屏</PresentationFormat>
  <Paragraphs>49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Improved discrete cuckoo optimization algorithm for the three-stage assembly flowshop scheduling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yewei</dc:creator>
  <cp:lastModifiedBy>feng yewei</cp:lastModifiedBy>
  <cp:revision>46</cp:revision>
  <dcterms:created xsi:type="dcterms:W3CDTF">2020-07-26T03:34:35Z</dcterms:created>
  <dcterms:modified xsi:type="dcterms:W3CDTF">2020-09-05T01:56:06Z</dcterms:modified>
</cp:coreProperties>
</file>