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71" r:id="rId5"/>
    <p:sldId id="260" r:id="rId6"/>
    <p:sldId id="259" r:id="rId7"/>
    <p:sldId id="278" r:id="rId8"/>
    <p:sldId id="279" r:id="rId9"/>
    <p:sldId id="280" r:id="rId10"/>
    <p:sldId id="277" r:id="rId11"/>
    <p:sldId id="281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" userId="aedb3711a5651216" providerId="LiveId" clId="{AC32B296-3D2F-4ED8-AF58-E6DB315A1638}"/>
    <pc:docChg chg="undo custSel addSld delSld modSld sldOrd">
      <pc:chgData name="Peter" userId="aedb3711a5651216" providerId="LiveId" clId="{AC32B296-3D2F-4ED8-AF58-E6DB315A1638}" dt="2021-11-29T05:23:50.037" v="5045" actId="20577"/>
      <pc:docMkLst>
        <pc:docMk/>
      </pc:docMkLst>
      <pc:sldChg chg="addSp delSp modSp new mod">
        <pc:chgData name="Peter" userId="aedb3711a5651216" providerId="LiveId" clId="{AC32B296-3D2F-4ED8-AF58-E6DB315A1638}" dt="2021-11-28T07:11:38.664" v="5" actId="1076"/>
        <pc:sldMkLst>
          <pc:docMk/>
          <pc:sldMk cId="752727600" sldId="256"/>
        </pc:sldMkLst>
        <pc:spChg chg="del">
          <ac:chgData name="Peter" userId="aedb3711a5651216" providerId="LiveId" clId="{AC32B296-3D2F-4ED8-AF58-E6DB315A1638}" dt="2021-11-28T07:11:28.129" v="1" actId="478"/>
          <ac:spMkLst>
            <pc:docMk/>
            <pc:sldMk cId="752727600" sldId="256"/>
            <ac:spMk id="2" creationId="{F3E800A5-AA81-4706-8C54-66842F70EDFD}"/>
          </ac:spMkLst>
        </pc:spChg>
        <pc:spChg chg="del">
          <ac:chgData name="Peter" userId="aedb3711a5651216" providerId="LiveId" clId="{AC32B296-3D2F-4ED8-AF58-E6DB315A1638}" dt="2021-11-28T07:11:30.802" v="2" actId="478"/>
          <ac:spMkLst>
            <pc:docMk/>
            <pc:sldMk cId="752727600" sldId="256"/>
            <ac:spMk id="3" creationId="{B2D4AC8D-F994-46EF-A225-3D44007C04FC}"/>
          </ac:spMkLst>
        </pc:spChg>
        <pc:picChg chg="add mod">
          <ac:chgData name="Peter" userId="aedb3711a5651216" providerId="LiveId" clId="{AC32B296-3D2F-4ED8-AF58-E6DB315A1638}" dt="2021-11-28T07:11:38.664" v="5" actId="1076"/>
          <ac:picMkLst>
            <pc:docMk/>
            <pc:sldMk cId="752727600" sldId="256"/>
            <ac:picMk id="5" creationId="{C40B09CC-9211-4CA8-81EE-3C4E17287601}"/>
          </ac:picMkLst>
        </pc:picChg>
      </pc:sldChg>
      <pc:sldChg chg="addSp delSp modSp new mod">
        <pc:chgData name="Peter" userId="aedb3711a5651216" providerId="LiveId" clId="{AC32B296-3D2F-4ED8-AF58-E6DB315A1638}" dt="2021-11-28T07:21:15.739" v="209" actId="2711"/>
        <pc:sldMkLst>
          <pc:docMk/>
          <pc:sldMk cId="2716362860" sldId="257"/>
        </pc:sldMkLst>
        <pc:spChg chg="del">
          <ac:chgData name="Peter" userId="aedb3711a5651216" providerId="LiveId" clId="{AC32B296-3D2F-4ED8-AF58-E6DB315A1638}" dt="2021-11-28T07:12:22.838" v="7" actId="478"/>
          <ac:spMkLst>
            <pc:docMk/>
            <pc:sldMk cId="2716362860" sldId="257"/>
            <ac:spMk id="2" creationId="{091EA4E9-29E9-47DD-B774-9673A59E6303}"/>
          </ac:spMkLst>
        </pc:spChg>
        <pc:spChg chg="del">
          <ac:chgData name="Peter" userId="aedb3711a5651216" providerId="LiveId" clId="{AC32B296-3D2F-4ED8-AF58-E6DB315A1638}" dt="2021-11-28T07:12:25.132" v="8" actId="478"/>
          <ac:spMkLst>
            <pc:docMk/>
            <pc:sldMk cId="2716362860" sldId="257"/>
            <ac:spMk id="3" creationId="{67642B0F-588E-425F-BD89-1DB58F700463}"/>
          </ac:spMkLst>
        </pc:spChg>
        <pc:spChg chg="add mod">
          <ac:chgData name="Peter" userId="aedb3711a5651216" providerId="LiveId" clId="{AC32B296-3D2F-4ED8-AF58-E6DB315A1638}" dt="2021-11-28T07:15:31.087" v="16"/>
          <ac:spMkLst>
            <pc:docMk/>
            <pc:sldMk cId="2716362860" sldId="257"/>
            <ac:spMk id="6" creationId="{1B2A5FF1-3507-43EF-8ADB-BB33FCD37EFD}"/>
          </ac:spMkLst>
        </pc:spChg>
        <pc:spChg chg="add mod">
          <ac:chgData name="Peter" userId="aedb3711a5651216" providerId="LiveId" clId="{AC32B296-3D2F-4ED8-AF58-E6DB315A1638}" dt="2021-11-28T07:21:15.739" v="209" actId="2711"/>
          <ac:spMkLst>
            <pc:docMk/>
            <pc:sldMk cId="2716362860" sldId="257"/>
            <ac:spMk id="8" creationId="{9D4524D4-E3C4-4864-9788-2862B6B480F2}"/>
          </ac:spMkLst>
        </pc:spChg>
        <pc:picChg chg="add mod">
          <ac:chgData name="Peter" userId="aedb3711a5651216" providerId="LiveId" clId="{AC32B296-3D2F-4ED8-AF58-E6DB315A1638}" dt="2021-11-28T07:20:35.304" v="208" actId="1076"/>
          <ac:picMkLst>
            <pc:docMk/>
            <pc:sldMk cId="2716362860" sldId="257"/>
            <ac:picMk id="5" creationId="{A48A2BA4-8D0B-4F1A-85EA-8A0AF1EADF46}"/>
          </ac:picMkLst>
        </pc:picChg>
      </pc:sldChg>
      <pc:sldChg chg="addSp delSp modSp new mod ord">
        <pc:chgData name="Peter" userId="aedb3711a5651216" providerId="LiveId" clId="{AC32B296-3D2F-4ED8-AF58-E6DB315A1638}" dt="2021-11-29T05:23:50.037" v="5045" actId="20577"/>
        <pc:sldMkLst>
          <pc:docMk/>
          <pc:sldMk cId="255152114" sldId="258"/>
        </pc:sldMkLst>
        <pc:spChg chg="del mod">
          <ac:chgData name="Peter" userId="aedb3711a5651216" providerId="LiveId" clId="{AC32B296-3D2F-4ED8-AF58-E6DB315A1638}" dt="2021-11-28T07:22:25.630" v="215" actId="478"/>
          <ac:spMkLst>
            <pc:docMk/>
            <pc:sldMk cId="255152114" sldId="258"/>
            <ac:spMk id="2" creationId="{EC215E3B-D26D-4417-BD97-73B5627AE821}"/>
          </ac:spMkLst>
        </pc:spChg>
        <pc:spChg chg="del mod">
          <ac:chgData name="Peter" userId="aedb3711a5651216" providerId="LiveId" clId="{AC32B296-3D2F-4ED8-AF58-E6DB315A1638}" dt="2021-11-28T07:22:23.966" v="214" actId="478"/>
          <ac:spMkLst>
            <pc:docMk/>
            <pc:sldMk cId="255152114" sldId="258"/>
            <ac:spMk id="3" creationId="{0DF0ED52-DFC0-4503-9FDB-9E2CDDD0AABF}"/>
          </ac:spMkLst>
        </pc:spChg>
        <pc:spChg chg="add mod">
          <ac:chgData name="Peter" userId="aedb3711a5651216" providerId="LiveId" clId="{AC32B296-3D2F-4ED8-AF58-E6DB315A1638}" dt="2021-11-28T07:26:04.071" v="261" actId="108"/>
          <ac:spMkLst>
            <pc:docMk/>
            <pc:sldMk cId="255152114" sldId="258"/>
            <ac:spMk id="4" creationId="{80DD03A3-58C5-4C2A-B13F-1C61973E10F8}"/>
          </ac:spMkLst>
        </pc:spChg>
        <pc:spChg chg="add mod">
          <ac:chgData name="Peter" userId="aedb3711a5651216" providerId="LiveId" clId="{AC32B296-3D2F-4ED8-AF58-E6DB315A1638}" dt="2021-11-29T05:23:50.037" v="5045" actId="20577"/>
          <ac:spMkLst>
            <pc:docMk/>
            <pc:sldMk cId="255152114" sldId="258"/>
            <ac:spMk id="6" creationId="{29754C87-046B-4B28-9FBE-0E6CF7CD1BB9}"/>
          </ac:spMkLst>
        </pc:spChg>
      </pc:sldChg>
      <pc:sldChg chg="addSp delSp modSp add mod ord">
        <pc:chgData name="Peter" userId="aedb3711a5651216" providerId="LiveId" clId="{AC32B296-3D2F-4ED8-AF58-E6DB315A1638}" dt="2021-11-28T08:14:14.684" v="1197" actId="1076"/>
        <pc:sldMkLst>
          <pc:docMk/>
          <pc:sldMk cId="2816798376" sldId="259"/>
        </pc:sldMkLst>
        <pc:spChg chg="mod">
          <ac:chgData name="Peter" userId="aedb3711a5651216" providerId="LiveId" clId="{AC32B296-3D2F-4ED8-AF58-E6DB315A1638}" dt="2021-11-28T07:55:40.647" v="794" actId="20577"/>
          <ac:spMkLst>
            <pc:docMk/>
            <pc:sldMk cId="2816798376" sldId="259"/>
            <ac:spMk id="4" creationId="{80DD03A3-58C5-4C2A-B13F-1C61973E10F8}"/>
          </ac:spMkLst>
        </pc:spChg>
        <pc:spChg chg="del mod">
          <ac:chgData name="Peter" userId="aedb3711a5651216" providerId="LiveId" clId="{AC32B296-3D2F-4ED8-AF58-E6DB315A1638}" dt="2021-11-28T07:56:46.059" v="798" actId="478"/>
          <ac:spMkLst>
            <pc:docMk/>
            <pc:sldMk cId="2816798376" sldId="259"/>
            <ac:spMk id="6" creationId="{29754C87-046B-4B28-9FBE-0E6CF7CD1BB9}"/>
          </ac:spMkLst>
        </pc:spChg>
        <pc:spChg chg="add mod">
          <ac:chgData name="Peter" userId="aedb3711a5651216" providerId="LiveId" clId="{AC32B296-3D2F-4ED8-AF58-E6DB315A1638}" dt="2021-11-28T08:14:14.684" v="1197" actId="1076"/>
          <ac:spMkLst>
            <pc:docMk/>
            <pc:sldMk cId="2816798376" sldId="259"/>
            <ac:spMk id="7" creationId="{C81E65B0-C67F-4935-92F9-F1B7D442A003}"/>
          </ac:spMkLst>
        </pc:spChg>
        <pc:picChg chg="add mod">
          <ac:chgData name="Peter" userId="aedb3711a5651216" providerId="LiveId" clId="{AC32B296-3D2F-4ED8-AF58-E6DB315A1638}" dt="2021-11-28T08:00:28.195" v="802" actId="1076"/>
          <ac:picMkLst>
            <pc:docMk/>
            <pc:sldMk cId="2816798376" sldId="259"/>
            <ac:picMk id="3" creationId="{A8610977-6AAD-4E85-9354-4519F381BD2D}"/>
          </ac:picMkLst>
        </pc:picChg>
      </pc:sldChg>
      <pc:sldChg chg="addSp delSp modSp add mod">
        <pc:chgData name="Peter" userId="aedb3711a5651216" providerId="LiveId" clId="{AC32B296-3D2F-4ED8-AF58-E6DB315A1638}" dt="2021-11-28T08:19:10.711" v="1288" actId="20577"/>
        <pc:sldMkLst>
          <pc:docMk/>
          <pc:sldMk cId="3724211152" sldId="260"/>
        </pc:sldMkLst>
        <pc:spChg chg="mod">
          <ac:chgData name="Peter" userId="aedb3711a5651216" providerId="LiveId" clId="{AC32B296-3D2F-4ED8-AF58-E6DB315A1638}" dt="2021-11-28T08:19:10.711" v="1288" actId="20577"/>
          <ac:spMkLst>
            <pc:docMk/>
            <pc:sldMk cId="3724211152" sldId="260"/>
            <ac:spMk id="4" creationId="{80DD03A3-58C5-4C2A-B13F-1C61973E10F8}"/>
          </ac:spMkLst>
        </pc:spChg>
        <pc:spChg chg="del">
          <ac:chgData name="Peter" userId="aedb3711a5651216" providerId="LiveId" clId="{AC32B296-3D2F-4ED8-AF58-E6DB315A1638}" dt="2021-11-28T08:17:28.472" v="1199" actId="478"/>
          <ac:spMkLst>
            <pc:docMk/>
            <pc:sldMk cId="3724211152" sldId="260"/>
            <ac:spMk id="6" creationId="{29754C87-046B-4B28-9FBE-0E6CF7CD1BB9}"/>
          </ac:spMkLst>
        </pc:spChg>
        <pc:picChg chg="add mod modCrop">
          <ac:chgData name="Peter" userId="aedb3711a5651216" providerId="LiveId" clId="{AC32B296-3D2F-4ED8-AF58-E6DB315A1638}" dt="2021-11-28T08:17:56.474" v="1204" actId="1076"/>
          <ac:picMkLst>
            <pc:docMk/>
            <pc:sldMk cId="3724211152" sldId="260"/>
            <ac:picMk id="3" creationId="{9A10C7E3-46A1-4FA9-95BE-0D647CD116CF}"/>
          </ac:picMkLst>
        </pc:picChg>
      </pc:sldChg>
      <pc:sldChg chg="modSp add mod">
        <pc:chgData name="Peter" userId="aedb3711a5651216" providerId="LiveId" clId="{AC32B296-3D2F-4ED8-AF58-E6DB315A1638}" dt="2021-11-28T08:45:22.158" v="1892" actId="1076"/>
        <pc:sldMkLst>
          <pc:docMk/>
          <pc:sldMk cId="3311169717" sldId="261"/>
        </pc:sldMkLst>
        <pc:spChg chg="mod">
          <ac:chgData name="Peter" userId="aedb3711a5651216" providerId="LiveId" clId="{AC32B296-3D2F-4ED8-AF58-E6DB315A1638}" dt="2021-11-28T08:19:45.299" v="1303" actId="20577"/>
          <ac:spMkLst>
            <pc:docMk/>
            <pc:sldMk cId="3311169717" sldId="261"/>
            <ac:spMk id="4" creationId="{80DD03A3-58C5-4C2A-B13F-1C61973E10F8}"/>
          </ac:spMkLst>
        </pc:spChg>
        <pc:spChg chg="mod">
          <ac:chgData name="Peter" userId="aedb3711a5651216" providerId="LiveId" clId="{AC32B296-3D2F-4ED8-AF58-E6DB315A1638}" dt="2021-11-28T08:45:22.158" v="1892" actId="1076"/>
          <ac:spMkLst>
            <pc:docMk/>
            <pc:sldMk cId="3311169717" sldId="261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09:17:12.320" v="2651" actId="1076"/>
        <pc:sldMkLst>
          <pc:docMk/>
          <pc:sldMk cId="1092484484" sldId="262"/>
        </pc:sldMkLst>
        <pc:spChg chg="mod">
          <ac:chgData name="Peter" userId="aedb3711a5651216" providerId="LiveId" clId="{AC32B296-3D2F-4ED8-AF58-E6DB315A1638}" dt="2021-11-28T08:47:04.905" v="1927" actId="20577"/>
          <ac:spMkLst>
            <pc:docMk/>
            <pc:sldMk cId="1092484484" sldId="262"/>
            <ac:spMk id="4" creationId="{80DD03A3-58C5-4C2A-B13F-1C61973E10F8}"/>
          </ac:spMkLst>
        </pc:spChg>
        <pc:spChg chg="mod">
          <ac:chgData name="Peter" userId="aedb3711a5651216" providerId="LiveId" clId="{AC32B296-3D2F-4ED8-AF58-E6DB315A1638}" dt="2021-11-28T09:17:12.320" v="2651" actId="1076"/>
          <ac:spMkLst>
            <pc:docMk/>
            <pc:sldMk cId="1092484484" sldId="262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9T03:04:03.488" v="5037" actId="20577"/>
        <pc:sldMkLst>
          <pc:docMk/>
          <pc:sldMk cId="1749378476" sldId="263"/>
        </pc:sldMkLst>
        <pc:spChg chg="mod">
          <ac:chgData name="Peter" userId="aedb3711a5651216" providerId="LiveId" clId="{AC32B296-3D2F-4ED8-AF58-E6DB315A1638}" dt="2021-11-29T03:04:03.488" v="5037" actId="20577"/>
          <ac:spMkLst>
            <pc:docMk/>
            <pc:sldMk cId="1749378476" sldId="263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09:46:13.195" v="3429" actId="1076"/>
        <pc:sldMkLst>
          <pc:docMk/>
          <pc:sldMk cId="1698981141" sldId="264"/>
        </pc:sldMkLst>
        <pc:spChg chg="mod">
          <ac:chgData name="Peter" userId="aedb3711a5651216" providerId="LiveId" clId="{AC32B296-3D2F-4ED8-AF58-E6DB315A1638}" dt="2021-11-28T09:46:13.195" v="3429" actId="1076"/>
          <ac:spMkLst>
            <pc:docMk/>
            <pc:sldMk cId="1698981141" sldId="264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12:05:22.302" v="5034" actId="20577"/>
        <pc:sldMkLst>
          <pc:docMk/>
          <pc:sldMk cId="803060421" sldId="265"/>
        </pc:sldMkLst>
        <pc:spChg chg="mod">
          <ac:chgData name="Peter" userId="aedb3711a5651216" providerId="LiveId" clId="{AC32B296-3D2F-4ED8-AF58-E6DB315A1638}" dt="2021-11-28T12:05:22.302" v="5034" actId="20577"/>
          <ac:spMkLst>
            <pc:docMk/>
            <pc:sldMk cId="803060421" sldId="265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10:47:44.237" v="4964" actId="1076"/>
        <pc:sldMkLst>
          <pc:docMk/>
          <pc:sldMk cId="1881880787" sldId="266"/>
        </pc:sldMkLst>
        <pc:spChg chg="mod">
          <ac:chgData name="Peter" userId="aedb3711a5651216" providerId="LiveId" clId="{AC32B296-3D2F-4ED8-AF58-E6DB315A1638}" dt="2021-11-28T10:47:44.237" v="4964" actId="1076"/>
          <ac:spMkLst>
            <pc:docMk/>
            <pc:sldMk cId="1881880787" sldId="266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12:04:21.302" v="5031" actId="20577"/>
        <pc:sldMkLst>
          <pc:docMk/>
          <pc:sldMk cId="2475888453" sldId="267"/>
        </pc:sldMkLst>
        <pc:spChg chg="mod">
          <ac:chgData name="Peter" userId="aedb3711a5651216" providerId="LiveId" clId="{AC32B296-3D2F-4ED8-AF58-E6DB315A1638}" dt="2021-11-28T10:30:51.653" v="4309" actId="20577"/>
          <ac:spMkLst>
            <pc:docMk/>
            <pc:sldMk cId="2475888453" sldId="267"/>
            <ac:spMk id="4" creationId="{80DD03A3-58C5-4C2A-B13F-1C61973E10F8}"/>
          </ac:spMkLst>
        </pc:spChg>
        <pc:spChg chg="mod">
          <ac:chgData name="Peter" userId="aedb3711a5651216" providerId="LiveId" clId="{AC32B296-3D2F-4ED8-AF58-E6DB315A1638}" dt="2021-11-28T12:04:21.302" v="5031" actId="20577"/>
          <ac:spMkLst>
            <pc:docMk/>
            <pc:sldMk cId="2475888453" sldId="267"/>
            <ac:spMk id="6" creationId="{29754C87-046B-4B28-9FBE-0E6CF7CD1BB9}"/>
          </ac:spMkLst>
        </pc:spChg>
      </pc:sldChg>
      <pc:sldChg chg="addSp delSp modSp new mod">
        <pc:chgData name="Peter" userId="aedb3711a5651216" providerId="LiveId" clId="{AC32B296-3D2F-4ED8-AF58-E6DB315A1638}" dt="2021-11-28T11:59:10.527" v="4983" actId="1076"/>
        <pc:sldMkLst>
          <pc:docMk/>
          <pc:sldMk cId="2883256436" sldId="268"/>
        </pc:sldMkLst>
        <pc:spChg chg="del">
          <ac:chgData name="Peter" userId="aedb3711a5651216" providerId="LiveId" clId="{AC32B296-3D2F-4ED8-AF58-E6DB315A1638}" dt="2021-11-28T11:26:59.240" v="4966" actId="478"/>
          <ac:spMkLst>
            <pc:docMk/>
            <pc:sldMk cId="2883256436" sldId="268"/>
            <ac:spMk id="2" creationId="{68CF9C82-04ED-4066-BEB2-355F466C32B3}"/>
          </ac:spMkLst>
        </pc:spChg>
        <pc:spChg chg="del">
          <ac:chgData name="Peter" userId="aedb3711a5651216" providerId="LiveId" clId="{AC32B296-3D2F-4ED8-AF58-E6DB315A1638}" dt="2021-11-28T11:27:02.132" v="4967" actId="478"/>
          <ac:spMkLst>
            <pc:docMk/>
            <pc:sldMk cId="2883256436" sldId="268"/>
            <ac:spMk id="3" creationId="{F5384233-34DD-4E3F-BC5E-621778EE214B}"/>
          </ac:spMkLst>
        </pc:spChg>
        <pc:spChg chg="add mod">
          <ac:chgData name="Peter" userId="aedb3711a5651216" providerId="LiveId" clId="{AC32B296-3D2F-4ED8-AF58-E6DB315A1638}" dt="2021-11-28T11:57:25.382" v="4979" actId="20577"/>
          <ac:spMkLst>
            <pc:docMk/>
            <pc:sldMk cId="2883256436" sldId="268"/>
            <ac:spMk id="4" creationId="{6281A0E5-42C6-4197-81FC-BF5A97E30F98}"/>
          </ac:spMkLst>
        </pc:spChg>
        <pc:picChg chg="add mod">
          <ac:chgData name="Peter" userId="aedb3711a5651216" providerId="LiveId" clId="{AC32B296-3D2F-4ED8-AF58-E6DB315A1638}" dt="2021-11-28T11:59:10.527" v="4983" actId="1076"/>
          <ac:picMkLst>
            <pc:docMk/>
            <pc:sldMk cId="2883256436" sldId="268"/>
            <ac:picMk id="5" creationId="{9EF14E66-9833-4CA2-9B03-AA51327FC2DB}"/>
          </ac:picMkLst>
        </pc:picChg>
      </pc:sldChg>
      <pc:sldChg chg="addSp delSp modSp add mod chgLayout">
        <pc:chgData name="Peter" userId="aedb3711a5651216" providerId="LiveId" clId="{AC32B296-3D2F-4ED8-AF58-E6DB315A1638}" dt="2021-11-28T12:01:14.669" v="4994" actId="6264"/>
        <pc:sldMkLst>
          <pc:docMk/>
          <pc:sldMk cId="667546550" sldId="269"/>
        </pc:sldMkLst>
        <pc:spChg chg="add del mod ord">
          <ac:chgData name="Peter" userId="aedb3711a5651216" providerId="LiveId" clId="{AC32B296-3D2F-4ED8-AF58-E6DB315A1638}" dt="2021-11-28T12:01:14.669" v="4994" actId="6264"/>
          <ac:spMkLst>
            <pc:docMk/>
            <pc:sldMk cId="667546550" sldId="269"/>
            <ac:spMk id="6" creationId="{200A0F37-6B7B-4CA5-9A49-D27D675FA556}"/>
          </ac:spMkLst>
        </pc:spChg>
        <pc:spChg chg="add del mod ord">
          <ac:chgData name="Peter" userId="aedb3711a5651216" providerId="LiveId" clId="{AC32B296-3D2F-4ED8-AF58-E6DB315A1638}" dt="2021-11-28T12:01:14.669" v="4994" actId="6264"/>
          <ac:spMkLst>
            <pc:docMk/>
            <pc:sldMk cId="667546550" sldId="269"/>
            <ac:spMk id="7" creationId="{8B5B7ECF-F235-4F82-8D5A-C36EB4EEA2BC}"/>
          </ac:spMkLst>
        </pc:spChg>
        <pc:picChg chg="add mod">
          <ac:chgData name="Peter" userId="aedb3711a5651216" providerId="LiveId" clId="{AC32B296-3D2F-4ED8-AF58-E6DB315A1638}" dt="2021-11-28T12:01:07.971" v="4992" actId="1076"/>
          <ac:picMkLst>
            <pc:docMk/>
            <pc:sldMk cId="667546550" sldId="269"/>
            <ac:picMk id="3" creationId="{723C8183-5D25-42F8-9279-26E2C842BCC3}"/>
          </ac:picMkLst>
        </pc:picChg>
        <pc:picChg chg="del">
          <ac:chgData name="Peter" userId="aedb3711a5651216" providerId="LiveId" clId="{AC32B296-3D2F-4ED8-AF58-E6DB315A1638}" dt="2021-11-28T12:00:50.417" v="4987" actId="478"/>
          <ac:picMkLst>
            <pc:docMk/>
            <pc:sldMk cId="667546550" sldId="269"/>
            <ac:picMk id="5" creationId="{9EF14E66-9833-4CA2-9B03-AA51327FC2DB}"/>
          </ac:picMkLst>
        </pc:picChg>
      </pc:sldChg>
      <pc:sldChg chg="new del">
        <pc:chgData name="Peter" userId="aedb3711a5651216" providerId="LiveId" clId="{AC32B296-3D2F-4ED8-AF58-E6DB315A1638}" dt="2021-11-28T12:00:19.091" v="4985" actId="680"/>
        <pc:sldMkLst>
          <pc:docMk/>
          <pc:sldMk cId="1776611990" sldId="269"/>
        </pc:sldMkLst>
      </pc:sldChg>
      <pc:sldChg chg="addSp delSp modSp add mod">
        <pc:chgData name="Peter" userId="aedb3711a5651216" providerId="LiveId" clId="{AC32B296-3D2F-4ED8-AF58-E6DB315A1638}" dt="2021-11-28T12:03:04.125" v="5014" actId="1076"/>
        <pc:sldMkLst>
          <pc:docMk/>
          <pc:sldMk cId="2229679708" sldId="270"/>
        </pc:sldMkLst>
        <pc:picChg chg="add mod">
          <ac:chgData name="Peter" userId="aedb3711a5651216" providerId="LiveId" clId="{AC32B296-3D2F-4ED8-AF58-E6DB315A1638}" dt="2021-11-28T12:02:57.883" v="5012" actId="1076"/>
          <ac:picMkLst>
            <pc:docMk/>
            <pc:sldMk cId="2229679708" sldId="270"/>
            <ac:picMk id="2" creationId="{5F498737-B3D6-4D86-AA3A-ED452A72305A}"/>
          </ac:picMkLst>
        </pc:picChg>
        <pc:picChg chg="del">
          <ac:chgData name="Peter" userId="aedb3711a5651216" providerId="LiveId" clId="{AC32B296-3D2F-4ED8-AF58-E6DB315A1638}" dt="2021-11-28T12:01:25.295" v="4996" actId="478"/>
          <ac:picMkLst>
            <pc:docMk/>
            <pc:sldMk cId="2229679708" sldId="270"/>
            <ac:picMk id="3" creationId="{723C8183-5D25-42F8-9279-26E2C842BCC3}"/>
          </ac:picMkLst>
        </pc:picChg>
        <pc:picChg chg="add mod">
          <ac:chgData name="Peter" userId="aedb3711a5651216" providerId="LiveId" clId="{AC32B296-3D2F-4ED8-AF58-E6DB315A1638}" dt="2021-11-28T12:03:04.125" v="5014" actId="1076"/>
          <ac:picMkLst>
            <pc:docMk/>
            <pc:sldMk cId="2229679708" sldId="270"/>
            <ac:picMk id="6" creationId="{89127B82-84DB-4E69-BF06-622232BF894A}"/>
          </ac:picMkLst>
        </pc:picChg>
      </pc:sldChg>
      <pc:sldMasterChg chg="addSldLayout">
        <pc:chgData name="Peter" userId="aedb3711a5651216" providerId="LiveId" clId="{AC32B296-3D2F-4ED8-AF58-E6DB315A1638}" dt="2021-11-28T07:11:25.314" v="0" actId="680"/>
        <pc:sldMasterMkLst>
          <pc:docMk/>
          <pc:sldMasterMk cId="3430329743" sldId="2147483648"/>
        </pc:sldMasterMkLst>
        <pc:sldLayoutChg chg="add">
          <pc:chgData name="Peter" userId="aedb3711a5651216" providerId="LiveId" clId="{AC32B296-3D2F-4ED8-AF58-E6DB315A1638}" dt="2021-11-28T07:11:25.314" v="0" actId="680"/>
          <pc:sldLayoutMkLst>
            <pc:docMk/>
            <pc:sldMasterMk cId="3430329743" sldId="2147483648"/>
            <pc:sldLayoutMk cId="4215658010" sldId="2147483649"/>
          </pc:sldLayoutMkLst>
        </pc:sldLayoutChg>
      </pc:sldMasterChg>
    </pc:docChg>
  </pc:docChgLst>
  <pc:docChgLst>
    <pc:chgData name="Peter" userId="aedb3711a5651216" providerId="LiveId" clId="{AFCF485D-09C6-482F-82C5-B2210B6C571F}"/>
    <pc:docChg chg="undo redo custSel addSld delSld modSld sldOrd">
      <pc:chgData name="Peter" userId="aedb3711a5651216" providerId="LiveId" clId="{AFCF485D-09C6-482F-82C5-B2210B6C571F}" dt="2021-12-16T12:27:53.277" v="4723" actId="1076"/>
      <pc:docMkLst>
        <pc:docMk/>
      </pc:docMkLst>
      <pc:sldChg chg="addSp delSp modSp mod">
        <pc:chgData name="Peter" userId="aedb3711a5651216" providerId="LiveId" clId="{AFCF485D-09C6-482F-82C5-B2210B6C571F}" dt="2021-12-16T06:17:36.798" v="6" actId="1076"/>
        <pc:sldMkLst>
          <pc:docMk/>
          <pc:sldMk cId="752727600" sldId="256"/>
        </pc:sldMkLst>
        <pc:picChg chg="add mod modCrop">
          <ac:chgData name="Peter" userId="aedb3711a5651216" providerId="LiveId" clId="{AFCF485D-09C6-482F-82C5-B2210B6C571F}" dt="2021-12-16T06:17:36.798" v="6" actId="1076"/>
          <ac:picMkLst>
            <pc:docMk/>
            <pc:sldMk cId="752727600" sldId="256"/>
            <ac:picMk id="3" creationId="{5D07F575-7188-444A-9AD0-5B597B4ED8AA}"/>
          </ac:picMkLst>
        </pc:picChg>
        <pc:picChg chg="del">
          <ac:chgData name="Peter" userId="aedb3711a5651216" providerId="LiveId" clId="{AFCF485D-09C6-482F-82C5-B2210B6C571F}" dt="2021-12-16T06:16:35.965" v="0" actId="478"/>
          <ac:picMkLst>
            <pc:docMk/>
            <pc:sldMk cId="752727600" sldId="256"/>
            <ac:picMk id="5" creationId="{C40B09CC-9211-4CA8-81EE-3C4E17287601}"/>
          </ac:picMkLst>
        </pc:picChg>
      </pc:sldChg>
      <pc:sldChg chg="delSp modSp mod">
        <pc:chgData name="Peter" userId="aedb3711a5651216" providerId="LiveId" clId="{AFCF485D-09C6-482F-82C5-B2210B6C571F}" dt="2021-12-16T06:54:36.761" v="1193" actId="20577"/>
        <pc:sldMkLst>
          <pc:docMk/>
          <pc:sldMk cId="2716362860" sldId="257"/>
        </pc:sldMkLst>
        <pc:spChg chg="mod">
          <ac:chgData name="Peter" userId="aedb3711a5651216" providerId="LiveId" clId="{AFCF485D-09C6-482F-82C5-B2210B6C571F}" dt="2021-12-16T06:54:36.761" v="1193" actId="20577"/>
          <ac:spMkLst>
            <pc:docMk/>
            <pc:sldMk cId="2716362860" sldId="257"/>
            <ac:spMk id="6" creationId="{1B2A5FF1-3507-43EF-8ADB-BB33FCD37EFD}"/>
          </ac:spMkLst>
        </pc:spChg>
        <pc:spChg chg="mod">
          <ac:chgData name="Peter" userId="aedb3711a5651216" providerId="LiveId" clId="{AFCF485D-09C6-482F-82C5-B2210B6C571F}" dt="2021-12-16T06:54:31.506" v="1183" actId="1076"/>
          <ac:spMkLst>
            <pc:docMk/>
            <pc:sldMk cId="2716362860" sldId="257"/>
            <ac:spMk id="8" creationId="{9D4524D4-E3C4-4864-9788-2862B6B480F2}"/>
          </ac:spMkLst>
        </pc:spChg>
        <pc:picChg chg="del">
          <ac:chgData name="Peter" userId="aedb3711a5651216" providerId="LiveId" clId="{AFCF485D-09C6-482F-82C5-B2210B6C571F}" dt="2021-12-16T06:27:04.874" v="382" actId="478"/>
          <ac:picMkLst>
            <pc:docMk/>
            <pc:sldMk cId="2716362860" sldId="257"/>
            <ac:picMk id="5" creationId="{A48A2BA4-8D0B-4F1A-85EA-8A0AF1EADF46}"/>
          </ac:picMkLst>
        </pc:picChg>
      </pc:sldChg>
      <pc:sldChg chg="modSp mod">
        <pc:chgData name="Peter" userId="aedb3711a5651216" providerId="LiveId" clId="{AFCF485D-09C6-482F-82C5-B2210B6C571F}" dt="2021-12-16T06:26:38.782" v="381" actId="1076"/>
        <pc:sldMkLst>
          <pc:docMk/>
          <pc:sldMk cId="255152114" sldId="258"/>
        </pc:sldMkLst>
        <pc:spChg chg="mod">
          <ac:chgData name="Peter" userId="aedb3711a5651216" providerId="LiveId" clId="{AFCF485D-09C6-482F-82C5-B2210B6C571F}" dt="2021-12-16T06:26:38.782" v="381" actId="1076"/>
          <ac:spMkLst>
            <pc:docMk/>
            <pc:sldMk cId="255152114" sldId="258"/>
            <ac:spMk id="6" creationId="{29754C87-046B-4B28-9FBE-0E6CF7CD1BB9}"/>
          </ac:spMkLst>
        </pc:spChg>
      </pc:sldChg>
      <pc:sldChg chg="addSp delSp modSp mod">
        <pc:chgData name="Peter" userId="aedb3711a5651216" providerId="LiveId" clId="{AFCF485D-09C6-482F-82C5-B2210B6C571F}" dt="2021-12-16T06:59:11.485" v="1286" actId="20577"/>
        <pc:sldMkLst>
          <pc:docMk/>
          <pc:sldMk cId="2816798376" sldId="259"/>
        </pc:sldMkLst>
        <pc:spChg chg="mod">
          <ac:chgData name="Peter" userId="aedb3711a5651216" providerId="LiveId" clId="{AFCF485D-09C6-482F-82C5-B2210B6C571F}" dt="2021-12-16T06:59:11.485" v="1286" actId="20577"/>
          <ac:spMkLst>
            <pc:docMk/>
            <pc:sldMk cId="2816798376" sldId="259"/>
            <ac:spMk id="4" creationId="{80DD03A3-58C5-4C2A-B13F-1C61973E10F8}"/>
          </ac:spMkLst>
        </pc:spChg>
        <pc:spChg chg="del">
          <ac:chgData name="Peter" userId="aedb3711a5651216" providerId="LiveId" clId="{AFCF485D-09C6-482F-82C5-B2210B6C571F}" dt="2021-12-16T06:57:21.495" v="1231" actId="478"/>
          <ac:spMkLst>
            <pc:docMk/>
            <pc:sldMk cId="2816798376" sldId="259"/>
            <ac:spMk id="7" creationId="{C81E65B0-C67F-4935-92F9-F1B7D442A003}"/>
          </ac:spMkLst>
        </pc:spChg>
        <pc:picChg chg="del">
          <ac:chgData name="Peter" userId="aedb3711a5651216" providerId="LiveId" clId="{AFCF485D-09C6-482F-82C5-B2210B6C571F}" dt="2021-12-16T06:57:19.257" v="1230" actId="478"/>
          <ac:picMkLst>
            <pc:docMk/>
            <pc:sldMk cId="2816798376" sldId="259"/>
            <ac:picMk id="3" creationId="{A8610977-6AAD-4E85-9354-4519F381BD2D}"/>
          </ac:picMkLst>
        </pc:picChg>
        <pc:picChg chg="add mod modCrop">
          <ac:chgData name="Peter" userId="aedb3711a5651216" providerId="LiveId" clId="{AFCF485D-09C6-482F-82C5-B2210B6C571F}" dt="2021-12-16T06:58:30.974" v="1237" actId="1076"/>
          <ac:picMkLst>
            <pc:docMk/>
            <pc:sldMk cId="2816798376" sldId="259"/>
            <ac:picMk id="5" creationId="{F14E4404-3C44-4F67-BFC4-1399E85E1225}"/>
          </ac:picMkLst>
        </pc:picChg>
      </pc:sldChg>
      <pc:sldChg chg="addSp delSp modSp mod">
        <pc:chgData name="Peter" userId="aedb3711a5651216" providerId="LiveId" clId="{AFCF485D-09C6-482F-82C5-B2210B6C571F}" dt="2021-12-16T08:08:05.685" v="2366" actId="20577"/>
        <pc:sldMkLst>
          <pc:docMk/>
          <pc:sldMk cId="3724211152" sldId="260"/>
        </pc:sldMkLst>
        <pc:spChg chg="mod">
          <ac:chgData name="Peter" userId="aedb3711a5651216" providerId="LiveId" clId="{AFCF485D-09C6-482F-82C5-B2210B6C571F}" dt="2021-12-16T07:03:25.827" v="1318" actId="20577"/>
          <ac:spMkLst>
            <pc:docMk/>
            <pc:sldMk cId="3724211152" sldId="260"/>
            <ac:spMk id="4" creationId="{80DD03A3-58C5-4C2A-B13F-1C61973E10F8}"/>
          </ac:spMkLst>
        </pc:spChg>
        <pc:spChg chg="add mod">
          <ac:chgData name="Peter" userId="aedb3711a5651216" providerId="LiveId" clId="{AFCF485D-09C6-482F-82C5-B2210B6C571F}" dt="2021-12-16T07:59:57.054" v="2111" actId="1076"/>
          <ac:spMkLst>
            <pc:docMk/>
            <pc:sldMk cId="3724211152" sldId="260"/>
            <ac:spMk id="5" creationId="{F3EBC543-D047-4001-93A3-8A2BE702065D}"/>
          </ac:spMkLst>
        </pc:spChg>
        <pc:spChg chg="add mod">
          <ac:chgData name="Peter" userId="aedb3711a5651216" providerId="LiveId" clId="{AFCF485D-09C6-482F-82C5-B2210B6C571F}" dt="2021-12-16T08:08:05.685" v="2366" actId="20577"/>
          <ac:spMkLst>
            <pc:docMk/>
            <pc:sldMk cId="3724211152" sldId="260"/>
            <ac:spMk id="8" creationId="{C2B4B514-36FD-49EB-9A83-21B1A5112B65}"/>
          </ac:spMkLst>
        </pc:spChg>
        <pc:picChg chg="del">
          <ac:chgData name="Peter" userId="aedb3711a5651216" providerId="LiveId" clId="{AFCF485D-09C6-482F-82C5-B2210B6C571F}" dt="2021-12-16T07:02:34.936" v="1287" actId="478"/>
          <ac:picMkLst>
            <pc:docMk/>
            <pc:sldMk cId="3724211152" sldId="260"/>
            <ac:picMk id="3" creationId="{9A10C7E3-46A1-4FA9-95BE-0D647CD116CF}"/>
          </ac:picMkLst>
        </pc:picChg>
        <pc:picChg chg="add mod">
          <ac:chgData name="Peter" userId="aedb3711a5651216" providerId="LiveId" clId="{AFCF485D-09C6-482F-82C5-B2210B6C571F}" dt="2021-12-16T07:58:50.162" v="2104" actId="1076"/>
          <ac:picMkLst>
            <pc:docMk/>
            <pc:sldMk cId="3724211152" sldId="260"/>
            <ac:picMk id="6" creationId="{A7BC71BE-F3E6-460B-893B-E663958024FE}"/>
          </ac:picMkLst>
        </pc:picChg>
      </pc:sldChg>
      <pc:sldChg chg="modSp mod">
        <pc:chgData name="Peter" userId="aedb3711a5651216" providerId="LiveId" clId="{AFCF485D-09C6-482F-82C5-B2210B6C571F}" dt="2021-12-16T09:31:19.503" v="3825" actId="20577"/>
        <pc:sldMkLst>
          <pc:docMk/>
          <pc:sldMk cId="3311169717" sldId="261"/>
        </pc:sldMkLst>
        <pc:spChg chg="mod">
          <ac:chgData name="Peter" userId="aedb3711a5651216" providerId="LiveId" clId="{AFCF485D-09C6-482F-82C5-B2210B6C571F}" dt="2021-12-16T08:28:57.754" v="2560" actId="20577"/>
          <ac:spMkLst>
            <pc:docMk/>
            <pc:sldMk cId="3311169717" sldId="261"/>
            <ac:spMk id="4" creationId="{80DD03A3-58C5-4C2A-B13F-1C61973E10F8}"/>
          </ac:spMkLst>
        </pc:spChg>
        <pc:spChg chg="mod">
          <ac:chgData name="Peter" userId="aedb3711a5651216" providerId="LiveId" clId="{AFCF485D-09C6-482F-82C5-B2210B6C571F}" dt="2021-12-16T09:31:19.503" v="3825" actId="20577"/>
          <ac:spMkLst>
            <pc:docMk/>
            <pc:sldMk cId="3311169717" sldId="261"/>
            <ac:spMk id="6" creationId="{29754C87-046B-4B28-9FBE-0E6CF7CD1BB9}"/>
          </ac:spMkLst>
        </pc:spChg>
      </pc:sldChg>
      <pc:sldChg chg="del">
        <pc:chgData name="Peter" userId="aedb3711a5651216" providerId="LiveId" clId="{AFCF485D-09C6-482F-82C5-B2210B6C571F}" dt="2021-12-16T09:10:45.183" v="3477" actId="47"/>
        <pc:sldMkLst>
          <pc:docMk/>
          <pc:sldMk cId="1092484484" sldId="262"/>
        </pc:sldMkLst>
      </pc:sldChg>
      <pc:sldChg chg="del">
        <pc:chgData name="Peter" userId="aedb3711a5651216" providerId="LiveId" clId="{AFCF485D-09C6-482F-82C5-B2210B6C571F}" dt="2021-12-16T09:10:47.124" v="3478" actId="47"/>
        <pc:sldMkLst>
          <pc:docMk/>
          <pc:sldMk cId="1749378476" sldId="263"/>
        </pc:sldMkLst>
      </pc:sldChg>
      <pc:sldChg chg="del">
        <pc:chgData name="Peter" userId="aedb3711a5651216" providerId="LiveId" clId="{AFCF485D-09C6-482F-82C5-B2210B6C571F}" dt="2021-12-16T09:10:49.330" v="3479" actId="47"/>
        <pc:sldMkLst>
          <pc:docMk/>
          <pc:sldMk cId="1698981141" sldId="264"/>
        </pc:sldMkLst>
      </pc:sldChg>
      <pc:sldChg chg="del">
        <pc:chgData name="Peter" userId="aedb3711a5651216" providerId="LiveId" clId="{AFCF485D-09C6-482F-82C5-B2210B6C571F}" dt="2021-12-16T09:10:50.951" v="3480" actId="47"/>
        <pc:sldMkLst>
          <pc:docMk/>
          <pc:sldMk cId="803060421" sldId="265"/>
        </pc:sldMkLst>
      </pc:sldChg>
      <pc:sldChg chg="del">
        <pc:chgData name="Peter" userId="aedb3711a5651216" providerId="LiveId" clId="{AFCF485D-09C6-482F-82C5-B2210B6C571F}" dt="2021-12-16T09:10:53.235" v="3481" actId="47"/>
        <pc:sldMkLst>
          <pc:docMk/>
          <pc:sldMk cId="1881880787" sldId="266"/>
        </pc:sldMkLst>
      </pc:sldChg>
      <pc:sldChg chg="del">
        <pc:chgData name="Peter" userId="aedb3711a5651216" providerId="LiveId" clId="{AFCF485D-09C6-482F-82C5-B2210B6C571F}" dt="2021-12-16T09:10:55.178" v="3482" actId="47"/>
        <pc:sldMkLst>
          <pc:docMk/>
          <pc:sldMk cId="2475888453" sldId="267"/>
        </pc:sldMkLst>
      </pc:sldChg>
      <pc:sldChg chg="addSp delSp modSp mod">
        <pc:chgData name="Peter" userId="aedb3711a5651216" providerId="LiveId" clId="{AFCF485D-09C6-482F-82C5-B2210B6C571F}" dt="2021-12-16T12:26:53.133" v="4719" actId="1076"/>
        <pc:sldMkLst>
          <pc:docMk/>
          <pc:sldMk cId="2883256436" sldId="268"/>
        </pc:sldMkLst>
        <pc:picChg chg="add mod">
          <ac:chgData name="Peter" userId="aedb3711a5651216" providerId="LiveId" clId="{AFCF485D-09C6-482F-82C5-B2210B6C571F}" dt="2021-12-16T12:26:53.133" v="4719" actId="1076"/>
          <ac:picMkLst>
            <pc:docMk/>
            <pc:sldMk cId="2883256436" sldId="268"/>
            <ac:picMk id="3" creationId="{6B93A552-C884-466E-B3CC-2D406CFA281E}"/>
          </ac:picMkLst>
        </pc:picChg>
        <pc:picChg chg="del">
          <ac:chgData name="Peter" userId="aedb3711a5651216" providerId="LiveId" clId="{AFCF485D-09C6-482F-82C5-B2210B6C571F}" dt="2021-12-16T11:02:45.649" v="4713" actId="478"/>
          <ac:picMkLst>
            <pc:docMk/>
            <pc:sldMk cId="2883256436" sldId="268"/>
            <ac:picMk id="5" creationId="{9EF14E66-9833-4CA2-9B03-AA51327FC2DB}"/>
          </ac:picMkLst>
        </pc:picChg>
      </pc:sldChg>
      <pc:sldChg chg="addSp delSp modSp mod">
        <pc:chgData name="Peter" userId="aedb3711a5651216" providerId="LiveId" clId="{AFCF485D-09C6-482F-82C5-B2210B6C571F}" dt="2021-12-16T12:27:53.277" v="4723" actId="1076"/>
        <pc:sldMkLst>
          <pc:docMk/>
          <pc:sldMk cId="667546550" sldId="269"/>
        </pc:sldMkLst>
        <pc:picChg chg="del">
          <ac:chgData name="Peter" userId="aedb3711a5651216" providerId="LiveId" clId="{AFCF485D-09C6-482F-82C5-B2210B6C571F}" dt="2021-12-16T12:26:59.904" v="4720" actId="478"/>
          <ac:picMkLst>
            <pc:docMk/>
            <pc:sldMk cId="667546550" sldId="269"/>
            <ac:picMk id="3" creationId="{723C8183-5D25-42F8-9279-26E2C842BCC3}"/>
          </ac:picMkLst>
        </pc:picChg>
        <pc:picChg chg="add mod">
          <ac:chgData name="Peter" userId="aedb3711a5651216" providerId="LiveId" clId="{AFCF485D-09C6-482F-82C5-B2210B6C571F}" dt="2021-12-16T12:27:53.277" v="4723" actId="1076"/>
          <ac:picMkLst>
            <pc:docMk/>
            <pc:sldMk cId="667546550" sldId="269"/>
            <ac:picMk id="5" creationId="{4C6B18E2-9B1C-45E6-924B-471B71B5B8DC}"/>
          </ac:picMkLst>
        </pc:picChg>
      </pc:sldChg>
      <pc:sldChg chg="del">
        <pc:chgData name="Peter" userId="aedb3711a5651216" providerId="LiveId" clId="{AFCF485D-09C6-482F-82C5-B2210B6C571F}" dt="2021-12-16T11:02:53.701" v="4714" actId="47"/>
        <pc:sldMkLst>
          <pc:docMk/>
          <pc:sldMk cId="2229679708" sldId="270"/>
        </pc:sldMkLst>
      </pc:sldChg>
      <pc:sldChg chg="modSp add mod">
        <pc:chgData name="Peter" userId="aedb3711a5651216" providerId="LiveId" clId="{AFCF485D-09C6-482F-82C5-B2210B6C571F}" dt="2021-12-16T06:56:53.379" v="1229" actId="20577"/>
        <pc:sldMkLst>
          <pc:docMk/>
          <pc:sldMk cId="450340978" sldId="271"/>
        </pc:sldMkLst>
        <pc:spChg chg="mod">
          <ac:chgData name="Peter" userId="aedb3711a5651216" providerId="LiveId" clId="{AFCF485D-09C6-482F-82C5-B2210B6C571F}" dt="2021-12-16T06:56:53.379" v="1229" actId="20577"/>
          <ac:spMkLst>
            <pc:docMk/>
            <pc:sldMk cId="450340978" sldId="271"/>
            <ac:spMk id="6" creationId="{1B2A5FF1-3507-43EF-8ADB-BB33FCD37EFD}"/>
          </ac:spMkLst>
        </pc:spChg>
        <pc:spChg chg="mod">
          <ac:chgData name="Peter" userId="aedb3711a5651216" providerId="LiveId" clId="{AFCF485D-09C6-482F-82C5-B2210B6C571F}" dt="2021-12-16T06:54:52.051" v="1198" actId="1076"/>
          <ac:spMkLst>
            <pc:docMk/>
            <pc:sldMk cId="450340978" sldId="271"/>
            <ac:spMk id="8" creationId="{9D4524D4-E3C4-4864-9788-2862B6B480F2}"/>
          </ac:spMkLst>
        </pc:spChg>
      </pc:sldChg>
      <pc:sldChg chg="addSp modSp add mod">
        <pc:chgData name="Peter" userId="aedb3711a5651216" providerId="LiveId" clId="{AFCF485D-09C6-482F-82C5-B2210B6C571F}" dt="2021-12-16T08:29:43.255" v="2561" actId="1076"/>
        <pc:sldMkLst>
          <pc:docMk/>
          <pc:sldMk cId="2346213452" sldId="272"/>
        </pc:sldMkLst>
        <pc:spChg chg="mod">
          <ac:chgData name="Peter" userId="aedb3711a5651216" providerId="LiveId" clId="{AFCF485D-09C6-482F-82C5-B2210B6C571F}" dt="2021-12-16T08:00:23.198" v="2122" actId="20577"/>
          <ac:spMkLst>
            <pc:docMk/>
            <pc:sldMk cId="2346213452" sldId="272"/>
            <ac:spMk id="4" creationId="{80DD03A3-58C5-4C2A-B13F-1C61973E10F8}"/>
          </ac:spMkLst>
        </pc:spChg>
        <pc:spChg chg="mod">
          <ac:chgData name="Peter" userId="aedb3711a5651216" providerId="LiveId" clId="{AFCF485D-09C6-482F-82C5-B2210B6C571F}" dt="2021-12-16T08:29:43.255" v="2561" actId="1076"/>
          <ac:spMkLst>
            <pc:docMk/>
            <pc:sldMk cId="2346213452" sldId="272"/>
            <ac:spMk id="5" creationId="{F3EBC543-D047-4001-93A3-8A2BE702065D}"/>
          </ac:spMkLst>
        </pc:spChg>
        <pc:picChg chg="add mod">
          <ac:chgData name="Peter" userId="aedb3711a5651216" providerId="LiveId" clId="{AFCF485D-09C6-482F-82C5-B2210B6C571F}" dt="2021-12-16T08:22:29.605" v="2536" actId="1076"/>
          <ac:picMkLst>
            <pc:docMk/>
            <pc:sldMk cId="2346213452" sldId="272"/>
            <ac:picMk id="3" creationId="{34512A8F-23BC-4695-94E4-21F5DA64BDC9}"/>
          </ac:picMkLst>
        </pc:picChg>
      </pc:sldChg>
      <pc:sldChg chg="modSp add del mod ord">
        <pc:chgData name="Peter" userId="aedb3711a5651216" providerId="LiveId" clId="{AFCF485D-09C6-482F-82C5-B2210B6C571F}" dt="2021-12-16T09:25:17.778" v="3601" actId="47"/>
        <pc:sldMkLst>
          <pc:docMk/>
          <pc:sldMk cId="588293358" sldId="273"/>
        </pc:sldMkLst>
        <pc:spChg chg="mod">
          <ac:chgData name="Peter" userId="aedb3711a5651216" providerId="LiveId" clId="{AFCF485D-09C6-482F-82C5-B2210B6C571F}" dt="2021-12-16T09:11:18.110" v="3487"/>
          <ac:spMkLst>
            <pc:docMk/>
            <pc:sldMk cId="588293358" sldId="273"/>
            <ac:spMk id="4" creationId="{80DD03A3-58C5-4C2A-B13F-1C61973E10F8}"/>
          </ac:spMkLst>
        </pc:spChg>
      </pc:sldChg>
      <pc:sldChg chg="addSp modSp add del mod">
        <pc:chgData name="Peter" userId="aedb3711a5651216" providerId="LiveId" clId="{AFCF485D-09C6-482F-82C5-B2210B6C571F}" dt="2021-12-16T10:30:34.686" v="4128" actId="1076"/>
        <pc:sldMkLst>
          <pc:docMk/>
          <pc:sldMk cId="4013072128" sldId="274"/>
        </pc:sldMkLst>
        <pc:spChg chg="mod">
          <ac:chgData name="Peter" userId="aedb3711a5651216" providerId="LiveId" clId="{AFCF485D-09C6-482F-82C5-B2210B6C571F}" dt="2021-12-16T10:30:28.954" v="4127" actId="14100"/>
          <ac:spMkLst>
            <pc:docMk/>
            <pc:sldMk cId="4013072128" sldId="274"/>
            <ac:spMk id="6" creationId="{29754C87-046B-4B28-9FBE-0E6CF7CD1BB9}"/>
          </ac:spMkLst>
        </pc:spChg>
        <pc:picChg chg="add mod">
          <ac:chgData name="Peter" userId="aedb3711a5651216" providerId="LiveId" clId="{AFCF485D-09C6-482F-82C5-B2210B6C571F}" dt="2021-12-16T10:30:34.686" v="4128" actId="1076"/>
          <ac:picMkLst>
            <pc:docMk/>
            <pc:sldMk cId="4013072128" sldId="274"/>
            <ac:picMk id="3" creationId="{532BEBE9-7112-4FD1-A293-4381CC1E3EED}"/>
          </ac:picMkLst>
        </pc:picChg>
      </pc:sldChg>
      <pc:sldChg chg="addSp delSp modSp add mod">
        <pc:chgData name="Peter" userId="aedb3711a5651216" providerId="LiveId" clId="{AFCF485D-09C6-482F-82C5-B2210B6C571F}" dt="2021-12-16T10:40:45.099" v="4311" actId="1076"/>
        <pc:sldMkLst>
          <pc:docMk/>
          <pc:sldMk cId="155916686" sldId="275"/>
        </pc:sldMkLst>
        <pc:spChg chg="mod">
          <ac:chgData name="Peter" userId="aedb3711a5651216" providerId="LiveId" clId="{AFCF485D-09C6-482F-82C5-B2210B6C571F}" dt="2021-12-16T10:31:05.578" v="4142" actId="20577"/>
          <ac:spMkLst>
            <pc:docMk/>
            <pc:sldMk cId="155916686" sldId="275"/>
            <ac:spMk id="4" creationId="{80DD03A3-58C5-4C2A-B13F-1C61973E10F8}"/>
          </ac:spMkLst>
        </pc:spChg>
        <pc:spChg chg="mod">
          <ac:chgData name="Peter" userId="aedb3711a5651216" providerId="LiveId" clId="{AFCF485D-09C6-482F-82C5-B2210B6C571F}" dt="2021-12-16T10:40:29.878" v="4309" actId="1076"/>
          <ac:spMkLst>
            <pc:docMk/>
            <pc:sldMk cId="155916686" sldId="275"/>
            <ac:spMk id="6" creationId="{29754C87-046B-4B28-9FBE-0E6CF7CD1BB9}"/>
          </ac:spMkLst>
        </pc:spChg>
        <pc:picChg chg="del">
          <ac:chgData name="Peter" userId="aedb3711a5651216" providerId="LiveId" clId="{AFCF485D-09C6-482F-82C5-B2210B6C571F}" dt="2021-12-16T10:32:54.451" v="4177" actId="478"/>
          <ac:picMkLst>
            <pc:docMk/>
            <pc:sldMk cId="155916686" sldId="275"/>
            <ac:picMk id="3" creationId="{532BEBE9-7112-4FD1-A293-4381CC1E3EED}"/>
          </ac:picMkLst>
        </pc:picChg>
        <pc:picChg chg="add mod">
          <ac:chgData name="Peter" userId="aedb3711a5651216" providerId="LiveId" clId="{AFCF485D-09C6-482F-82C5-B2210B6C571F}" dt="2021-12-16T10:40:45.099" v="4311" actId="1076"/>
          <ac:picMkLst>
            <pc:docMk/>
            <pc:sldMk cId="155916686" sldId="275"/>
            <ac:picMk id="5" creationId="{8A2EDD22-14A2-466B-B145-38427B967FD7}"/>
          </ac:picMkLst>
        </pc:picChg>
      </pc:sldChg>
      <pc:sldChg chg="delSp modSp add mod">
        <pc:chgData name="Peter" userId="aedb3711a5651216" providerId="LiveId" clId="{AFCF485D-09C6-482F-82C5-B2210B6C571F}" dt="2021-12-16T11:01:03.889" v="4712" actId="20577"/>
        <pc:sldMkLst>
          <pc:docMk/>
          <pc:sldMk cId="186580608" sldId="276"/>
        </pc:sldMkLst>
        <pc:spChg chg="mod">
          <ac:chgData name="Peter" userId="aedb3711a5651216" providerId="LiveId" clId="{AFCF485D-09C6-482F-82C5-B2210B6C571F}" dt="2021-12-16T10:49:55.223" v="4330" actId="20577"/>
          <ac:spMkLst>
            <pc:docMk/>
            <pc:sldMk cId="186580608" sldId="276"/>
            <ac:spMk id="4" creationId="{80DD03A3-58C5-4C2A-B13F-1C61973E10F8}"/>
          </ac:spMkLst>
        </pc:spChg>
        <pc:spChg chg="mod">
          <ac:chgData name="Peter" userId="aedb3711a5651216" providerId="LiveId" clId="{AFCF485D-09C6-482F-82C5-B2210B6C571F}" dt="2021-12-16T11:01:03.889" v="4712" actId="20577"/>
          <ac:spMkLst>
            <pc:docMk/>
            <pc:sldMk cId="186580608" sldId="276"/>
            <ac:spMk id="6" creationId="{29754C87-046B-4B28-9FBE-0E6CF7CD1BB9}"/>
          </ac:spMkLst>
        </pc:spChg>
        <pc:picChg chg="del">
          <ac:chgData name="Peter" userId="aedb3711a5651216" providerId="LiveId" clId="{AFCF485D-09C6-482F-82C5-B2210B6C571F}" dt="2021-12-16T10:50:01.150" v="4331" actId="478"/>
          <ac:picMkLst>
            <pc:docMk/>
            <pc:sldMk cId="186580608" sldId="276"/>
            <ac:picMk id="5" creationId="{8A2EDD22-14A2-466B-B145-38427B967F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C88A-35AE-4050-A34E-5D4620AC5279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8A677-7128-48A3-BAB0-51564A697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0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AACF52C-454B-4AB8-BE29-0D226DF8C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0B632A2-817A-441A-A219-BAC21324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56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32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70FA60-3F3F-4190-A011-6EFAA867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96" y="1532648"/>
            <a:ext cx="11421208" cy="379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2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306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Encoders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0D636F-CABA-4052-8C6C-8A8ECB027E74}"/>
                  </a:ext>
                </a:extLst>
              </p:cNvPr>
              <p:cNvSpPr txBox="1"/>
              <p:nvPr/>
            </p:nvSpPr>
            <p:spPr>
              <a:xfrm>
                <a:off x="407041" y="945131"/>
                <a:ext cx="11377917" cy="5797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CauseRec-Item/</a:t>
                </a:r>
                <a:r>
                  <a:rPr lang="en-US" altLang="zh-CN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CauseRec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-Interest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CauseRec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-Item/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CauseRec-Inteset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obtains counterfactually positive/negative user representations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counterfactual item-level concept sequences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𝒕𝒆𝒎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𝒊𝒏𝒕𝒆𝒓𝒔𝒕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the original user 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MLP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item embedding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𝒊𝒕𝒆𝒎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𝒊𝒏𝒕𝒆𝒓𝒔𝒕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CauseRec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-H(</a:t>
                </a:r>
                <a:r>
                  <a:rPr lang="en-US" altLang="zh-CN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ierarchical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CauseRecH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further considers counterfactual transformations performed on item-level concepts. The counterfactually transformed item-level sequence will be forwarded to construct interest-level concept sequence.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0D636F-CABA-4052-8C6C-8A8ECB027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41" y="945131"/>
                <a:ext cx="11377917" cy="5797164"/>
              </a:xfrm>
              <a:prstGeom prst="rect">
                <a:avLst/>
              </a:prstGeom>
              <a:blipFill>
                <a:blip r:embed="rId2"/>
                <a:stretch>
                  <a:fillRect l="-857" r="-804" b="-1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00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0D636F-CABA-4052-8C6C-8A8ECB027E74}"/>
                  </a:ext>
                </a:extLst>
              </p:cNvPr>
              <p:cNvSpPr txBox="1"/>
              <p:nvPr/>
            </p:nvSpPr>
            <p:spPr>
              <a:xfrm>
                <a:off x="1" y="749073"/>
                <a:ext cx="12191999" cy="6092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 between Counterfactual and observation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triplet margin loss to measure the relative similarity between samples: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⁡{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+,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,0}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original user representation. The distance function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(∙)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L2 distance. The margin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 between Interest and Items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target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was further used to enhance the user representation learning.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acc>
                            <m:accPr>
                              <m:chr m:val="̃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⁡{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,0}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L2-normalized representation of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margin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0.5.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loss function of the whole framework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𝑐𝑎𝑢𝑠𝑒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𝑚𝑎𝑡𝑐h𝑖𝑛𝑔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𝑖𝑖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𝑚𝑎𝑡𝑐h𝑖𝑛𝑔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𝒟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)∈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𝒟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𝑒𝑥𝑝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9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0D636F-CABA-4052-8C6C-8A8ECB027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749073"/>
                <a:ext cx="12191999" cy="6092822"/>
              </a:xfrm>
              <a:prstGeom prst="rect">
                <a:avLst/>
              </a:prstGeom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21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81A0E5-42C6-4197-81FC-BF5A97E30F98}"/>
              </a:ext>
            </a:extLst>
          </p:cNvPr>
          <p:cNvSpPr txBox="1"/>
          <p:nvPr/>
        </p:nvSpPr>
        <p:spPr>
          <a:xfrm>
            <a:off x="154112" y="10274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FF444B-4EA5-4AFB-98D0-77A4AB18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4" y="833453"/>
            <a:ext cx="11280531" cy="602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5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81A0E5-42C6-4197-81FC-BF5A97E30F98}"/>
              </a:ext>
            </a:extLst>
          </p:cNvPr>
          <p:cNvSpPr txBox="1"/>
          <p:nvPr/>
        </p:nvSpPr>
        <p:spPr>
          <a:xfrm>
            <a:off x="154112" y="10274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1AA246-52E8-41E4-82C4-8ADB99A90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07" y="1057965"/>
            <a:ext cx="10075586" cy="3294227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CE2D27C4-0B09-4DB0-847F-328F1E8C3E50}"/>
              </a:ext>
            </a:extLst>
          </p:cNvPr>
          <p:cNvGrpSpPr/>
          <p:nvPr/>
        </p:nvGrpSpPr>
        <p:grpSpPr>
          <a:xfrm>
            <a:off x="162807" y="4661084"/>
            <a:ext cx="11866385" cy="1882145"/>
            <a:chOff x="154112" y="4394212"/>
            <a:chExt cx="11866385" cy="188214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EE24C34-114F-48A5-A9EE-1D9D07C5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112" y="4394213"/>
              <a:ext cx="3562350" cy="188214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10B8951-DE85-4E01-9783-C3E1541EB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7157" y="4394212"/>
              <a:ext cx="3629448" cy="188214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E3ACBC2-E139-44A0-AF59-A3EB14460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7301" y="4394212"/>
              <a:ext cx="4233196" cy="1882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54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458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 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/>
              <p:nvPr/>
            </p:nvSpPr>
            <p:spPr>
              <a:xfrm>
                <a:off x="890221" y="1679835"/>
                <a:ext cx="10411558" cy="3516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Sequential Recommendation: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historical behaviors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,1: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a user’s historical behaviors prior to the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behavior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arranged in a chronological order, the goal of sequential recommendation is to predict the next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can be formulated as modeling the probability of all possible items: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1)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21" y="1679835"/>
                <a:ext cx="10411558" cy="3516604"/>
              </a:xfrm>
              <a:prstGeom prst="rect">
                <a:avLst/>
              </a:prstGeom>
              <a:blipFill>
                <a:blip r:embed="rId2"/>
                <a:stretch>
                  <a:fillRect l="-761" r="-937" b="-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5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B2A5FF1-3507-43EF-8ADB-BB33FCD37EFD}"/>
              </a:ext>
            </a:extLst>
          </p:cNvPr>
          <p:cNvSpPr txBox="1"/>
          <p:nvPr/>
        </p:nvSpPr>
        <p:spPr>
          <a:xfrm>
            <a:off x="154112" y="10274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4524D4-E3C4-4864-9788-2862B6B480F2}"/>
              </a:ext>
            </a:extLst>
          </p:cNvPr>
          <p:cNvSpPr txBox="1"/>
          <p:nvPr/>
        </p:nvSpPr>
        <p:spPr>
          <a:xfrm>
            <a:off x="931649" y="1200024"/>
            <a:ext cx="10328702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of implicit feedback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Due to the ubiquitous distractions that may aﬀect the users’ first impressions, there are inconsistencies between users’ interest and their clicking behaviors, known as the natural noise. </a:t>
            </a:r>
          </a:p>
          <a:p>
            <a:pPr algn="just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sparsity problem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in general only interact with a limited number of items compared with the item gallery which can easily reach 100 million in large live systems.</a:t>
            </a:r>
          </a:p>
          <a:p>
            <a:pPr algn="just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6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B2A5FF1-3507-43EF-8ADB-BB33FCD37EFD}"/>
              </a:ext>
            </a:extLst>
          </p:cNvPr>
          <p:cNvSpPr txBox="1"/>
          <p:nvPr/>
        </p:nvSpPr>
        <p:spPr>
          <a:xfrm>
            <a:off x="154112" y="102742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4524D4-E3C4-4864-9788-2862B6B480F2}"/>
              </a:ext>
            </a:extLst>
          </p:cNvPr>
          <p:cNvSpPr txBox="1"/>
          <p:nvPr/>
        </p:nvSpPr>
        <p:spPr>
          <a:xfrm>
            <a:off x="280683" y="945131"/>
            <a:ext cx="6093740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the counterfactual data distribution (besides the observation data distribution) to confront the data sparsity problem.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Devising counterfactual transformations on both fine-grained item-level and abstract interest-level with various contrastive objectives to learn accurate and robust user representations.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A819DA-4220-4077-B1D9-0312BCD6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426" y="1244448"/>
            <a:ext cx="5161574" cy="43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4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Indispensable/Dispensable Concepts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0D636F-CABA-4052-8C6C-8A8ECB027E74}"/>
              </a:ext>
            </a:extLst>
          </p:cNvPr>
          <p:cNvSpPr txBox="1"/>
          <p:nvPr/>
        </p:nvSpPr>
        <p:spPr>
          <a:xfrm>
            <a:off x="155759" y="1012843"/>
            <a:ext cx="11880482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Indispensable concept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a subset of one behavior sequence that can jointly represent a meaningful aspect of the user’s interest.</a:t>
            </a:r>
          </a:p>
          <a:p>
            <a:pPr algn="just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Dispensable concept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a noisy subset that is less/meaningful/important in representing an aspect of interest.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user representation: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indispensable concepts in the original user sequence.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user representation: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dispensable concepts in the original user sequence.</a:t>
            </a:r>
          </a:p>
        </p:txBody>
      </p:sp>
    </p:spTree>
    <p:extLst>
      <p:ext uri="{BB962C8B-B14F-4D97-AF65-F5344CB8AC3E}">
        <p14:creationId xmlns:p14="http://schemas.microsoft.com/office/powerpoint/2010/main" val="372421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CauserRec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49AC55-4106-4262-AB4F-BC9202FC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7" y="1037491"/>
            <a:ext cx="11608306" cy="56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9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Indispensable/Dispensable Concepts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0D636F-CABA-4052-8C6C-8A8ECB027E74}"/>
                  </a:ext>
                </a:extLst>
              </p:cNvPr>
              <p:cNvSpPr txBox="1"/>
              <p:nvPr/>
            </p:nvSpPr>
            <p:spPr>
              <a:xfrm>
                <a:off x="451552" y="1030428"/>
                <a:ext cx="11288895" cy="5151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Item-level concepts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Denoting each item in the behavior sequence as an item-level concepts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𝒊𝒕𝒆𝒎</m:t>
                        </m:r>
                      </m:sub>
                    </m:sSub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𝐗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item encoder. In this paper,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plain lookup embedding matrix where the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represents the item embedding with item id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Denote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representation of the target item. Thus, the score for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item-level concepts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𝑖𝑡𝑒𝑚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calculated: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𝑖𝑡𝑒𝑚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similarity function. Here, dot product is adopted for  the effectiveness in the experiment.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0D636F-CABA-4052-8C6C-8A8ECB027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52" y="1030428"/>
                <a:ext cx="11288895" cy="5151154"/>
              </a:xfrm>
              <a:prstGeom prst="rect">
                <a:avLst/>
              </a:prstGeom>
              <a:blipFill>
                <a:blip r:embed="rId2"/>
                <a:stretch>
                  <a:fillRect l="-810" r="-864" b="-1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3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Indispensable/Dispensable Concepts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0D636F-CABA-4052-8C6C-8A8ECB027E74}"/>
                  </a:ext>
                </a:extLst>
              </p:cNvPr>
              <p:cNvSpPr txBox="1"/>
              <p:nvPr/>
            </p:nvSpPr>
            <p:spPr>
              <a:xfrm>
                <a:off x="451552" y="933713"/>
                <a:ext cx="11288895" cy="5735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Interest-level concepts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 to some items may share similar semantics, and might deteriorate the capability of modeling higher-order relationships between items, interest-level concepts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𝒊𝒏𝒕𝒆𝒓𝒆𝒔𝒕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was proposed. </a:t>
                </a:r>
                <a:endParaRPr lang="en-US" altLang="zh-CN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𝒊𝒏𝒕𝒆𝒓𝒆𝒔𝒕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b="1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softmax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tanh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𝑖𝑛𝑡𝑒𝑟𝑒𝑠𝑡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representations of the behavior sequence,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𝑖𝑛𝑡𝑒𝑟𝑒𝑠𝑡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score of interest-level concepts.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trainable transformation matrices. K is thus the number of concepts that is pre-defined.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0D636F-CABA-4052-8C6C-8A8ECB027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52" y="933713"/>
                <a:ext cx="11288895" cy="5735544"/>
              </a:xfrm>
              <a:prstGeom prst="rect">
                <a:avLst/>
              </a:prstGeom>
              <a:blipFill>
                <a:blip r:embed="rId2"/>
                <a:stretch>
                  <a:fillRect l="-810" r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83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6413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Counterfactual Transformation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0D636F-CABA-4052-8C6C-8A8ECB027E74}"/>
                  </a:ext>
                </a:extLst>
              </p:cNvPr>
              <p:cNvSpPr txBox="1"/>
              <p:nvPr/>
            </p:nvSpPr>
            <p:spPr>
              <a:xfrm>
                <a:off x="407041" y="945131"/>
                <a:ext cx="11377917" cy="50547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both item-level concepts and interest-level concepts, the top half concepts with the highest scores can be denoted as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indispensable concepts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remaining half concepts as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dispensable concepts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Replacing  the identified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indispensable/dispensable concepts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rate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𝑟𝑒𝑝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construct counterfactually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negative/positive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user sequences, respectively. 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first-in-first-out queue as a concept memory for each level and use dequeued concepts as substitutes.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0D636F-CABA-4052-8C6C-8A8ECB027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41" y="945131"/>
                <a:ext cx="11377917" cy="5054782"/>
              </a:xfrm>
              <a:prstGeom prst="rect">
                <a:avLst/>
              </a:prstGeom>
              <a:blipFill>
                <a:blip r:embed="rId2"/>
                <a:stretch>
                  <a:fillRect l="-750" r="-804" b="-1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79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740</Words>
  <Application>Microsoft Office PowerPoint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</dc:creator>
  <cp:lastModifiedBy>Peter</cp:lastModifiedBy>
  <cp:revision>91</cp:revision>
  <dcterms:created xsi:type="dcterms:W3CDTF">2021-11-28T07:10:31Z</dcterms:created>
  <dcterms:modified xsi:type="dcterms:W3CDTF">2021-12-25T11:35:55Z</dcterms:modified>
</cp:coreProperties>
</file>