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57" r:id="rId4"/>
    <p:sldId id="259" r:id="rId5"/>
    <p:sldId id="260" r:id="rId6"/>
    <p:sldId id="277" r:id="rId7"/>
    <p:sldId id="278" r:id="rId8"/>
    <p:sldId id="279" r:id="rId9"/>
    <p:sldId id="280" r:id="rId10"/>
    <p:sldId id="268" r:id="rId11"/>
    <p:sldId id="269"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userId="aedb3711a5651216" providerId="LiveId" clId="{AC32B296-3D2F-4ED8-AF58-E6DB315A1638}"/>
    <pc:docChg chg="undo custSel addSld delSld modSld sldOrd">
      <pc:chgData name="Peter" userId="aedb3711a5651216" providerId="LiveId" clId="{AC32B296-3D2F-4ED8-AF58-E6DB315A1638}" dt="2021-11-29T05:23:50.037" v="5045" actId="20577"/>
      <pc:docMkLst>
        <pc:docMk/>
      </pc:docMkLst>
      <pc:sldChg chg="addSp delSp modSp new mod">
        <pc:chgData name="Peter" userId="aedb3711a5651216" providerId="LiveId" clId="{AC32B296-3D2F-4ED8-AF58-E6DB315A1638}" dt="2021-11-28T07:11:38.664" v="5" actId="1076"/>
        <pc:sldMkLst>
          <pc:docMk/>
          <pc:sldMk cId="752727600" sldId="256"/>
        </pc:sldMkLst>
        <pc:spChg chg="del">
          <ac:chgData name="Peter" userId="aedb3711a5651216" providerId="LiveId" clId="{AC32B296-3D2F-4ED8-AF58-E6DB315A1638}" dt="2021-11-28T07:11:28.129" v="1" actId="478"/>
          <ac:spMkLst>
            <pc:docMk/>
            <pc:sldMk cId="752727600" sldId="256"/>
            <ac:spMk id="2" creationId="{F3E800A5-AA81-4706-8C54-66842F70EDFD}"/>
          </ac:spMkLst>
        </pc:spChg>
        <pc:spChg chg="del">
          <ac:chgData name="Peter" userId="aedb3711a5651216" providerId="LiveId" clId="{AC32B296-3D2F-4ED8-AF58-E6DB315A1638}" dt="2021-11-28T07:11:30.802" v="2" actId="478"/>
          <ac:spMkLst>
            <pc:docMk/>
            <pc:sldMk cId="752727600" sldId="256"/>
            <ac:spMk id="3" creationId="{B2D4AC8D-F994-46EF-A225-3D44007C04FC}"/>
          </ac:spMkLst>
        </pc:spChg>
        <pc:picChg chg="add mod">
          <ac:chgData name="Peter" userId="aedb3711a5651216" providerId="LiveId" clId="{AC32B296-3D2F-4ED8-AF58-E6DB315A1638}" dt="2021-11-28T07:11:38.664" v="5" actId="1076"/>
          <ac:picMkLst>
            <pc:docMk/>
            <pc:sldMk cId="752727600" sldId="256"/>
            <ac:picMk id="5" creationId="{C40B09CC-9211-4CA8-81EE-3C4E17287601}"/>
          </ac:picMkLst>
        </pc:picChg>
      </pc:sldChg>
      <pc:sldChg chg="addSp delSp modSp new mod">
        <pc:chgData name="Peter" userId="aedb3711a5651216" providerId="LiveId" clId="{AC32B296-3D2F-4ED8-AF58-E6DB315A1638}" dt="2021-11-28T07:21:15.739" v="209" actId="2711"/>
        <pc:sldMkLst>
          <pc:docMk/>
          <pc:sldMk cId="2716362860" sldId="257"/>
        </pc:sldMkLst>
        <pc:spChg chg="del">
          <ac:chgData name="Peter" userId="aedb3711a5651216" providerId="LiveId" clId="{AC32B296-3D2F-4ED8-AF58-E6DB315A1638}" dt="2021-11-28T07:12:22.838" v="7" actId="478"/>
          <ac:spMkLst>
            <pc:docMk/>
            <pc:sldMk cId="2716362860" sldId="257"/>
            <ac:spMk id="2" creationId="{091EA4E9-29E9-47DD-B774-9673A59E6303}"/>
          </ac:spMkLst>
        </pc:spChg>
        <pc:spChg chg="del">
          <ac:chgData name="Peter" userId="aedb3711a5651216" providerId="LiveId" clId="{AC32B296-3D2F-4ED8-AF58-E6DB315A1638}" dt="2021-11-28T07:12:25.132" v="8" actId="478"/>
          <ac:spMkLst>
            <pc:docMk/>
            <pc:sldMk cId="2716362860" sldId="257"/>
            <ac:spMk id="3" creationId="{67642B0F-588E-425F-BD89-1DB58F700463}"/>
          </ac:spMkLst>
        </pc:spChg>
        <pc:spChg chg="add mod">
          <ac:chgData name="Peter" userId="aedb3711a5651216" providerId="LiveId" clId="{AC32B296-3D2F-4ED8-AF58-E6DB315A1638}" dt="2021-11-28T07:15:31.087" v="16"/>
          <ac:spMkLst>
            <pc:docMk/>
            <pc:sldMk cId="2716362860" sldId="257"/>
            <ac:spMk id="6" creationId="{1B2A5FF1-3507-43EF-8ADB-BB33FCD37EFD}"/>
          </ac:spMkLst>
        </pc:spChg>
        <pc:spChg chg="add mod">
          <ac:chgData name="Peter" userId="aedb3711a5651216" providerId="LiveId" clId="{AC32B296-3D2F-4ED8-AF58-E6DB315A1638}" dt="2021-11-28T07:21:15.739" v="209" actId="2711"/>
          <ac:spMkLst>
            <pc:docMk/>
            <pc:sldMk cId="2716362860" sldId="257"/>
            <ac:spMk id="8" creationId="{9D4524D4-E3C4-4864-9788-2862B6B480F2}"/>
          </ac:spMkLst>
        </pc:spChg>
        <pc:picChg chg="add mod">
          <ac:chgData name="Peter" userId="aedb3711a5651216" providerId="LiveId" clId="{AC32B296-3D2F-4ED8-AF58-E6DB315A1638}" dt="2021-11-28T07:20:35.304" v="208" actId="1076"/>
          <ac:picMkLst>
            <pc:docMk/>
            <pc:sldMk cId="2716362860" sldId="257"/>
            <ac:picMk id="5" creationId="{A48A2BA4-8D0B-4F1A-85EA-8A0AF1EADF46}"/>
          </ac:picMkLst>
        </pc:picChg>
      </pc:sldChg>
      <pc:sldChg chg="addSp delSp modSp new mod ord">
        <pc:chgData name="Peter" userId="aedb3711a5651216" providerId="LiveId" clId="{AC32B296-3D2F-4ED8-AF58-E6DB315A1638}" dt="2021-11-29T05:23:50.037" v="5045" actId="20577"/>
        <pc:sldMkLst>
          <pc:docMk/>
          <pc:sldMk cId="255152114" sldId="258"/>
        </pc:sldMkLst>
        <pc:spChg chg="del mod">
          <ac:chgData name="Peter" userId="aedb3711a5651216" providerId="LiveId" clId="{AC32B296-3D2F-4ED8-AF58-E6DB315A1638}" dt="2021-11-28T07:22:25.630" v="215" actId="478"/>
          <ac:spMkLst>
            <pc:docMk/>
            <pc:sldMk cId="255152114" sldId="258"/>
            <ac:spMk id="2" creationId="{EC215E3B-D26D-4417-BD97-73B5627AE821}"/>
          </ac:spMkLst>
        </pc:spChg>
        <pc:spChg chg="del mod">
          <ac:chgData name="Peter" userId="aedb3711a5651216" providerId="LiveId" clId="{AC32B296-3D2F-4ED8-AF58-E6DB315A1638}" dt="2021-11-28T07:22:23.966" v="214" actId="478"/>
          <ac:spMkLst>
            <pc:docMk/>
            <pc:sldMk cId="255152114" sldId="258"/>
            <ac:spMk id="3" creationId="{0DF0ED52-DFC0-4503-9FDB-9E2CDDD0AABF}"/>
          </ac:spMkLst>
        </pc:spChg>
        <pc:spChg chg="add mod">
          <ac:chgData name="Peter" userId="aedb3711a5651216" providerId="LiveId" clId="{AC32B296-3D2F-4ED8-AF58-E6DB315A1638}" dt="2021-11-28T07:26:04.071" v="261" actId="108"/>
          <ac:spMkLst>
            <pc:docMk/>
            <pc:sldMk cId="255152114" sldId="258"/>
            <ac:spMk id="4" creationId="{80DD03A3-58C5-4C2A-B13F-1C61973E10F8}"/>
          </ac:spMkLst>
        </pc:spChg>
        <pc:spChg chg="add mod">
          <ac:chgData name="Peter" userId="aedb3711a5651216" providerId="LiveId" clId="{AC32B296-3D2F-4ED8-AF58-E6DB315A1638}" dt="2021-11-29T05:23:50.037" v="5045" actId="20577"/>
          <ac:spMkLst>
            <pc:docMk/>
            <pc:sldMk cId="255152114" sldId="258"/>
            <ac:spMk id="6" creationId="{29754C87-046B-4B28-9FBE-0E6CF7CD1BB9}"/>
          </ac:spMkLst>
        </pc:spChg>
      </pc:sldChg>
      <pc:sldChg chg="addSp delSp modSp add mod ord">
        <pc:chgData name="Peter" userId="aedb3711a5651216" providerId="LiveId" clId="{AC32B296-3D2F-4ED8-AF58-E6DB315A1638}" dt="2021-11-28T08:14:14.684" v="1197" actId="1076"/>
        <pc:sldMkLst>
          <pc:docMk/>
          <pc:sldMk cId="2816798376" sldId="259"/>
        </pc:sldMkLst>
        <pc:spChg chg="mod">
          <ac:chgData name="Peter" userId="aedb3711a5651216" providerId="LiveId" clId="{AC32B296-3D2F-4ED8-AF58-E6DB315A1638}" dt="2021-11-28T07:55:40.647" v="794" actId="20577"/>
          <ac:spMkLst>
            <pc:docMk/>
            <pc:sldMk cId="2816798376" sldId="259"/>
            <ac:spMk id="4" creationId="{80DD03A3-58C5-4C2A-B13F-1C61973E10F8}"/>
          </ac:spMkLst>
        </pc:spChg>
        <pc:spChg chg="del mod">
          <ac:chgData name="Peter" userId="aedb3711a5651216" providerId="LiveId" clId="{AC32B296-3D2F-4ED8-AF58-E6DB315A1638}" dt="2021-11-28T07:56:46.059" v="798" actId="478"/>
          <ac:spMkLst>
            <pc:docMk/>
            <pc:sldMk cId="2816798376" sldId="259"/>
            <ac:spMk id="6" creationId="{29754C87-046B-4B28-9FBE-0E6CF7CD1BB9}"/>
          </ac:spMkLst>
        </pc:spChg>
        <pc:spChg chg="add mod">
          <ac:chgData name="Peter" userId="aedb3711a5651216" providerId="LiveId" clId="{AC32B296-3D2F-4ED8-AF58-E6DB315A1638}" dt="2021-11-28T08:14:14.684" v="1197" actId="1076"/>
          <ac:spMkLst>
            <pc:docMk/>
            <pc:sldMk cId="2816798376" sldId="259"/>
            <ac:spMk id="7" creationId="{C81E65B0-C67F-4935-92F9-F1B7D442A003}"/>
          </ac:spMkLst>
        </pc:spChg>
        <pc:picChg chg="add mod">
          <ac:chgData name="Peter" userId="aedb3711a5651216" providerId="LiveId" clId="{AC32B296-3D2F-4ED8-AF58-E6DB315A1638}" dt="2021-11-28T08:00:28.195" v="802" actId="1076"/>
          <ac:picMkLst>
            <pc:docMk/>
            <pc:sldMk cId="2816798376" sldId="259"/>
            <ac:picMk id="3" creationId="{A8610977-6AAD-4E85-9354-4519F381BD2D}"/>
          </ac:picMkLst>
        </pc:picChg>
      </pc:sldChg>
      <pc:sldChg chg="addSp delSp modSp add mod">
        <pc:chgData name="Peter" userId="aedb3711a5651216" providerId="LiveId" clId="{AC32B296-3D2F-4ED8-AF58-E6DB315A1638}" dt="2021-11-28T08:19:10.711" v="1288" actId="20577"/>
        <pc:sldMkLst>
          <pc:docMk/>
          <pc:sldMk cId="3724211152" sldId="260"/>
        </pc:sldMkLst>
        <pc:spChg chg="mod">
          <ac:chgData name="Peter" userId="aedb3711a5651216" providerId="LiveId" clId="{AC32B296-3D2F-4ED8-AF58-E6DB315A1638}" dt="2021-11-28T08:19:10.711" v="1288" actId="20577"/>
          <ac:spMkLst>
            <pc:docMk/>
            <pc:sldMk cId="3724211152" sldId="260"/>
            <ac:spMk id="4" creationId="{80DD03A3-58C5-4C2A-B13F-1C61973E10F8}"/>
          </ac:spMkLst>
        </pc:spChg>
        <pc:spChg chg="del">
          <ac:chgData name="Peter" userId="aedb3711a5651216" providerId="LiveId" clId="{AC32B296-3D2F-4ED8-AF58-E6DB315A1638}" dt="2021-11-28T08:17:28.472" v="1199" actId="478"/>
          <ac:spMkLst>
            <pc:docMk/>
            <pc:sldMk cId="3724211152" sldId="260"/>
            <ac:spMk id="6" creationId="{29754C87-046B-4B28-9FBE-0E6CF7CD1BB9}"/>
          </ac:spMkLst>
        </pc:spChg>
        <pc:picChg chg="add mod modCrop">
          <ac:chgData name="Peter" userId="aedb3711a5651216" providerId="LiveId" clId="{AC32B296-3D2F-4ED8-AF58-E6DB315A1638}" dt="2021-11-28T08:17:56.474" v="1204" actId="1076"/>
          <ac:picMkLst>
            <pc:docMk/>
            <pc:sldMk cId="3724211152" sldId="260"/>
            <ac:picMk id="3" creationId="{9A10C7E3-46A1-4FA9-95BE-0D647CD116CF}"/>
          </ac:picMkLst>
        </pc:picChg>
      </pc:sldChg>
      <pc:sldChg chg="modSp add mod">
        <pc:chgData name="Peter" userId="aedb3711a5651216" providerId="LiveId" clId="{AC32B296-3D2F-4ED8-AF58-E6DB315A1638}" dt="2021-11-28T08:45:22.158" v="1892" actId="1076"/>
        <pc:sldMkLst>
          <pc:docMk/>
          <pc:sldMk cId="3311169717" sldId="261"/>
        </pc:sldMkLst>
        <pc:spChg chg="mod">
          <ac:chgData name="Peter" userId="aedb3711a5651216" providerId="LiveId" clId="{AC32B296-3D2F-4ED8-AF58-E6DB315A1638}" dt="2021-11-28T08:19:45.299" v="1303" actId="20577"/>
          <ac:spMkLst>
            <pc:docMk/>
            <pc:sldMk cId="3311169717" sldId="261"/>
            <ac:spMk id="4" creationId="{80DD03A3-58C5-4C2A-B13F-1C61973E10F8}"/>
          </ac:spMkLst>
        </pc:spChg>
        <pc:spChg chg="mod">
          <ac:chgData name="Peter" userId="aedb3711a5651216" providerId="LiveId" clId="{AC32B296-3D2F-4ED8-AF58-E6DB315A1638}" dt="2021-11-28T08:45:22.158" v="1892" actId="1076"/>
          <ac:spMkLst>
            <pc:docMk/>
            <pc:sldMk cId="3311169717" sldId="261"/>
            <ac:spMk id="6" creationId="{29754C87-046B-4B28-9FBE-0E6CF7CD1BB9}"/>
          </ac:spMkLst>
        </pc:spChg>
      </pc:sldChg>
      <pc:sldChg chg="modSp add mod">
        <pc:chgData name="Peter" userId="aedb3711a5651216" providerId="LiveId" clId="{AC32B296-3D2F-4ED8-AF58-E6DB315A1638}" dt="2021-11-28T09:17:12.320" v="2651" actId="1076"/>
        <pc:sldMkLst>
          <pc:docMk/>
          <pc:sldMk cId="1092484484" sldId="262"/>
        </pc:sldMkLst>
        <pc:spChg chg="mod">
          <ac:chgData name="Peter" userId="aedb3711a5651216" providerId="LiveId" clId="{AC32B296-3D2F-4ED8-AF58-E6DB315A1638}" dt="2021-11-28T08:47:04.905" v="1927" actId="20577"/>
          <ac:spMkLst>
            <pc:docMk/>
            <pc:sldMk cId="1092484484" sldId="262"/>
            <ac:spMk id="4" creationId="{80DD03A3-58C5-4C2A-B13F-1C61973E10F8}"/>
          </ac:spMkLst>
        </pc:spChg>
        <pc:spChg chg="mod">
          <ac:chgData name="Peter" userId="aedb3711a5651216" providerId="LiveId" clId="{AC32B296-3D2F-4ED8-AF58-E6DB315A1638}" dt="2021-11-28T09:17:12.320" v="2651" actId="1076"/>
          <ac:spMkLst>
            <pc:docMk/>
            <pc:sldMk cId="1092484484" sldId="262"/>
            <ac:spMk id="6" creationId="{29754C87-046B-4B28-9FBE-0E6CF7CD1BB9}"/>
          </ac:spMkLst>
        </pc:spChg>
      </pc:sldChg>
      <pc:sldChg chg="modSp add mod">
        <pc:chgData name="Peter" userId="aedb3711a5651216" providerId="LiveId" clId="{AC32B296-3D2F-4ED8-AF58-E6DB315A1638}" dt="2021-11-29T03:04:03.488" v="5037" actId="20577"/>
        <pc:sldMkLst>
          <pc:docMk/>
          <pc:sldMk cId="1749378476" sldId="263"/>
        </pc:sldMkLst>
        <pc:spChg chg="mod">
          <ac:chgData name="Peter" userId="aedb3711a5651216" providerId="LiveId" clId="{AC32B296-3D2F-4ED8-AF58-E6DB315A1638}" dt="2021-11-29T03:04:03.488" v="5037" actId="20577"/>
          <ac:spMkLst>
            <pc:docMk/>
            <pc:sldMk cId="1749378476" sldId="263"/>
            <ac:spMk id="6" creationId="{29754C87-046B-4B28-9FBE-0E6CF7CD1BB9}"/>
          </ac:spMkLst>
        </pc:spChg>
      </pc:sldChg>
      <pc:sldChg chg="modSp add mod">
        <pc:chgData name="Peter" userId="aedb3711a5651216" providerId="LiveId" clId="{AC32B296-3D2F-4ED8-AF58-E6DB315A1638}" dt="2021-11-28T09:46:13.195" v="3429" actId="1076"/>
        <pc:sldMkLst>
          <pc:docMk/>
          <pc:sldMk cId="1698981141" sldId="264"/>
        </pc:sldMkLst>
        <pc:spChg chg="mod">
          <ac:chgData name="Peter" userId="aedb3711a5651216" providerId="LiveId" clId="{AC32B296-3D2F-4ED8-AF58-E6DB315A1638}" dt="2021-11-28T09:46:13.195" v="3429" actId="1076"/>
          <ac:spMkLst>
            <pc:docMk/>
            <pc:sldMk cId="1698981141" sldId="264"/>
            <ac:spMk id="6" creationId="{29754C87-046B-4B28-9FBE-0E6CF7CD1BB9}"/>
          </ac:spMkLst>
        </pc:spChg>
      </pc:sldChg>
      <pc:sldChg chg="modSp add mod">
        <pc:chgData name="Peter" userId="aedb3711a5651216" providerId="LiveId" clId="{AC32B296-3D2F-4ED8-AF58-E6DB315A1638}" dt="2021-11-28T12:05:22.302" v="5034" actId="20577"/>
        <pc:sldMkLst>
          <pc:docMk/>
          <pc:sldMk cId="803060421" sldId="265"/>
        </pc:sldMkLst>
        <pc:spChg chg="mod">
          <ac:chgData name="Peter" userId="aedb3711a5651216" providerId="LiveId" clId="{AC32B296-3D2F-4ED8-AF58-E6DB315A1638}" dt="2021-11-28T12:05:22.302" v="5034" actId="20577"/>
          <ac:spMkLst>
            <pc:docMk/>
            <pc:sldMk cId="803060421" sldId="265"/>
            <ac:spMk id="6" creationId="{29754C87-046B-4B28-9FBE-0E6CF7CD1BB9}"/>
          </ac:spMkLst>
        </pc:spChg>
      </pc:sldChg>
      <pc:sldChg chg="modSp add mod">
        <pc:chgData name="Peter" userId="aedb3711a5651216" providerId="LiveId" clId="{AC32B296-3D2F-4ED8-AF58-E6DB315A1638}" dt="2021-11-28T10:47:44.237" v="4964" actId="1076"/>
        <pc:sldMkLst>
          <pc:docMk/>
          <pc:sldMk cId="1881880787" sldId="266"/>
        </pc:sldMkLst>
        <pc:spChg chg="mod">
          <ac:chgData name="Peter" userId="aedb3711a5651216" providerId="LiveId" clId="{AC32B296-3D2F-4ED8-AF58-E6DB315A1638}" dt="2021-11-28T10:47:44.237" v="4964" actId="1076"/>
          <ac:spMkLst>
            <pc:docMk/>
            <pc:sldMk cId="1881880787" sldId="266"/>
            <ac:spMk id="6" creationId="{29754C87-046B-4B28-9FBE-0E6CF7CD1BB9}"/>
          </ac:spMkLst>
        </pc:spChg>
      </pc:sldChg>
      <pc:sldChg chg="modSp add mod">
        <pc:chgData name="Peter" userId="aedb3711a5651216" providerId="LiveId" clId="{AC32B296-3D2F-4ED8-AF58-E6DB315A1638}" dt="2021-11-28T12:04:21.302" v="5031" actId="20577"/>
        <pc:sldMkLst>
          <pc:docMk/>
          <pc:sldMk cId="2475888453" sldId="267"/>
        </pc:sldMkLst>
        <pc:spChg chg="mod">
          <ac:chgData name="Peter" userId="aedb3711a5651216" providerId="LiveId" clId="{AC32B296-3D2F-4ED8-AF58-E6DB315A1638}" dt="2021-11-28T10:30:51.653" v="4309" actId="20577"/>
          <ac:spMkLst>
            <pc:docMk/>
            <pc:sldMk cId="2475888453" sldId="267"/>
            <ac:spMk id="4" creationId="{80DD03A3-58C5-4C2A-B13F-1C61973E10F8}"/>
          </ac:spMkLst>
        </pc:spChg>
        <pc:spChg chg="mod">
          <ac:chgData name="Peter" userId="aedb3711a5651216" providerId="LiveId" clId="{AC32B296-3D2F-4ED8-AF58-E6DB315A1638}" dt="2021-11-28T12:04:21.302" v="5031" actId="20577"/>
          <ac:spMkLst>
            <pc:docMk/>
            <pc:sldMk cId="2475888453" sldId="267"/>
            <ac:spMk id="6" creationId="{29754C87-046B-4B28-9FBE-0E6CF7CD1BB9}"/>
          </ac:spMkLst>
        </pc:spChg>
      </pc:sldChg>
      <pc:sldChg chg="addSp delSp modSp new mod">
        <pc:chgData name="Peter" userId="aedb3711a5651216" providerId="LiveId" clId="{AC32B296-3D2F-4ED8-AF58-E6DB315A1638}" dt="2021-11-28T11:59:10.527" v="4983" actId="1076"/>
        <pc:sldMkLst>
          <pc:docMk/>
          <pc:sldMk cId="2883256436" sldId="268"/>
        </pc:sldMkLst>
        <pc:spChg chg="del">
          <ac:chgData name="Peter" userId="aedb3711a5651216" providerId="LiveId" clId="{AC32B296-3D2F-4ED8-AF58-E6DB315A1638}" dt="2021-11-28T11:26:59.240" v="4966" actId="478"/>
          <ac:spMkLst>
            <pc:docMk/>
            <pc:sldMk cId="2883256436" sldId="268"/>
            <ac:spMk id="2" creationId="{68CF9C82-04ED-4066-BEB2-355F466C32B3}"/>
          </ac:spMkLst>
        </pc:spChg>
        <pc:spChg chg="del">
          <ac:chgData name="Peter" userId="aedb3711a5651216" providerId="LiveId" clId="{AC32B296-3D2F-4ED8-AF58-E6DB315A1638}" dt="2021-11-28T11:27:02.132" v="4967" actId="478"/>
          <ac:spMkLst>
            <pc:docMk/>
            <pc:sldMk cId="2883256436" sldId="268"/>
            <ac:spMk id="3" creationId="{F5384233-34DD-4E3F-BC5E-621778EE214B}"/>
          </ac:spMkLst>
        </pc:spChg>
        <pc:spChg chg="add mod">
          <ac:chgData name="Peter" userId="aedb3711a5651216" providerId="LiveId" clId="{AC32B296-3D2F-4ED8-AF58-E6DB315A1638}" dt="2021-11-28T11:57:25.382" v="4979" actId="20577"/>
          <ac:spMkLst>
            <pc:docMk/>
            <pc:sldMk cId="2883256436" sldId="268"/>
            <ac:spMk id="4" creationId="{6281A0E5-42C6-4197-81FC-BF5A97E30F98}"/>
          </ac:spMkLst>
        </pc:spChg>
        <pc:picChg chg="add mod">
          <ac:chgData name="Peter" userId="aedb3711a5651216" providerId="LiveId" clId="{AC32B296-3D2F-4ED8-AF58-E6DB315A1638}" dt="2021-11-28T11:59:10.527" v="4983" actId="1076"/>
          <ac:picMkLst>
            <pc:docMk/>
            <pc:sldMk cId="2883256436" sldId="268"/>
            <ac:picMk id="5" creationId="{9EF14E66-9833-4CA2-9B03-AA51327FC2DB}"/>
          </ac:picMkLst>
        </pc:picChg>
      </pc:sldChg>
      <pc:sldChg chg="addSp delSp modSp add mod chgLayout">
        <pc:chgData name="Peter" userId="aedb3711a5651216" providerId="LiveId" clId="{AC32B296-3D2F-4ED8-AF58-E6DB315A1638}" dt="2021-11-28T12:01:14.669" v="4994" actId="6264"/>
        <pc:sldMkLst>
          <pc:docMk/>
          <pc:sldMk cId="667546550" sldId="269"/>
        </pc:sldMkLst>
        <pc:spChg chg="add del mod ord">
          <ac:chgData name="Peter" userId="aedb3711a5651216" providerId="LiveId" clId="{AC32B296-3D2F-4ED8-AF58-E6DB315A1638}" dt="2021-11-28T12:01:14.669" v="4994" actId="6264"/>
          <ac:spMkLst>
            <pc:docMk/>
            <pc:sldMk cId="667546550" sldId="269"/>
            <ac:spMk id="6" creationId="{200A0F37-6B7B-4CA5-9A49-D27D675FA556}"/>
          </ac:spMkLst>
        </pc:spChg>
        <pc:spChg chg="add del mod ord">
          <ac:chgData name="Peter" userId="aedb3711a5651216" providerId="LiveId" clId="{AC32B296-3D2F-4ED8-AF58-E6DB315A1638}" dt="2021-11-28T12:01:14.669" v="4994" actId="6264"/>
          <ac:spMkLst>
            <pc:docMk/>
            <pc:sldMk cId="667546550" sldId="269"/>
            <ac:spMk id="7" creationId="{8B5B7ECF-F235-4F82-8D5A-C36EB4EEA2BC}"/>
          </ac:spMkLst>
        </pc:spChg>
        <pc:picChg chg="add mod">
          <ac:chgData name="Peter" userId="aedb3711a5651216" providerId="LiveId" clId="{AC32B296-3D2F-4ED8-AF58-E6DB315A1638}" dt="2021-11-28T12:01:07.971" v="4992" actId="1076"/>
          <ac:picMkLst>
            <pc:docMk/>
            <pc:sldMk cId="667546550" sldId="269"/>
            <ac:picMk id="3" creationId="{723C8183-5D25-42F8-9279-26E2C842BCC3}"/>
          </ac:picMkLst>
        </pc:picChg>
        <pc:picChg chg="del">
          <ac:chgData name="Peter" userId="aedb3711a5651216" providerId="LiveId" clId="{AC32B296-3D2F-4ED8-AF58-E6DB315A1638}" dt="2021-11-28T12:00:50.417" v="4987" actId="478"/>
          <ac:picMkLst>
            <pc:docMk/>
            <pc:sldMk cId="667546550" sldId="269"/>
            <ac:picMk id="5" creationId="{9EF14E66-9833-4CA2-9B03-AA51327FC2DB}"/>
          </ac:picMkLst>
        </pc:picChg>
      </pc:sldChg>
      <pc:sldChg chg="new del">
        <pc:chgData name="Peter" userId="aedb3711a5651216" providerId="LiveId" clId="{AC32B296-3D2F-4ED8-AF58-E6DB315A1638}" dt="2021-11-28T12:00:19.091" v="4985" actId="680"/>
        <pc:sldMkLst>
          <pc:docMk/>
          <pc:sldMk cId="1776611990" sldId="269"/>
        </pc:sldMkLst>
      </pc:sldChg>
      <pc:sldChg chg="addSp delSp modSp add mod">
        <pc:chgData name="Peter" userId="aedb3711a5651216" providerId="LiveId" clId="{AC32B296-3D2F-4ED8-AF58-E6DB315A1638}" dt="2021-11-28T12:03:04.125" v="5014" actId="1076"/>
        <pc:sldMkLst>
          <pc:docMk/>
          <pc:sldMk cId="2229679708" sldId="270"/>
        </pc:sldMkLst>
        <pc:picChg chg="add mod">
          <ac:chgData name="Peter" userId="aedb3711a5651216" providerId="LiveId" clId="{AC32B296-3D2F-4ED8-AF58-E6DB315A1638}" dt="2021-11-28T12:02:57.883" v="5012" actId="1076"/>
          <ac:picMkLst>
            <pc:docMk/>
            <pc:sldMk cId="2229679708" sldId="270"/>
            <ac:picMk id="2" creationId="{5F498737-B3D6-4D86-AA3A-ED452A72305A}"/>
          </ac:picMkLst>
        </pc:picChg>
        <pc:picChg chg="del">
          <ac:chgData name="Peter" userId="aedb3711a5651216" providerId="LiveId" clId="{AC32B296-3D2F-4ED8-AF58-E6DB315A1638}" dt="2021-11-28T12:01:25.295" v="4996" actId="478"/>
          <ac:picMkLst>
            <pc:docMk/>
            <pc:sldMk cId="2229679708" sldId="270"/>
            <ac:picMk id="3" creationId="{723C8183-5D25-42F8-9279-26E2C842BCC3}"/>
          </ac:picMkLst>
        </pc:picChg>
        <pc:picChg chg="add mod">
          <ac:chgData name="Peter" userId="aedb3711a5651216" providerId="LiveId" clId="{AC32B296-3D2F-4ED8-AF58-E6DB315A1638}" dt="2021-11-28T12:03:04.125" v="5014" actId="1076"/>
          <ac:picMkLst>
            <pc:docMk/>
            <pc:sldMk cId="2229679708" sldId="270"/>
            <ac:picMk id="6" creationId="{89127B82-84DB-4E69-BF06-622232BF894A}"/>
          </ac:picMkLst>
        </pc:picChg>
      </pc:sldChg>
      <pc:sldMasterChg chg="addSldLayout">
        <pc:chgData name="Peter" userId="aedb3711a5651216" providerId="LiveId" clId="{AC32B296-3D2F-4ED8-AF58-E6DB315A1638}" dt="2021-11-28T07:11:25.314" v="0" actId="680"/>
        <pc:sldMasterMkLst>
          <pc:docMk/>
          <pc:sldMasterMk cId="3430329743" sldId="2147483648"/>
        </pc:sldMasterMkLst>
        <pc:sldLayoutChg chg="add">
          <pc:chgData name="Peter" userId="aedb3711a5651216" providerId="LiveId" clId="{AC32B296-3D2F-4ED8-AF58-E6DB315A1638}" dt="2021-11-28T07:11:25.314" v="0" actId="680"/>
          <pc:sldLayoutMkLst>
            <pc:docMk/>
            <pc:sldMasterMk cId="3430329743" sldId="2147483648"/>
            <pc:sldLayoutMk cId="4215658010" sldId="2147483649"/>
          </pc:sldLayoutMkLst>
        </pc:sldLayoutChg>
      </pc:sldMasterChg>
    </pc:docChg>
  </pc:docChgLst>
  <pc:docChgLst>
    <pc:chgData name="Peter" userId="aedb3711a5651216" providerId="LiveId" clId="{AFCF485D-09C6-482F-82C5-B2210B6C571F}"/>
    <pc:docChg chg="undo redo custSel addSld delSld modSld sldOrd">
      <pc:chgData name="Peter" userId="aedb3711a5651216" providerId="LiveId" clId="{AFCF485D-09C6-482F-82C5-B2210B6C571F}" dt="2021-12-16T12:27:53.277" v="4723" actId="1076"/>
      <pc:docMkLst>
        <pc:docMk/>
      </pc:docMkLst>
      <pc:sldChg chg="addSp delSp modSp mod">
        <pc:chgData name="Peter" userId="aedb3711a5651216" providerId="LiveId" clId="{AFCF485D-09C6-482F-82C5-B2210B6C571F}" dt="2021-12-16T06:17:36.798" v="6" actId="1076"/>
        <pc:sldMkLst>
          <pc:docMk/>
          <pc:sldMk cId="752727600" sldId="256"/>
        </pc:sldMkLst>
        <pc:picChg chg="add mod modCrop">
          <ac:chgData name="Peter" userId="aedb3711a5651216" providerId="LiveId" clId="{AFCF485D-09C6-482F-82C5-B2210B6C571F}" dt="2021-12-16T06:17:36.798" v="6" actId="1076"/>
          <ac:picMkLst>
            <pc:docMk/>
            <pc:sldMk cId="752727600" sldId="256"/>
            <ac:picMk id="3" creationId="{5D07F575-7188-444A-9AD0-5B597B4ED8AA}"/>
          </ac:picMkLst>
        </pc:picChg>
        <pc:picChg chg="del">
          <ac:chgData name="Peter" userId="aedb3711a5651216" providerId="LiveId" clId="{AFCF485D-09C6-482F-82C5-B2210B6C571F}" dt="2021-12-16T06:16:35.965" v="0" actId="478"/>
          <ac:picMkLst>
            <pc:docMk/>
            <pc:sldMk cId="752727600" sldId="256"/>
            <ac:picMk id="5" creationId="{C40B09CC-9211-4CA8-81EE-3C4E17287601}"/>
          </ac:picMkLst>
        </pc:picChg>
      </pc:sldChg>
      <pc:sldChg chg="delSp modSp mod">
        <pc:chgData name="Peter" userId="aedb3711a5651216" providerId="LiveId" clId="{AFCF485D-09C6-482F-82C5-B2210B6C571F}" dt="2021-12-16T06:54:36.761" v="1193" actId="20577"/>
        <pc:sldMkLst>
          <pc:docMk/>
          <pc:sldMk cId="2716362860" sldId="257"/>
        </pc:sldMkLst>
        <pc:spChg chg="mod">
          <ac:chgData name="Peter" userId="aedb3711a5651216" providerId="LiveId" clId="{AFCF485D-09C6-482F-82C5-B2210B6C571F}" dt="2021-12-16T06:54:36.761" v="1193" actId="20577"/>
          <ac:spMkLst>
            <pc:docMk/>
            <pc:sldMk cId="2716362860" sldId="257"/>
            <ac:spMk id="6" creationId="{1B2A5FF1-3507-43EF-8ADB-BB33FCD37EFD}"/>
          </ac:spMkLst>
        </pc:spChg>
        <pc:spChg chg="mod">
          <ac:chgData name="Peter" userId="aedb3711a5651216" providerId="LiveId" clId="{AFCF485D-09C6-482F-82C5-B2210B6C571F}" dt="2021-12-16T06:54:31.506" v="1183" actId="1076"/>
          <ac:spMkLst>
            <pc:docMk/>
            <pc:sldMk cId="2716362860" sldId="257"/>
            <ac:spMk id="8" creationId="{9D4524D4-E3C4-4864-9788-2862B6B480F2}"/>
          </ac:spMkLst>
        </pc:spChg>
        <pc:picChg chg="del">
          <ac:chgData name="Peter" userId="aedb3711a5651216" providerId="LiveId" clId="{AFCF485D-09C6-482F-82C5-B2210B6C571F}" dt="2021-12-16T06:27:04.874" v="382" actId="478"/>
          <ac:picMkLst>
            <pc:docMk/>
            <pc:sldMk cId="2716362860" sldId="257"/>
            <ac:picMk id="5" creationId="{A48A2BA4-8D0B-4F1A-85EA-8A0AF1EADF46}"/>
          </ac:picMkLst>
        </pc:picChg>
      </pc:sldChg>
      <pc:sldChg chg="modSp mod">
        <pc:chgData name="Peter" userId="aedb3711a5651216" providerId="LiveId" clId="{AFCF485D-09C6-482F-82C5-B2210B6C571F}" dt="2021-12-16T06:26:38.782" v="381" actId="1076"/>
        <pc:sldMkLst>
          <pc:docMk/>
          <pc:sldMk cId="255152114" sldId="258"/>
        </pc:sldMkLst>
        <pc:spChg chg="mod">
          <ac:chgData name="Peter" userId="aedb3711a5651216" providerId="LiveId" clId="{AFCF485D-09C6-482F-82C5-B2210B6C571F}" dt="2021-12-16T06:26:38.782" v="381" actId="1076"/>
          <ac:spMkLst>
            <pc:docMk/>
            <pc:sldMk cId="255152114" sldId="258"/>
            <ac:spMk id="6" creationId="{29754C87-046B-4B28-9FBE-0E6CF7CD1BB9}"/>
          </ac:spMkLst>
        </pc:spChg>
      </pc:sldChg>
      <pc:sldChg chg="addSp delSp modSp mod">
        <pc:chgData name="Peter" userId="aedb3711a5651216" providerId="LiveId" clId="{AFCF485D-09C6-482F-82C5-B2210B6C571F}" dt="2021-12-16T06:59:11.485" v="1286" actId="20577"/>
        <pc:sldMkLst>
          <pc:docMk/>
          <pc:sldMk cId="2816798376" sldId="259"/>
        </pc:sldMkLst>
        <pc:spChg chg="mod">
          <ac:chgData name="Peter" userId="aedb3711a5651216" providerId="LiveId" clId="{AFCF485D-09C6-482F-82C5-B2210B6C571F}" dt="2021-12-16T06:59:11.485" v="1286" actId="20577"/>
          <ac:spMkLst>
            <pc:docMk/>
            <pc:sldMk cId="2816798376" sldId="259"/>
            <ac:spMk id="4" creationId="{80DD03A3-58C5-4C2A-B13F-1C61973E10F8}"/>
          </ac:spMkLst>
        </pc:spChg>
        <pc:spChg chg="del">
          <ac:chgData name="Peter" userId="aedb3711a5651216" providerId="LiveId" clId="{AFCF485D-09C6-482F-82C5-B2210B6C571F}" dt="2021-12-16T06:57:21.495" v="1231" actId="478"/>
          <ac:spMkLst>
            <pc:docMk/>
            <pc:sldMk cId="2816798376" sldId="259"/>
            <ac:spMk id="7" creationId="{C81E65B0-C67F-4935-92F9-F1B7D442A003}"/>
          </ac:spMkLst>
        </pc:spChg>
        <pc:picChg chg="del">
          <ac:chgData name="Peter" userId="aedb3711a5651216" providerId="LiveId" clId="{AFCF485D-09C6-482F-82C5-B2210B6C571F}" dt="2021-12-16T06:57:19.257" v="1230" actId="478"/>
          <ac:picMkLst>
            <pc:docMk/>
            <pc:sldMk cId="2816798376" sldId="259"/>
            <ac:picMk id="3" creationId="{A8610977-6AAD-4E85-9354-4519F381BD2D}"/>
          </ac:picMkLst>
        </pc:picChg>
        <pc:picChg chg="add mod modCrop">
          <ac:chgData name="Peter" userId="aedb3711a5651216" providerId="LiveId" clId="{AFCF485D-09C6-482F-82C5-B2210B6C571F}" dt="2021-12-16T06:58:30.974" v="1237" actId="1076"/>
          <ac:picMkLst>
            <pc:docMk/>
            <pc:sldMk cId="2816798376" sldId="259"/>
            <ac:picMk id="5" creationId="{F14E4404-3C44-4F67-BFC4-1399E85E1225}"/>
          </ac:picMkLst>
        </pc:picChg>
      </pc:sldChg>
      <pc:sldChg chg="addSp delSp modSp mod">
        <pc:chgData name="Peter" userId="aedb3711a5651216" providerId="LiveId" clId="{AFCF485D-09C6-482F-82C5-B2210B6C571F}" dt="2021-12-16T08:08:05.685" v="2366" actId="20577"/>
        <pc:sldMkLst>
          <pc:docMk/>
          <pc:sldMk cId="3724211152" sldId="260"/>
        </pc:sldMkLst>
        <pc:spChg chg="mod">
          <ac:chgData name="Peter" userId="aedb3711a5651216" providerId="LiveId" clId="{AFCF485D-09C6-482F-82C5-B2210B6C571F}" dt="2021-12-16T07:03:25.827" v="1318" actId="20577"/>
          <ac:spMkLst>
            <pc:docMk/>
            <pc:sldMk cId="3724211152" sldId="260"/>
            <ac:spMk id="4" creationId="{80DD03A3-58C5-4C2A-B13F-1C61973E10F8}"/>
          </ac:spMkLst>
        </pc:spChg>
        <pc:spChg chg="add mod">
          <ac:chgData name="Peter" userId="aedb3711a5651216" providerId="LiveId" clId="{AFCF485D-09C6-482F-82C5-B2210B6C571F}" dt="2021-12-16T07:59:57.054" v="2111" actId="1076"/>
          <ac:spMkLst>
            <pc:docMk/>
            <pc:sldMk cId="3724211152" sldId="260"/>
            <ac:spMk id="5" creationId="{F3EBC543-D047-4001-93A3-8A2BE702065D}"/>
          </ac:spMkLst>
        </pc:spChg>
        <pc:spChg chg="add mod">
          <ac:chgData name="Peter" userId="aedb3711a5651216" providerId="LiveId" clId="{AFCF485D-09C6-482F-82C5-B2210B6C571F}" dt="2021-12-16T08:08:05.685" v="2366" actId="20577"/>
          <ac:spMkLst>
            <pc:docMk/>
            <pc:sldMk cId="3724211152" sldId="260"/>
            <ac:spMk id="8" creationId="{C2B4B514-36FD-49EB-9A83-21B1A5112B65}"/>
          </ac:spMkLst>
        </pc:spChg>
        <pc:picChg chg="del">
          <ac:chgData name="Peter" userId="aedb3711a5651216" providerId="LiveId" clId="{AFCF485D-09C6-482F-82C5-B2210B6C571F}" dt="2021-12-16T07:02:34.936" v="1287" actId="478"/>
          <ac:picMkLst>
            <pc:docMk/>
            <pc:sldMk cId="3724211152" sldId="260"/>
            <ac:picMk id="3" creationId="{9A10C7E3-46A1-4FA9-95BE-0D647CD116CF}"/>
          </ac:picMkLst>
        </pc:picChg>
        <pc:picChg chg="add mod">
          <ac:chgData name="Peter" userId="aedb3711a5651216" providerId="LiveId" clId="{AFCF485D-09C6-482F-82C5-B2210B6C571F}" dt="2021-12-16T07:58:50.162" v="2104" actId="1076"/>
          <ac:picMkLst>
            <pc:docMk/>
            <pc:sldMk cId="3724211152" sldId="260"/>
            <ac:picMk id="6" creationId="{A7BC71BE-F3E6-460B-893B-E663958024FE}"/>
          </ac:picMkLst>
        </pc:picChg>
      </pc:sldChg>
      <pc:sldChg chg="modSp mod">
        <pc:chgData name="Peter" userId="aedb3711a5651216" providerId="LiveId" clId="{AFCF485D-09C6-482F-82C5-B2210B6C571F}" dt="2021-12-16T09:31:19.503" v="3825" actId="20577"/>
        <pc:sldMkLst>
          <pc:docMk/>
          <pc:sldMk cId="3311169717" sldId="261"/>
        </pc:sldMkLst>
        <pc:spChg chg="mod">
          <ac:chgData name="Peter" userId="aedb3711a5651216" providerId="LiveId" clId="{AFCF485D-09C6-482F-82C5-B2210B6C571F}" dt="2021-12-16T08:28:57.754" v="2560" actId="20577"/>
          <ac:spMkLst>
            <pc:docMk/>
            <pc:sldMk cId="3311169717" sldId="261"/>
            <ac:spMk id="4" creationId="{80DD03A3-58C5-4C2A-B13F-1C61973E10F8}"/>
          </ac:spMkLst>
        </pc:spChg>
        <pc:spChg chg="mod">
          <ac:chgData name="Peter" userId="aedb3711a5651216" providerId="LiveId" clId="{AFCF485D-09C6-482F-82C5-B2210B6C571F}" dt="2021-12-16T09:31:19.503" v="3825" actId="20577"/>
          <ac:spMkLst>
            <pc:docMk/>
            <pc:sldMk cId="3311169717" sldId="261"/>
            <ac:spMk id="6" creationId="{29754C87-046B-4B28-9FBE-0E6CF7CD1BB9}"/>
          </ac:spMkLst>
        </pc:spChg>
      </pc:sldChg>
      <pc:sldChg chg="del">
        <pc:chgData name="Peter" userId="aedb3711a5651216" providerId="LiveId" clId="{AFCF485D-09C6-482F-82C5-B2210B6C571F}" dt="2021-12-16T09:10:45.183" v="3477" actId="47"/>
        <pc:sldMkLst>
          <pc:docMk/>
          <pc:sldMk cId="1092484484" sldId="262"/>
        </pc:sldMkLst>
      </pc:sldChg>
      <pc:sldChg chg="del">
        <pc:chgData name="Peter" userId="aedb3711a5651216" providerId="LiveId" clId="{AFCF485D-09C6-482F-82C5-B2210B6C571F}" dt="2021-12-16T09:10:47.124" v="3478" actId="47"/>
        <pc:sldMkLst>
          <pc:docMk/>
          <pc:sldMk cId="1749378476" sldId="263"/>
        </pc:sldMkLst>
      </pc:sldChg>
      <pc:sldChg chg="del">
        <pc:chgData name="Peter" userId="aedb3711a5651216" providerId="LiveId" clId="{AFCF485D-09C6-482F-82C5-B2210B6C571F}" dt="2021-12-16T09:10:49.330" v="3479" actId="47"/>
        <pc:sldMkLst>
          <pc:docMk/>
          <pc:sldMk cId="1698981141" sldId="264"/>
        </pc:sldMkLst>
      </pc:sldChg>
      <pc:sldChg chg="del">
        <pc:chgData name="Peter" userId="aedb3711a5651216" providerId="LiveId" clId="{AFCF485D-09C6-482F-82C5-B2210B6C571F}" dt="2021-12-16T09:10:50.951" v="3480" actId="47"/>
        <pc:sldMkLst>
          <pc:docMk/>
          <pc:sldMk cId="803060421" sldId="265"/>
        </pc:sldMkLst>
      </pc:sldChg>
      <pc:sldChg chg="del">
        <pc:chgData name="Peter" userId="aedb3711a5651216" providerId="LiveId" clId="{AFCF485D-09C6-482F-82C5-B2210B6C571F}" dt="2021-12-16T09:10:53.235" v="3481" actId="47"/>
        <pc:sldMkLst>
          <pc:docMk/>
          <pc:sldMk cId="1881880787" sldId="266"/>
        </pc:sldMkLst>
      </pc:sldChg>
      <pc:sldChg chg="del">
        <pc:chgData name="Peter" userId="aedb3711a5651216" providerId="LiveId" clId="{AFCF485D-09C6-482F-82C5-B2210B6C571F}" dt="2021-12-16T09:10:55.178" v="3482" actId="47"/>
        <pc:sldMkLst>
          <pc:docMk/>
          <pc:sldMk cId="2475888453" sldId="267"/>
        </pc:sldMkLst>
      </pc:sldChg>
      <pc:sldChg chg="addSp delSp modSp mod">
        <pc:chgData name="Peter" userId="aedb3711a5651216" providerId="LiveId" clId="{AFCF485D-09C6-482F-82C5-B2210B6C571F}" dt="2021-12-16T12:26:53.133" v="4719" actId="1076"/>
        <pc:sldMkLst>
          <pc:docMk/>
          <pc:sldMk cId="2883256436" sldId="268"/>
        </pc:sldMkLst>
        <pc:picChg chg="add mod">
          <ac:chgData name="Peter" userId="aedb3711a5651216" providerId="LiveId" clId="{AFCF485D-09C6-482F-82C5-B2210B6C571F}" dt="2021-12-16T12:26:53.133" v="4719" actId="1076"/>
          <ac:picMkLst>
            <pc:docMk/>
            <pc:sldMk cId="2883256436" sldId="268"/>
            <ac:picMk id="3" creationId="{6B93A552-C884-466E-B3CC-2D406CFA281E}"/>
          </ac:picMkLst>
        </pc:picChg>
        <pc:picChg chg="del">
          <ac:chgData name="Peter" userId="aedb3711a5651216" providerId="LiveId" clId="{AFCF485D-09C6-482F-82C5-B2210B6C571F}" dt="2021-12-16T11:02:45.649" v="4713" actId="478"/>
          <ac:picMkLst>
            <pc:docMk/>
            <pc:sldMk cId="2883256436" sldId="268"/>
            <ac:picMk id="5" creationId="{9EF14E66-9833-4CA2-9B03-AA51327FC2DB}"/>
          </ac:picMkLst>
        </pc:picChg>
      </pc:sldChg>
      <pc:sldChg chg="addSp delSp modSp mod">
        <pc:chgData name="Peter" userId="aedb3711a5651216" providerId="LiveId" clId="{AFCF485D-09C6-482F-82C5-B2210B6C571F}" dt="2021-12-16T12:27:53.277" v="4723" actId="1076"/>
        <pc:sldMkLst>
          <pc:docMk/>
          <pc:sldMk cId="667546550" sldId="269"/>
        </pc:sldMkLst>
        <pc:picChg chg="del">
          <ac:chgData name="Peter" userId="aedb3711a5651216" providerId="LiveId" clId="{AFCF485D-09C6-482F-82C5-B2210B6C571F}" dt="2021-12-16T12:26:59.904" v="4720" actId="478"/>
          <ac:picMkLst>
            <pc:docMk/>
            <pc:sldMk cId="667546550" sldId="269"/>
            <ac:picMk id="3" creationId="{723C8183-5D25-42F8-9279-26E2C842BCC3}"/>
          </ac:picMkLst>
        </pc:picChg>
        <pc:picChg chg="add mod">
          <ac:chgData name="Peter" userId="aedb3711a5651216" providerId="LiveId" clId="{AFCF485D-09C6-482F-82C5-B2210B6C571F}" dt="2021-12-16T12:27:53.277" v="4723" actId="1076"/>
          <ac:picMkLst>
            <pc:docMk/>
            <pc:sldMk cId="667546550" sldId="269"/>
            <ac:picMk id="5" creationId="{4C6B18E2-9B1C-45E6-924B-471B71B5B8DC}"/>
          </ac:picMkLst>
        </pc:picChg>
      </pc:sldChg>
      <pc:sldChg chg="del">
        <pc:chgData name="Peter" userId="aedb3711a5651216" providerId="LiveId" clId="{AFCF485D-09C6-482F-82C5-B2210B6C571F}" dt="2021-12-16T11:02:53.701" v="4714" actId="47"/>
        <pc:sldMkLst>
          <pc:docMk/>
          <pc:sldMk cId="2229679708" sldId="270"/>
        </pc:sldMkLst>
      </pc:sldChg>
      <pc:sldChg chg="modSp add mod">
        <pc:chgData name="Peter" userId="aedb3711a5651216" providerId="LiveId" clId="{AFCF485D-09C6-482F-82C5-B2210B6C571F}" dt="2021-12-16T06:56:53.379" v="1229" actId="20577"/>
        <pc:sldMkLst>
          <pc:docMk/>
          <pc:sldMk cId="450340978" sldId="271"/>
        </pc:sldMkLst>
        <pc:spChg chg="mod">
          <ac:chgData name="Peter" userId="aedb3711a5651216" providerId="LiveId" clId="{AFCF485D-09C6-482F-82C5-B2210B6C571F}" dt="2021-12-16T06:56:53.379" v="1229" actId="20577"/>
          <ac:spMkLst>
            <pc:docMk/>
            <pc:sldMk cId="450340978" sldId="271"/>
            <ac:spMk id="6" creationId="{1B2A5FF1-3507-43EF-8ADB-BB33FCD37EFD}"/>
          </ac:spMkLst>
        </pc:spChg>
        <pc:spChg chg="mod">
          <ac:chgData name="Peter" userId="aedb3711a5651216" providerId="LiveId" clId="{AFCF485D-09C6-482F-82C5-B2210B6C571F}" dt="2021-12-16T06:54:52.051" v="1198" actId="1076"/>
          <ac:spMkLst>
            <pc:docMk/>
            <pc:sldMk cId="450340978" sldId="271"/>
            <ac:spMk id="8" creationId="{9D4524D4-E3C4-4864-9788-2862B6B480F2}"/>
          </ac:spMkLst>
        </pc:spChg>
      </pc:sldChg>
      <pc:sldChg chg="addSp modSp add mod">
        <pc:chgData name="Peter" userId="aedb3711a5651216" providerId="LiveId" clId="{AFCF485D-09C6-482F-82C5-B2210B6C571F}" dt="2021-12-16T08:29:43.255" v="2561" actId="1076"/>
        <pc:sldMkLst>
          <pc:docMk/>
          <pc:sldMk cId="2346213452" sldId="272"/>
        </pc:sldMkLst>
        <pc:spChg chg="mod">
          <ac:chgData name="Peter" userId="aedb3711a5651216" providerId="LiveId" clId="{AFCF485D-09C6-482F-82C5-B2210B6C571F}" dt="2021-12-16T08:00:23.198" v="2122" actId="20577"/>
          <ac:spMkLst>
            <pc:docMk/>
            <pc:sldMk cId="2346213452" sldId="272"/>
            <ac:spMk id="4" creationId="{80DD03A3-58C5-4C2A-B13F-1C61973E10F8}"/>
          </ac:spMkLst>
        </pc:spChg>
        <pc:spChg chg="mod">
          <ac:chgData name="Peter" userId="aedb3711a5651216" providerId="LiveId" clId="{AFCF485D-09C6-482F-82C5-B2210B6C571F}" dt="2021-12-16T08:29:43.255" v="2561" actId="1076"/>
          <ac:spMkLst>
            <pc:docMk/>
            <pc:sldMk cId="2346213452" sldId="272"/>
            <ac:spMk id="5" creationId="{F3EBC543-D047-4001-93A3-8A2BE702065D}"/>
          </ac:spMkLst>
        </pc:spChg>
        <pc:picChg chg="add mod">
          <ac:chgData name="Peter" userId="aedb3711a5651216" providerId="LiveId" clId="{AFCF485D-09C6-482F-82C5-B2210B6C571F}" dt="2021-12-16T08:22:29.605" v="2536" actId="1076"/>
          <ac:picMkLst>
            <pc:docMk/>
            <pc:sldMk cId="2346213452" sldId="272"/>
            <ac:picMk id="3" creationId="{34512A8F-23BC-4695-94E4-21F5DA64BDC9}"/>
          </ac:picMkLst>
        </pc:picChg>
      </pc:sldChg>
      <pc:sldChg chg="modSp add del mod ord">
        <pc:chgData name="Peter" userId="aedb3711a5651216" providerId="LiveId" clId="{AFCF485D-09C6-482F-82C5-B2210B6C571F}" dt="2021-12-16T09:25:17.778" v="3601" actId="47"/>
        <pc:sldMkLst>
          <pc:docMk/>
          <pc:sldMk cId="588293358" sldId="273"/>
        </pc:sldMkLst>
        <pc:spChg chg="mod">
          <ac:chgData name="Peter" userId="aedb3711a5651216" providerId="LiveId" clId="{AFCF485D-09C6-482F-82C5-B2210B6C571F}" dt="2021-12-16T09:11:18.110" v="3487"/>
          <ac:spMkLst>
            <pc:docMk/>
            <pc:sldMk cId="588293358" sldId="273"/>
            <ac:spMk id="4" creationId="{80DD03A3-58C5-4C2A-B13F-1C61973E10F8}"/>
          </ac:spMkLst>
        </pc:spChg>
      </pc:sldChg>
      <pc:sldChg chg="addSp modSp add del mod">
        <pc:chgData name="Peter" userId="aedb3711a5651216" providerId="LiveId" clId="{AFCF485D-09C6-482F-82C5-B2210B6C571F}" dt="2021-12-16T10:30:34.686" v="4128" actId="1076"/>
        <pc:sldMkLst>
          <pc:docMk/>
          <pc:sldMk cId="4013072128" sldId="274"/>
        </pc:sldMkLst>
        <pc:spChg chg="mod">
          <ac:chgData name="Peter" userId="aedb3711a5651216" providerId="LiveId" clId="{AFCF485D-09C6-482F-82C5-B2210B6C571F}" dt="2021-12-16T10:30:28.954" v="4127" actId="14100"/>
          <ac:spMkLst>
            <pc:docMk/>
            <pc:sldMk cId="4013072128" sldId="274"/>
            <ac:spMk id="6" creationId="{29754C87-046B-4B28-9FBE-0E6CF7CD1BB9}"/>
          </ac:spMkLst>
        </pc:spChg>
        <pc:picChg chg="add mod">
          <ac:chgData name="Peter" userId="aedb3711a5651216" providerId="LiveId" clId="{AFCF485D-09C6-482F-82C5-B2210B6C571F}" dt="2021-12-16T10:30:34.686" v="4128" actId="1076"/>
          <ac:picMkLst>
            <pc:docMk/>
            <pc:sldMk cId="4013072128" sldId="274"/>
            <ac:picMk id="3" creationId="{532BEBE9-7112-4FD1-A293-4381CC1E3EED}"/>
          </ac:picMkLst>
        </pc:picChg>
      </pc:sldChg>
      <pc:sldChg chg="addSp delSp modSp add mod">
        <pc:chgData name="Peter" userId="aedb3711a5651216" providerId="LiveId" clId="{AFCF485D-09C6-482F-82C5-B2210B6C571F}" dt="2021-12-16T10:40:45.099" v="4311" actId="1076"/>
        <pc:sldMkLst>
          <pc:docMk/>
          <pc:sldMk cId="155916686" sldId="275"/>
        </pc:sldMkLst>
        <pc:spChg chg="mod">
          <ac:chgData name="Peter" userId="aedb3711a5651216" providerId="LiveId" clId="{AFCF485D-09C6-482F-82C5-B2210B6C571F}" dt="2021-12-16T10:31:05.578" v="4142" actId="20577"/>
          <ac:spMkLst>
            <pc:docMk/>
            <pc:sldMk cId="155916686" sldId="275"/>
            <ac:spMk id="4" creationId="{80DD03A3-58C5-4C2A-B13F-1C61973E10F8}"/>
          </ac:spMkLst>
        </pc:spChg>
        <pc:spChg chg="mod">
          <ac:chgData name="Peter" userId="aedb3711a5651216" providerId="LiveId" clId="{AFCF485D-09C6-482F-82C5-B2210B6C571F}" dt="2021-12-16T10:40:29.878" v="4309" actId="1076"/>
          <ac:spMkLst>
            <pc:docMk/>
            <pc:sldMk cId="155916686" sldId="275"/>
            <ac:spMk id="6" creationId="{29754C87-046B-4B28-9FBE-0E6CF7CD1BB9}"/>
          </ac:spMkLst>
        </pc:spChg>
        <pc:picChg chg="del">
          <ac:chgData name="Peter" userId="aedb3711a5651216" providerId="LiveId" clId="{AFCF485D-09C6-482F-82C5-B2210B6C571F}" dt="2021-12-16T10:32:54.451" v="4177" actId="478"/>
          <ac:picMkLst>
            <pc:docMk/>
            <pc:sldMk cId="155916686" sldId="275"/>
            <ac:picMk id="3" creationId="{532BEBE9-7112-4FD1-A293-4381CC1E3EED}"/>
          </ac:picMkLst>
        </pc:picChg>
        <pc:picChg chg="add mod">
          <ac:chgData name="Peter" userId="aedb3711a5651216" providerId="LiveId" clId="{AFCF485D-09C6-482F-82C5-B2210B6C571F}" dt="2021-12-16T10:40:45.099" v="4311" actId="1076"/>
          <ac:picMkLst>
            <pc:docMk/>
            <pc:sldMk cId="155916686" sldId="275"/>
            <ac:picMk id="5" creationId="{8A2EDD22-14A2-466B-B145-38427B967FD7}"/>
          </ac:picMkLst>
        </pc:picChg>
      </pc:sldChg>
      <pc:sldChg chg="delSp modSp add mod">
        <pc:chgData name="Peter" userId="aedb3711a5651216" providerId="LiveId" clId="{AFCF485D-09C6-482F-82C5-B2210B6C571F}" dt="2021-12-16T11:01:03.889" v="4712" actId="20577"/>
        <pc:sldMkLst>
          <pc:docMk/>
          <pc:sldMk cId="186580608" sldId="276"/>
        </pc:sldMkLst>
        <pc:spChg chg="mod">
          <ac:chgData name="Peter" userId="aedb3711a5651216" providerId="LiveId" clId="{AFCF485D-09C6-482F-82C5-B2210B6C571F}" dt="2021-12-16T10:49:55.223" v="4330" actId="20577"/>
          <ac:spMkLst>
            <pc:docMk/>
            <pc:sldMk cId="186580608" sldId="276"/>
            <ac:spMk id="4" creationId="{80DD03A3-58C5-4C2A-B13F-1C61973E10F8}"/>
          </ac:spMkLst>
        </pc:spChg>
        <pc:spChg chg="mod">
          <ac:chgData name="Peter" userId="aedb3711a5651216" providerId="LiveId" clId="{AFCF485D-09C6-482F-82C5-B2210B6C571F}" dt="2021-12-16T11:01:03.889" v="4712" actId="20577"/>
          <ac:spMkLst>
            <pc:docMk/>
            <pc:sldMk cId="186580608" sldId="276"/>
            <ac:spMk id="6" creationId="{29754C87-046B-4B28-9FBE-0E6CF7CD1BB9}"/>
          </ac:spMkLst>
        </pc:spChg>
        <pc:picChg chg="del">
          <ac:chgData name="Peter" userId="aedb3711a5651216" providerId="LiveId" clId="{AFCF485D-09C6-482F-82C5-B2210B6C571F}" dt="2021-12-16T10:50:01.150" v="4331" actId="478"/>
          <ac:picMkLst>
            <pc:docMk/>
            <pc:sldMk cId="186580608" sldId="276"/>
            <ac:picMk id="5" creationId="{8A2EDD22-14A2-466B-B145-38427B967FD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5EC88A-35AE-4050-A34E-5D4620AC5279}" type="datetimeFigureOut">
              <a:rPr lang="zh-CN" altLang="en-US" smtClean="0"/>
              <a:t>2022/1/6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88A677-7128-48A3-BAB0-51564A6971DC}" type="slidenum">
              <a:rPr lang="zh-CN" altLang="en-US" smtClean="0"/>
              <a:t>‹#›</a:t>
            </a:fld>
            <a:endParaRPr lang="zh-CN" altLang="en-US"/>
          </a:p>
        </p:txBody>
      </p:sp>
    </p:spTree>
    <p:extLst>
      <p:ext uri="{BB962C8B-B14F-4D97-AF65-F5344CB8AC3E}">
        <p14:creationId xmlns:p14="http://schemas.microsoft.com/office/powerpoint/2010/main" val="1121506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AACF52C-454B-4AB8-BE29-0D226DF8CDD7}"/>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标题 3">
            <a:extLst>
              <a:ext uri="{FF2B5EF4-FFF2-40B4-BE49-F238E27FC236}">
                <a16:creationId xmlns:a16="http://schemas.microsoft.com/office/drawing/2014/main" id="{C0B632A2-817A-441A-A219-BAC21324628A}"/>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1565801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0329743"/>
      </p:ext>
    </p:extLst>
  </p:cSld>
  <p:clrMap bg1="lt1" tx1="dk1" bg2="lt2" tx2="dk2" accent1="accent1" accent2="accent2" accent3="accent3" accent4="accent4" accent5="accent5" accent6="accent6" hlink="hlink" folHlink="folHlink"/>
  <p:sldLayoutIdLst>
    <p:sldLayoutId id="2147483649"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8630A76-CFC9-4C9C-AB60-31D194188D8E}"/>
              </a:ext>
            </a:extLst>
          </p:cNvPr>
          <p:cNvPicPr>
            <a:picLocks noChangeAspect="1"/>
          </p:cNvPicPr>
          <p:nvPr/>
        </p:nvPicPr>
        <p:blipFill>
          <a:blip r:embed="rId2"/>
          <a:stretch>
            <a:fillRect/>
          </a:stretch>
        </p:blipFill>
        <p:spPr>
          <a:xfrm>
            <a:off x="644769" y="1897216"/>
            <a:ext cx="10902462" cy="3063568"/>
          </a:xfrm>
          <a:prstGeom prst="rect">
            <a:avLst/>
          </a:prstGeom>
        </p:spPr>
      </p:pic>
    </p:spTree>
    <p:extLst>
      <p:ext uri="{BB962C8B-B14F-4D97-AF65-F5344CB8AC3E}">
        <p14:creationId xmlns:p14="http://schemas.microsoft.com/office/powerpoint/2010/main" val="752727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281A0E5-42C6-4197-81FC-BF5A97E30F98}"/>
              </a:ext>
            </a:extLst>
          </p:cNvPr>
          <p:cNvSpPr txBox="1"/>
          <p:nvPr/>
        </p:nvSpPr>
        <p:spPr>
          <a:xfrm>
            <a:off x="154112" y="102742"/>
            <a:ext cx="2698175"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Experiments</a:t>
            </a:r>
            <a:endParaRPr lang="zh-CN" altLang="en-US" sz="3600" b="1"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011C49E8-0C26-48FF-A162-7C5D529F6C55}"/>
              </a:ext>
            </a:extLst>
          </p:cNvPr>
          <p:cNvPicPr>
            <a:picLocks noChangeAspect="1"/>
          </p:cNvPicPr>
          <p:nvPr/>
        </p:nvPicPr>
        <p:blipFill>
          <a:blip r:embed="rId2"/>
          <a:stretch>
            <a:fillRect/>
          </a:stretch>
        </p:blipFill>
        <p:spPr>
          <a:xfrm>
            <a:off x="1426143" y="882803"/>
            <a:ext cx="9339713" cy="3078257"/>
          </a:xfrm>
          <a:prstGeom prst="rect">
            <a:avLst/>
          </a:prstGeom>
        </p:spPr>
      </p:pic>
      <p:pic>
        <p:nvPicPr>
          <p:cNvPr id="7" name="图片 6">
            <a:extLst>
              <a:ext uri="{FF2B5EF4-FFF2-40B4-BE49-F238E27FC236}">
                <a16:creationId xmlns:a16="http://schemas.microsoft.com/office/drawing/2014/main" id="{7FB51F88-E814-488D-9B90-642711C52F3B}"/>
              </a:ext>
            </a:extLst>
          </p:cNvPr>
          <p:cNvPicPr>
            <a:picLocks noChangeAspect="1"/>
          </p:cNvPicPr>
          <p:nvPr/>
        </p:nvPicPr>
        <p:blipFill>
          <a:blip r:embed="rId3"/>
          <a:stretch>
            <a:fillRect/>
          </a:stretch>
        </p:blipFill>
        <p:spPr>
          <a:xfrm>
            <a:off x="919366" y="4451658"/>
            <a:ext cx="5516604" cy="2021139"/>
          </a:xfrm>
          <a:prstGeom prst="rect">
            <a:avLst/>
          </a:prstGeom>
        </p:spPr>
      </p:pic>
      <p:pic>
        <p:nvPicPr>
          <p:cNvPr id="9" name="图片 8">
            <a:extLst>
              <a:ext uri="{FF2B5EF4-FFF2-40B4-BE49-F238E27FC236}">
                <a16:creationId xmlns:a16="http://schemas.microsoft.com/office/drawing/2014/main" id="{267BEC32-976B-4E15-8DFC-987998C08AB9}"/>
              </a:ext>
            </a:extLst>
          </p:cNvPr>
          <p:cNvPicPr>
            <a:picLocks noChangeAspect="1"/>
          </p:cNvPicPr>
          <p:nvPr/>
        </p:nvPicPr>
        <p:blipFill>
          <a:blip r:embed="rId4"/>
          <a:stretch>
            <a:fillRect/>
          </a:stretch>
        </p:blipFill>
        <p:spPr>
          <a:xfrm>
            <a:off x="4433796" y="1934308"/>
            <a:ext cx="6692992" cy="4731090"/>
          </a:xfrm>
          <a:prstGeom prst="rect">
            <a:avLst/>
          </a:prstGeom>
        </p:spPr>
      </p:pic>
    </p:spTree>
    <p:extLst>
      <p:ext uri="{BB962C8B-B14F-4D97-AF65-F5344CB8AC3E}">
        <p14:creationId xmlns:p14="http://schemas.microsoft.com/office/powerpoint/2010/main" val="2883256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281A0E5-42C6-4197-81FC-BF5A97E30F98}"/>
              </a:ext>
            </a:extLst>
          </p:cNvPr>
          <p:cNvSpPr txBox="1"/>
          <p:nvPr/>
        </p:nvSpPr>
        <p:spPr>
          <a:xfrm>
            <a:off x="154112" y="102742"/>
            <a:ext cx="2698175"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Experiments</a:t>
            </a:r>
            <a:endParaRPr lang="zh-CN" altLang="en-US" sz="36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7AACA532-8188-441F-B9DF-E553CECB7386}"/>
              </a:ext>
            </a:extLst>
          </p:cNvPr>
          <p:cNvPicPr>
            <a:picLocks noChangeAspect="1"/>
          </p:cNvPicPr>
          <p:nvPr/>
        </p:nvPicPr>
        <p:blipFill>
          <a:blip r:embed="rId2"/>
          <a:stretch>
            <a:fillRect/>
          </a:stretch>
        </p:blipFill>
        <p:spPr>
          <a:xfrm>
            <a:off x="655042" y="1395599"/>
            <a:ext cx="5836612" cy="4066801"/>
          </a:xfrm>
          <a:prstGeom prst="rect">
            <a:avLst/>
          </a:prstGeom>
        </p:spPr>
      </p:pic>
      <p:pic>
        <p:nvPicPr>
          <p:cNvPr id="7" name="图片 6">
            <a:extLst>
              <a:ext uri="{FF2B5EF4-FFF2-40B4-BE49-F238E27FC236}">
                <a16:creationId xmlns:a16="http://schemas.microsoft.com/office/drawing/2014/main" id="{E197DD23-524E-45FC-AF20-EF62287FB243}"/>
              </a:ext>
            </a:extLst>
          </p:cNvPr>
          <p:cNvPicPr>
            <a:picLocks noChangeAspect="1"/>
          </p:cNvPicPr>
          <p:nvPr/>
        </p:nvPicPr>
        <p:blipFill>
          <a:blip r:embed="rId3"/>
          <a:stretch>
            <a:fillRect/>
          </a:stretch>
        </p:blipFill>
        <p:spPr>
          <a:xfrm>
            <a:off x="7519799" y="166231"/>
            <a:ext cx="3867690" cy="6525536"/>
          </a:xfrm>
          <a:prstGeom prst="rect">
            <a:avLst/>
          </a:prstGeom>
        </p:spPr>
      </p:pic>
    </p:spTree>
    <p:extLst>
      <p:ext uri="{BB962C8B-B14F-4D97-AF65-F5344CB8AC3E}">
        <p14:creationId xmlns:p14="http://schemas.microsoft.com/office/powerpoint/2010/main" val="667546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DD03A3-58C5-4C2A-B13F-1C61973E10F8}"/>
              </a:ext>
            </a:extLst>
          </p:cNvPr>
          <p:cNvSpPr txBox="1"/>
          <p:nvPr/>
        </p:nvSpPr>
        <p:spPr>
          <a:xfrm>
            <a:off x="154112" y="102742"/>
            <a:ext cx="4587794"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Problem Formulation </a:t>
            </a:r>
            <a:endParaRPr lang="zh-CN" altLang="en-US" sz="36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9754C87-046B-4B28-9FBE-0E6CF7CD1BB9}"/>
                  </a:ext>
                </a:extLst>
              </p:cNvPr>
              <p:cNvSpPr txBox="1"/>
              <p:nvPr/>
            </p:nvSpPr>
            <p:spPr>
              <a:xfrm>
                <a:off x="890221" y="1679835"/>
                <a:ext cx="10411558" cy="3374322"/>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US" altLang="zh-CN" sz="2400" b="1" dirty="0">
                    <a:latin typeface="Times New Roman" panose="02020603050405020304" pitchFamily="18" charset="0"/>
                    <a:cs typeface="Times New Roman" panose="02020603050405020304" pitchFamily="18" charset="0"/>
                  </a:rPr>
                  <a:t>Session-based Recommendation: </a:t>
                </a:r>
                <a:r>
                  <a:rPr lang="en-US" altLang="zh-CN" sz="2400" dirty="0">
                    <a:latin typeface="Times New Roman" panose="02020603050405020304" pitchFamily="18" charset="0"/>
                    <a:cs typeface="Times New Roman" panose="02020603050405020304" pitchFamily="18" charset="0"/>
                  </a:rPr>
                  <a:t>Let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𝐻</m:t>
                    </m:r>
                    <m:r>
                      <a:rPr lang="en-US" altLang="zh-CN" sz="2400" b="0" i="0" smtClean="0">
                        <a:latin typeface="Cambria Math" panose="02040503050406030204" pitchFamily="18" charset="0"/>
                        <a:cs typeface="Times New Roman" panose="02020603050405020304" pitchFamily="18" charset="0"/>
                      </a:rPr>
                      <m:t>={</m:t>
                    </m:r>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𝑖</m:t>
                        </m:r>
                      </m:e>
                      <m:sub>
                        <m:r>
                          <a:rPr lang="en-US" altLang="zh-CN" sz="2400" b="0" i="1" smtClean="0">
                            <a:latin typeface="Cambria Math" panose="02040503050406030204" pitchFamily="18" charset="0"/>
                            <a:cs typeface="Times New Roman" panose="02020603050405020304" pitchFamily="18" charset="0"/>
                          </a:rPr>
                          <m:t>1</m:t>
                        </m:r>
                      </m:sub>
                    </m:sSub>
                    <m:r>
                      <a:rPr lang="en-US" altLang="zh-CN" sz="2400" b="0" i="1" smtClean="0">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𝑖</m:t>
                        </m:r>
                      </m:e>
                      <m:sub>
                        <m:r>
                          <a:rPr lang="en-US" altLang="zh-CN" sz="2400" b="0" i="1" smtClean="0">
                            <a:latin typeface="Cambria Math" panose="02040503050406030204" pitchFamily="18" charset="0"/>
                            <a:cs typeface="Times New Roman" panose="02020603050405020304" pitchFamily="18" charset="0"/>
                          </a:rPr>
                          <m:t>2</m:t>
                        </m:r>
                      </m:sub>
                    </m:sSub>
                    <m:r>
                      <a:rPr lang="en-US" altLang="zh-CN" sz="2400" b="0" i="0" smtClean="0">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𝑖</m:t>
                        </m:r>
                      </m:e>
                      <m:sub>
                        <m:r>
                          <a:rPr lang="en-US" altLang="zh-CN" sz="2400" b="0" i="1" smtClean="0">
                            <a:latin typeface="Cambria Math" panose="02040503050406030204" pitchFamily="18" charset="0"/>
                            <a:cs typeface="Times New Roman" panose="02020603050405020304" pitchFamily="18" charset="0"/>
                          </a:rPr>
                          <m:t>𝑁</m:t>
                        </m:r>
                      </m:sub>
                    </m:sSub>
                    <m:r>
                      <a:rPr lang="en-US" altLang="zh-CN" sz="2400" b="0" i="0" smtClean="0">
                        <a:latin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rPr>
                  <a:t> denote the set of items, where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𝑁</m:t>
                    </m:r>
                  </m:oMath>
                </a14:m>
                <a:r>
                  <a:rPr lang="en-US" altLang="zh-CN" sz="2400" dirty="0">
                    <a:latin typeface="Times New Roman" panose="02020603050405020304" pitchFamily="18" charset="0"/>
                    <a:cs typeface="Times New Roman" panose="02020603050405020304" pitchFamily="18" charset="0"/>
                  </a:rPr>
                  <a:t> is the number of items. Each session is represented as a sequence </a:t>
                </a:r>
                <a14:m>
                  <m:oMath xmlns:m="http://schemas.openxmlformats.org/officeDocument/2006/math">
                    <m:r>
                      <m:rPr>
                        <m:sty m:val="p"/>
                      </m:rPr>
                      <a:rPr lang="en-US" altLang="zh-CN" sz="2400" b="0" i="0" smtClean="0">
                        <a:latin typeface="Cambria Math" panose="02040503050406030204" pitchFamily="18" charset="0"/>
                        <a:ea typeface="Cambria Math" panose="02040503050406030204" pitchFamily="18" charset="0"/>
                        <a:cs typeface="Times New Roman" panose="02020603050405020304" pitchFamily="18" charset="0"/>
                      </a:rPr>
                      <m:t>s</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𝑖</m:t>
                        </m:r>
                      </m:e>
                      <m: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𝑠</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,1</m:t>
                        </m:r>
                      </m:sub>
                    </m:s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𝑖</m:t>
                        </m:r>
                      </m:e>
                      <m: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𝑠</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,2</m:t>
                        </m:r>
                      </m:sub>
                    </m:s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𝑖</m:t>
                        </m:r>
                      </m:e>
                      <m: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𝑠</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𝑚</m:t>
                        </m:r>
                      </m:sub>
                    </m:s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rPr>
                  <a:t> ordered by timestamps and </a:t>
                </a:r>
                <a14:m>
                  <m:oMath xmlns:m="http://schemas.openxmlformats.org/officeDocument/2006/math">
                    <m:sSub>
                      <m:sSub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𝑖</m:t>
                        </m:r>
                      </m:e>
                      <m: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𝑠</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𝑘</m:t>
                        </m:r>
                      </m:sub>
                    </m:s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altLang="zh-CN" sz="2400" dirty="0">
                    <a:latin typeface="Times New Roman" panose="02020603050405020304" pitchFamily="18" charset="0"/>
                    <a:cs typeface="Times New Roman" panose="02020603050405020304" pitchFamily="18" charset="0"/>
                  </a:rPr>
                  <a:t>represents an interacted item of an anonymous user within the session </a:t>
                </a:r>
                <a14:m>
                  <m:oMath xmlns:m="http://schemas.openxmlformats.org/officeDocument/2006/math">
                    <m:r>
                      <m:rPr>
                        <m:sty m:val="p"/>
                      </m:rPr>
                      <a:rPr lang="en-US" altLang="zh-CN" sz="2400">
                        <a:latin typeface="Cambria Math" panose="02040503050406030204" pitchFamily="18" charset="0"/>
                        <a:ea typeface="Cambria Math" panose="02040503050406030204" pitchFamily="18" charset="0"/>
                        <a:cs typeface="Times New Roman" panose="02020603050405020304" pitchFamily="18" charset="0"/>
                      </a:rPr>
                      <m:t>s</m:t>
                    </m:r>
                  </m:oMath>
                </a14:m>
                <a:r>
                  <a:rPr lang="en-US" altLang="zh-CN" sz="2400" dirty="0">
                    <a:latin typeface="Times New Roman" panose="02020603050405020304" pitchFamily="18" charset="0"/>
                    <a:cs typeface="Times New Roman" panose="02020603050405020304" pitchFamily="18" charset="0"/>
                  </a:rPr>
                  <a:t>. Given </a:t>
                </a:r>
                <a14:m>
                  <m:oMath xmlns:m="http://schemas.openxmlformats.org/officeDocument/2006/math">
                    <m:r>
                      <m:rPr>
                        <m:sty m:val="p"/>
                      </m:rPr>
                      <a:rPr lang="en-US" altLang="zh-CN" sz="2400" smtClean="0">
                        <a:latin typeface="Cambria Math" panose="02040503050406030204" pitchFamily="18" charset="0"/>
                        <a:ea typeface="Cambria Math" panose="02040503050406030204" pitchFamily="18" charset="0"/>
                        <a:cs typeface="Times New Roman" panose="02020603050405020304" pitchFamily="18" charset="0"/>
                      </a:rPr>
                      <m:t>s</m:t>
                    </m:r>
                  </m:oMath>
                </a14:m>
                <a:r>
                  <a:rPr lang="en-US" altLang="zh-CN" sz="2400" dirty="0">
                    <a:latin typeface="Times New Roman" panose="02020603050405020304" pitchFamily="18" charset="0"/>
                    <a:cs typeface="Times New Roman" panose="02020603050405020304" pitchFamily="18" charset="0"/>
                  </a:rPr>
                  <a:t>, the session-based recommendation task is to predict a ranked list </a:t>
                </a:r>
                <a14:m>
                  <m:oMath xmlns:m="http://schemas.openxmlformats.org/officeDocument/2006/math">
                    <m:r>
                      <m:rPr>
                        <m:sty m:val="p"/>
                      </m:rPr>
                      <a:rPr lang="en-US" altLang="zh-CN" sz="2400" dirty="0" smtClean="0">
                        <a:latin typeface="Cambria Math" panose="02040503050406030204" pitchFamily="18" charset="0"/>
                        <a:ea typeface="Cambria Math" panose="02040503050406030204" pitchFamily="18" charset="0"/>
                        <a:cs typeface="Times New Roman" panose="02020603050405020304" pitchFamily="18" charset="0"/>
                      </a:rPr>
                      <m:t>y</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𝑦</m:t>
                        </m:r>
                      </m:e>
                      <m: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1</m:t>
                        </m:r>
                      </m:sub>
                    </m:s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𝑦</m:t>
                        </m:r>
                      </m:e>
                      <m: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𝑦</m:t>
                        </m:r>
                      </m:e>
                      <m: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𝑁</m:t>
                        </m:r>
                      </m:sub>
                    </m:s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rPr>
                  <a:t> where </a:t>
                </a:r>
                <a14:m>
                  <m:oMath xmlns:m="http://schemas.openxmlformats.org/officeDocument/2006/math">
                    <m:sSub>
                      <m:sSub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𝑦</m:t>
                        </m:r>
                      </m:e>
                      <m: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 </m:t>
                    </m:r>
                    <m:d>
                      <m:d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1≤</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𝑁</m:t>
                        </m:r>
                      </m:e>
                    </m:d>
                  </m:oMath>
                </a14:m>
                <a:r>
                  <a:rPr lang="en-US" altLang="zh-CN" sz="2400" dirty="0">
                    <a:latin typeface="Times New Roman" panose="02020603050405020304" pitchFamily="18" charset="0"/>
                    <a:cs typeface="Times New Roman" panose="02020603050405020304" pitchFamily="18" charset="0"/>
                  </a:rPr>
                  <a:t> is the corresponding predicted probability of item </a:t>
                </a:r>
                <a14:m>
                  <m:oMath xmlns:m="http://schemas.openxmlformats.org/officeDocument/2006/math">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𝑖</m:t>
                    </m:r>
                  </m:oMath>
                </a14:m>
                <a:r>
                  <a:rPr lang="en-US" altLang="zh-CN" sz="2400" dirty="0">
                    <a:latin typeface="Times New Roman" panose="02020603050405020304" pitchFamily="18" charset="0"/>
                    <a:cs typeface="Times New Roman" panose="02020603050405020304" pitchFamily="18" charset="0"/>
                  </a:rPr>
                  <a:t>.</a:t>
                </a:r>
              </a:p>
            </p:txBody>
          </p:sp>
        </mc:Choice>
        <mc:Fallback xmlns="">
          <p:sp>
            <p:nvSpPr>
              <p:cNvPr id="6" name="文本框 5">
                <a:extLst>
                  <a:ext uri="{FF2B5EF4-FFF2-40B4-BE49-F238E27FC236}">
                    <a16:creationId xmlns:a16="http://schemas.microsoft.com/office/drawing/2014/main" id="{29754C87-046B-4B28-9FBE-0E6CF7CD1BB9}"/>
                  </a:ext>
                </a:extLst>
              </p:cNvPr>
              <p:cNvSpPr txBox="1">
                <a:spLocks noRot="1" noChangeAspect="1" noMove="1" noResize="1" noEditPoints="1" noAdjustHandles="1" noChangeArrowheads="1" noChangeShapeType="1" noTextEdit="1"/>
              </p:cNvSpPr>
              <p:nvPr/>
            </p:nvSpPr>
            <p:spPr>
              <a:xfrm>
                <a:off x="890221" y="1679835"/>
                <a:ext cx="10411558" cy="3374322"/>
              </a:xfrm>
              <a:prstGeom prst="rect">
                <a:avLst/>
              </a:prstGeom>
              <a:blipFill>
                <a:blip r:embed="rId2"/>
                <a:stretch>
                  <a:fillRect l="-761" r="-937" b="-32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515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B2A5FF1-3507-43EF-8ADB-BB33FCD37EFD}"/>
              </a:ext>
            </a:extLst>
          </p:cNvPr>
          <p:cNvSpPr txBox="1"/>
          <p:nvPr/>
        </p:nvSpPr>
        <p:spPr>
          <a:xfrm>
            <a:off x="154112" y="102742"/>
            <a:ext cx="2364750"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Motivation</a:t>
            </a:r>
            <a:endParaRPr lang="zh-CN" altLang="en-US" sz="3600" b="1"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9D4524D4-E3C4-4864-9788-2862B6B480F2}"/>
              </a:ext>
            </a:extLst>
          </p:cNvPr>
          <p:cNvSpPr txBox="1"/>
          <p:nvPr/>
        </p:nvSpPr>
        <p:spPr>
          <a:xfrm>
            <a:off x="390441" y="749073"/>
            <a:ext cx="11411117" cy="6119945"/>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The typical idea of applying self-supervised learning (SSL) to recommendation is conducting stochastic data augmentations by randomly dropping or masking some items/segments from the raw user-item interaction graph/sequence to create supervisory signals. However, this strategy may not  be practicable for session-based recommendation, since the user interaction data generated in a session is much less than sequential recommendation.</a:t>
            </a:r>
          </a:p>
          <a:p>
            <a:pPr marL="457200" indent="-457200" algn="just">
              <a:lnSpc>
                <a:spcPct val="150000"/>
              </a:lnSpc>
              <a:buFont typeface="Arial" panose="020B0604020202020204" pitchFamily="34" charset="0"/>
              <a:buChar char="•"/>
            </a:pPr>
            <a:r>
              <a:rPr lang="en-US" altLang="zh-CN" sz="2400" b="1" i="1" dirty="0">
                <a:latin typeface="Times New Roman" panose="02020603050405020304" pitchFamily="18" charset="0"/>
                <a:cs typeface="Times New Roman" panose="02020603050405020304" pitchFamily="18" charset="0"/>
              </a:rPr>
              <a:t>Self-supervised graph co-training</a:t>
            </a:r>
            <a:r>
              <a:rPr lang="en-US" altLang="zh-CN" sz="2400" b="1"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Two distinct graph (item view and session view) was constructed, first. Then, two asymmetric graph encoders were constructed over the two views, which recursively leverage the diﬀerent connectivity information (internal and external) to generate ground-truth samples to supervise each other by contrastive learning.</a:t>
            </a:r>
          </a:p>
        </p:txBody>
      </p:sp>
    </p:spTree>
    <p:extLst>
      <p:ext uri="{BB962C8B-B14F-4D97-AF65-F5344CB8AC3E}">
        <p14:creationId xmlns:p14="http://schemas.microsoft.com/office/powerpoint/2010/main" val="2716362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DD03A3-58C5-4C2A-B13F-1C61973E10F8}"/>
              </a:ext>
            </a:extLst>
          </p:cNvPr>
          <p:cNvSpPr txBox="1"/>
          <p:nvPr/>
        </p:nvSpPr>
        <p:spPr>
          <a:xfrm>
            <a:off x="154112" y="102742"/>
            <a:ext cx="12094080"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Co-Training framework for session-based Recommendation</a:t>
            </a:r>
            <a:endParaRPr lang="zh-CN" altLang="en-US" sz="36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2F99934A-BD74-45F5-8DEC-71C19FD7B3DE}"/>
              </a:ext>
            </a:extLst>
          </p:cNvPr>
          <p:cNvPicPr>
            <a:picLocks noChangeAspect="1"/>
          </p:cNvPicPr>
          <p:nvPr/>
        </p:nvPicPr>
        <p:blipFill>
          <a:blip r:embed="rId2"/>
          <a:stretch>
            <a:fillRect/>
          </a:stretch>
        </p:blipFill>
        <p:spPr>
          <a:xfrm>
            <a:off x="417249" y="1714500"/>
            <a:ext cx="11357501" cy="4308260"/>
          </a:xfrm>
          <a:prstGeom prst="rect">
            <a:avLst/>
          </a:prstGeom>
        </p:spPr>
      </p:pic>
    </p:spTree>
    <p:extLst>
      <p:ext uri="{BB962C8B-B14F-4D97-AF65-F5344CB8AC3E}">
        <p14:creationId xmlns:p14="http://schemas.microsoft.com/office/powerpoint/2010/main" val="2816798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DD03A3-58C5-4C2A-B13F-1C61973E10F8}"/>
              </a:ext>
            </a:extLst>
          </p:cNvPr>
          <p:cNvSpPr txBox="1"/>
          <p:nvPr/>
        </p:nvSpPr>
        <p:spPr>
          <a:xfrm>
            <a:off x="154112" y="102742"/>
            <a:ext cx="4185954"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Item View Encoding</a:t>
            </a:r>
            <a:endParaRPr lang="zh-CN" altLang="en-US" sz="3600"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F3EBC543-D047-4001-93A3-8A2BE702065D}"/>
                  </a:ext>
                </a:extLst>
              </p:cNvPr>
              <p:cNvSpPr txBox="1"/>
              <p:nvPr/>
            </p:nvSpPr>
            <p:spPr>
              <a:xfrm>
                <a:off x="320310" y="700845"/>
                <a:ext cx="11551380" cy="6141297"/>
              </a:xfrm>
              <a:prstGeom prst="rect">
                <a:avLst/>
              </a:prstGeom>
              <a:noFill/>
            </p:spPr>
            <p:txBody>
              <a:bodyPr wrap="square">
                <a:spAutoFit/>
              </a:bodyPr>
              <a:lstStyle/>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Information aggregation</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The item encoder with a simplified graph convolution layer for the item view is defined as</a:t>
                </a:r>
                <a:endParaRPr lang="en-US" altLang="zh-CN" sz="2000" b="1" dirty="0">
                  <a:latin typeface="Cambria Math" panose="02040503050406030204" pitchFamily="18" charset="0"/>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sSubSup>
                        <m:sSubSupPr>
                          <m:ctrlPr>
                            <a:rPr lang="en-US" altLang="zh-CN" sz="2000" b="1" i="1" smtClean="0">
                              <a:latin typeface="Cambria Math" panose="02040503050406030204" pitchFamily="18" charset="0"/>
                              <a:cs typeface="Times New Roman" panose="02020603050405020304" pitchFamily="18" charset="0"/>
                            </a:rPr>
                          </m:ctrlPr>
                        </m:sSubSupPr>
                        <m:e>
                          <m:r>
                            <a:rPr lang="en-US" altLang="zh-CN" sz="2000" b="1" i="0" smtClean="0">
                              <a:latin typeface="Cambria Math" panose="02040503050406030204" pitchFamily="18" charset="0"/>
                              <a:cs typeface="Times New Roman" panose="02020603050405020304" pitchFamily="18" charset="0"/>
                            </a:rPr>
                            <m:t>𝐗</m:t>
                          </m:r>
                        </m:e>
                        <m:sub>
                          <m:r>
                            <a:rPr lang="en-US" altLang="zh-CN" sz="2000" b="1" i="0" smtClean="0">
                              <a:latin typeface="Cambria Math" panose="02040503050406030204" pitchFamily="18" charset="0"/>
                              <a:cs typeface="Times New Roman" panose="02020603050405020304" pitchFamily="18" charset="0"/>
                            </a:rPr>
                            <m:t>𝐈</m:t>
                          </m:r>
                        </m:sub>
                        <m:sup>
                          <m:r>
                            <a:rPr lang="en-US" altLang="zh-CN" sz="2000" b="1" i="0" smtClean="0">
                              <a:latin typeface="Cambria Math" panose="02040503050406030204" pitchFamily="18" charset="0"/>
                              <a:cs typeface="Times New Roman" panose="02020603050405020304" pitchFamily="18" charset="0"/>
                            </a:rPr>
                            <m:t>(</m:t>
                          </m:r>
                          <m:r>
                            <a:rPr lang="en-US" altLang="zh-CN" sz="2000" b="1" i="0">
                              <a:latin typeface="Cambria Math" panose="02040503050406030204" pitchFamily="18" charset="0"/>
                              <a:cs typeface="Times New Roman" panose="02020603050405020304" pitchFamily="18" charset="0"/>
                            </a:rPr>
                            <m:t>𝐥</m:t>
                          </m:r>
                          <m:r>
                            <a:rPr lang="en-US" altLang="zh-CN" sz="2000" b="1" i="0" smtClean="0">
                              <a:latin typeface="Cambria Math" panose="02040503050406030204" pitchFamily="18" charset="0"/>
                              <a:cs typeface="Times New Roman" panose="02020603050405020304" pitchFamily="18" charset="0"/>
                            </a:rPr>
                            <m:t>+</m:t>
                          </m:r>
                          <m:r>
                            <a:rPr lang="en-US" altLang="zh-CN" sz="2000" b="1" i="0" smtClean="0">
                              <a:latin typeface="Cambria Math" panose="02040503050406030204" pitchFamily="18" charset="0"/>
                              <a:cs typeface="Times New Roman" panose="02020603050405020304" pitchFamily="18" charset="0"/>
                            </a:rPr>
                            <m:t>𝟏</m:t>
                          </m:r>
                          <m:r>
                            <a:rPr lang="en-US" altLang="zh-CN" sz="2000" b="1" i="0" smtClean="0">
                              <a:latin typeface="Cambria Math" panose="02040503050406030204" pitchFamily="18" charset="0"/>
                              <a:cs typeface="Times New Roman" panose="02020603050405020304" pitchFamily="18" charset="0"/>
                            </a:rPr>
                            <m:t>)</m:t>
                          </m:r>
                        </m:sup>
                      </m:sSubSup>
                      <m:r>
                        <a:rPr lang="en-US" altLang="zh-CN" sz="2000" b="1" i="0" smtClean="0">
                          <a:latin typeface="Cambria Math" panose="02040503050406030204" pitchFamily="18" charset="0"/>
                          <a:cs typeface="Times New Roman" panose="02020603050405020304" pitchFamily="18" charset="0"/>
                        </a:rPr>
                        <m:t>=</m:t>
                      </m:r>
                      <m:sSubSup>
                        <m:sSubSupPr>
                          <m:ctrlPr>
                            <a:rPr lang="en-US" altLang="zh-CN" sz="2000" b="1" i="1">
                              <a:latin typeface="Cambria Math" panose="02040503050406030204" pitchFamily="18" charset="0"/>
                              <a:cs typeface="Times New Roman" panose="02020603050405020304" pitchFamily="18" charset="0"/>
                            </a:rPr>
                          </m:ctrlPr>
                        </m:sSubSupPr>
                        <m:e>
                          <m:acc>
                            <m:accPr>
                              <m:chr m:val="̂"/>
                              <m:ctrlPr>
                                <a:rPr lang="en-US" altLang="zh-CN" sz="2000" b="1" i="1">
                                  <a:latin typeface="Cambria Math" panose="02040503050406030204" pitchFamily="18" charset="0"/>
                                  <a:cs typeface="Times New Roman" panose="02020603050405020304" pitchFamily="18" charset="0"/>
                                </a:rPr>
                              </m:ctrlPr>
                            </m:accPr>
                            <m:e>
                              <m:r>
                                <a:rPr lang="en-US" altLang="zh-CN" sz="2000" b="1" i="0">
                                  <a:latin typeface="Cambria Math" panose="02040503050406030204" pitchFamily="18" charset="0"/>
                                  <a:cs typeface="Times New Roman" panose="02020603050405020304" pitchFamily="18" charset="0"/>
                                </a:rPr>
                                <m:t>𝐃</m:t>
                              </m:r>
                            </m:e>
                          </m:acc>
                        </m:e>
                        <m:sub>
                          <m:r>
                            <a:rPr lang="en-US" altLang="zh-CN" sz="2000" b="1" i="0">
                              <a:latin typeface="Cambria Math" panose="02040503050406030204" pitchFamily="18" charset="0"/>
                              <a:cs typeface="Times New Roman" panose="02020603050405020304" pitchFamily="18" charset="0"/>
                            </a:rPr>
                            <m:t>𝐈</m:t>
                          </m:r>
                        </m:sub>
                        <m:sup>
                          <m:r>
                            <a:rPr lang="en-US" altLang="zh-CN" sz="2000" b="1" i="0">
                              <a:latin typeface="Cambria Math" panose="02040503050406030204" pitchFamily="18" charset="0"/>
                              <a:cs typeface="Times New Roman" panose="02020603050405020304" pitchFamily="18" charset="0"/>
                            </a:rPr>
                            <m:t>−</m:t>
                          </m:r>
                          <m:r>
                            <a:rPr lang="en-US" altLang="zh-CN" sz="2000" b="1" i="0">
                              <a:latin typeface="Cambria Math" panose="02040503050406030204" pitchFamily="18" charset="0"/>
                              <a:cs typeface="Times New Roman" panose="02020603050405020304" pitchFamily="18" charset="0"/>
                            </a:rPr>
                            <m:t>𝟏</m:t>
                          </m:r>
                        </m:sup>
                      </m:sSubSup>
                      <m:sSub>
                        <m:sSubPr>
                          <m:ctrlPr>
                            <a:rPr lang="en-US" altLang="zh-CN" sz="2000" b="1" i="1">
                              <a:latin typeface="Cambria Math" panose="02040503050406030204" pitchFamily="18" charset="0"/>
                              <a:cs typeface="Times New Roman" panose="02020603050405020304" pitchFamily="18" charset="0"/>
                            </a:rPr>
                          </m:ctrlPr>
                        </m:sSubPr>
                        <m:e>
                          <m:acc>
                            <m:accPr>
                              <m:chr m:val="̂"/>
                              <m:ctrlPr>
                                <a:rPr lang="en-US" altLang="zh-CN" sz="2000" b="1" i="1">
                                  <a:latin typeface="Cambria Math" panose="02040503050406030204" pitchFamily="18" charset="0"/>
                                  <a:cs typeface="Times New Roman" panose="02020603050405020304" pitchFamily="18" charset="0"/>
                                </a:rPr>
                              </m:ctrlPr>
                            </m:accPr>
                            <m:e>
                              <m:r>
                                <a:rPr lang="en-US" altLang="zh-CN" sz="2000" b="1" i="0">
                                  <a:latin typeface="Cambria Math" panose="02040503050406030204" pitchFamily="18" charset="0"/>
                                  <a:cs typeface="Times New Roman" panose="02020603050405020304" pitchFamily="18" charset="0"/>
                                </a:rPr>
                                <m:t>𝐀</m:t>
                              </m:r>
                            </m:e>
                          </m:acc>
                        </m:e>
                        <m:sub>
                          <m:r>
                            <a:rPr lang="en-US" altLang="zh-CN" sz="2000" b="1" i="0">
                              <a:latin typeface="Cambria Math" panose="02040503050406030204" pitchFamily="18" charset="0"/>
                              <a:cs typeface="Times New Roman" panose="02020603050405020304" pitchFamily="18" charset="0"/>
                            </a:rPr>
                            <m:t>𝐈</m:t>
                          </m:r>
                        </m:sub>
                      </m:sSub>
                      <m:sSubSup>
                        <m:sSubSupPr>
                          <m:ctrlPr>
                            <a:rPr lang="en-US" altLang="zh-CN" sz="2000" b="1" i="1">
                              <a:latin typeface="Cambria Math" panose="02040503050406030204" pitchFamily="18" charset="0"/>
                              <a:cs typeface="Times New Roman" panose="02020603050405020304" pitchFamily="18" charset="0"/>
                            </a:rPr>
                          </m:ctrlPr>
                        </m:sSubSupPr>
                        <m:e>
                          <m:r>
                            <a:rPr lang="en-US" altLang="zh-CN" sz="2000" b="1" i="0">
                              <a:latin typeface="Cambria Math" panose="02040503050406030204" pitchFamily="18" charset="0"/>
                              <a:cs typeface="Times New Roman" panose="02020603050405020304" pitchFamily="18" charset="0"/>
                            </a:rPr>
                            <m:t>𝐗</m:t>
                          </m:r>
                        </m:e>
                        <m:sub>
                          <m:r>
                            <a:rPr lang="en-US" altLang="zh-CN" sz="2000" b="1" i="0">
                              <a:latin typeface="Cambria Math" panose="02040503050406030204" pitchFamily="18" charset="0"/>
                              <a:cs typeface="Times New Roman" panose="02020603050405020304" pitchFamily="18" charset="0"/>
                            </a:rPr>
                            <m:t>𝐈</m:t>
                          </m:r>
                        </m:sub>
                        <m:sup>
                          <m:r>
                            <a:rPr lang="en-US" altLang="zh-CN" sz="2000" b="1" i="0">
                              <a:latin typeface="Cambria Math" panose="02040503050406030204" pitchFamily="18" charset="0"/>
                              <a:cs typeface="Times New Roman" panose="02020603050405020304" pitchFamily="18" charset="0"/>
                            </a:rPr>
                            <m:t>(</m:t>
                          </m:r>
                          <m:r>
                            <a:rPr lang="en-US" altLang="zh-CN" sz="2000" b="1" i="0">
                              <a:latin typeface="Cambria Math" panose="02040503050406030204" pitchFamily="18" charset="0"/>
                              <a:cs typeface="Times New Roman" panose="02020603050405020304" pitchFamily="18" charset="0"/>
                            </a:rPr>
                            <m:t>𝐥</m:t>
                          </m:r>
                          <m:r>
                            <a:rPr lang="en-US" altLang="zh-CN" sz="2000" b="1" i="0">
                              <a:latin typeface="Cambria Math" panose="02040503050406030204" pitchFamily="18" charset="0"/>
                              <a:cs typeface="Times New Roman" panose="02020603050405020304" pitchFamily="18" charset="0"/>
                            </a:rPr>
                            <m:t>)</m:t>
                          </m:r>
                        </m:sup>
                      </m:sSubSup>
                      <m:sSubSup>
                        <m:sSubSupPr>
                          <m:ctrlPr>
                            <a:rPr lang="en-US" altLang="zh-CN" sz="2000" b="1" i="1">
                              <a:latin typeface="Cambria Math" panose="02040503050406030204" pitchFamily="18" charset="0"/>
                              <a:cs typeface="Times New Roman" panose="02020603050405020304" pitchFamily="18" charset="0"/>
                            </a:rPr>
                          </m:ctrlPr>
                        </m:sSubSupPr>
                        <m:e>
                          <m:r>
                            <a:rPr lang="en-US" altLang="zh-CN" sz="2000" b="1" i="0">
                              <a:latin typeface="Cambria Math" panose="02040503050406030204" pitchFamily="18" charset="0"/>
                              <a:cs typeface="Times New Roman" panose="02020603050405020304" pitchFamily="18" charset="0"/>
                            </a:rPr>
                            <m:t>𝐖</m:t>
                          </m:r>
                        </m:e>
                        <m:sub>
                          <m:r>
                            <a:rPr lang="en-US" altLang="zh-CN" sz="2000" b="1" i="0">
                              <a:latin typeface="Cambria Math" panose="02040503050406030204" pitchFamily="18" charset="0"/>
                              <a:cs typeface="Times New Roman" panose="02020603050405020304" pitchFamily="18" charset="0"/>
                            </a:rPr>
                            <m:t>𝐈</m:t>
                          </m:r>
                        </m:sub>
                        <m:sup>
                          <m:r>
                            <a:rPr lang="en-US" altLang="zh-CN" sz="2000" b="1" i="0">
                              <a:latin typeface="Cambria Math" panose="02040503050406030204" pitchFamily="18" charset="0"/>
                              <a:cs typeface="Times New Roman" panose="02020603050405020304" pitchFamily="18" charset="0"/>
                            </a:rPr>
                            <m:t>(</m:t>
                          </m:r>
                          <m:r>
                            <a:rPr lang="en-US" altLang="zh-CN" sz="2000" b="1" i="0">
                              <a:latin typeface="Cambria Math" panose="02040503050406030204" pitchFamily="18" charset="0"/>
                              <a:cs typeface="Times New Roman" panose="02020603050405020304" pitchFamily="18" charset="0"/>
                            </a:rPr>
                            <m:t>𝐥</m:t>
                          </m:r>
                          <m:r>
                            <a:rPr lang="en-US" altLang="zh-CN" sz="2000" b="1" i="0">
                              <a:latin typeface="Cambria Math" panose="02040503050406030204" pitchFamily="18" charset="0"/>
                              <a:cs typeface="Times New Roman" panose="02020603050405020304" pitchFamily="18" charset="0"/>
                            </a:rPr>
                            <m:t>)</m:t>
                          </m:r>
                        </m:sup>
                      </m:sSubSup>
                    </m:oMath>
                  </m:oMathPara>
                </a14:m>
                <a:endParaRPr lang="en-US" altLang="zh-CN" sz="2000" b="1" dirty="0">
                  <a:latin typeface="Times New Roman" panose="02020603050405020304" pitchFamily="18" charset="0"/>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sSubSup>
                        <m:sSubSupPr>
                          <m:ctrlPr>
                            <a:rPr lang="en-US" altLang="zh-CN" sz="2000" b="1" i="1" smtClean="0">
                              <a:latin typeface="Cambria Math" panose="02040503050406030204" pitchFamily="18" charset="0"/>
                              <a:cs typeface="Times New Roman" panose="02020603050405020304" pitchFamily="18" charset="0"/>
                            </a:rPr>
                          </m:ctrlPr>
                        </m:sSubSupPr>
                        <m:e>
                          <m:r>
                            <a:rPr lang="en-US" altLang="zh-CN" sz="2000" b="1" i="0" smtClean="0">
                              <a:latin typeface="Cambria Math" panose="02040503050406030204" pitchFamily="18" charset="0"/>
                              <a:cs typeface="Times New Roman" panose="02020603050405020304" pitchFamily="18" charset="0"/>
                            </a:rPr>
                            <m:t>𝐱</m:t>
                          </m:r>
                        </m:e>
                        <m:sub>
                          <m:r>
                            <a:rPr lang="en-US" altLang="zh-CN" sz="2000" b="1" i="0" smtClean="0">
                              <a:latin typeface="Cambria Math" panose="02040503050406030204" pitchFamily="18" charset="0"/>
                              <a:cs typeface="Times New Roman" panose="02020603050405020304" pitchFamily="18" charset="0"/>
                            </a:rPr>
                            <m:t>𝐈</m:t>
                          </m:r>
                        </m:sub>
                        <m:sup>
                          <m:r>
                            <a:rPr lang="en-US" altLang="zh-CN" sz="2000" b="1" i="1" smtClean="0">
                              <a:latin typeface="Cambria Math" panose="02040503050406030204" pitchFamily="18" charset="0"/>
                              <a:cs typeface="Times New Roman" panose="02020603050405020304" pitchFamily="18" charset="0"/>
                            </a:rPr>
                            <m:t>𝒕</m:t>
                          </m:r>
                          <m:r>
                            <a:rPr lang="en-US" altLang="zh-CN" sz="2000" b="1" i="1" smtClean="0">
                              <a:latin typeface="Cambria Math" panose="02040503050406030204" pitchFamily="18" charset="0"/>
                              <a:cs typeface="Times New Roman" panose="02020603050405020304" pitchFamily="18" charset="0"/>
                            </a:rPr>
                            <m:t>∗</m:t>
                          </m:r>
                        </m:sup>
                      </m:sSubSup>
                      <m:r>
                        <a:rPr lang="en-US" altLang="zh-CN" sz="2000" b="1" i="0" smtClean="0">
                          <a:latin typeface="Cambria Math" panose="02040503050406030204" pitchFamily="18" charset="0"/>
                          <a:cs typeface="Times New Roman" panose="02020603050405020304" pitchFamily="18" charset="0"/>
                        </a:rPr>
                        <m:t>=</m:t>
                      </m:r>
                      <m:r>
                        <m:rPr>
                          <m:sty m:val="p"/>
                        </m:rPr>
                        <a:rPr lang="en-US" altLang="zh-CN" sz="2000" b="0" i="0" smtClean="0">
                          <a:latin typeface="Cambria Math" panose="02040503050406030204" pitchFamily="18" charset="0"/>
                          <a:cs typeface="Times New Roman" panose="02020603050405020304" pitchFamily="18" charset="0"/>
                        </a:rPr>
                        <m:t>tanh</m:t>
                      </m:r>
                      <m:r>
                        <a:rPr lang="en-US" altLang="zh-CN" sz="2000" b="1" i="1" smtClean="0">
                          <a:latin typeface="Cambria Math" panose="02040503050406030204" pitchFamily="18" charset="0"/>
                          <a:cs typeface="Times New Roman" panose="02020603050405020304" pitchFamily="18" charset="0"/>
                        </a:rPr>
                        <m:t>(</m:t>
                      </m:r>
                      <m:sSub>
                        <m:sSubPr>
                          <m:ctrlPr>
                            <a:rPr lang="en-US" altLang="zh-CN" sz="2000" b="1" i="1" smtClean="0">
                              <a:latin typeface="Cambria Math" panose="02040503050406030204" pitchFamily="18" charset="0"/>
                              <a:cs typeface="Times New Roman" panose="02020603050405020304" pitchFamily="18" charset="0"/>
                            </a:rPr>
                          </m:ctrlPr>
                        </m:sSubPr>
                        <m:e>
                          <m:r>
                            <a:rPr lang="en-US" altLang="zh-CN" sz="2000" b="1" i="0" smtClean="0">
                              <a:latin typeface="Cambria Math" panose="02040503050406030204" pitchFamily="18" charset="0"/>
                              <a:cs typeface="Times New Roman" panose="02020603050405020304" pitchFamily="18" charset="0"/>
                            </a:rPr>
                            <m:t>𝐖</m:t>
                          </m:r>
                        </m:e>
                        <m:sub>
                          <m:r>
                            <a:rPr lang="en-US" altLang="zh-CN" sz="2000" b="1" i="1" smtClean="0">
                              <a:latin typeface="Cambria Math" panose="02040503050406030204" pitchFamily="18" charset="0"/>
                              <a:cs typeface="Times New Roman" panose="02020603050405020304" pitchFamily="18" charset="0"/>
                            </a:rPr>
                            <m:t>𝟏</m:t>
                          </m:r>
                        </m:sub>
                      </m:sSub>
                      <m:r>
                        <a:rPr lang="en-US" altLang="zh-CN" sz="2000" b="1" i="1" smtClean="0">
                          <a:latin typeface="Cambria Math" panose="02040503050406030204" pitchFamily="18" charset="0"/>
                          <a:cs typeface="Times New Roman" panose="02020603050405020304" pitchFamily="18" charset="0"/>
                        </a:rPr>
                        <m:t>[</m:t>
                      </m:r>
                      <m:sSubSup>
                        <m:sSubSupPr>
                          <m:ctrlPr>
                            <a:rPr lang="en-US" altLang="zh-CN" sz="2000" b="1" i="1">
                              <a:latin typeface="Cambria Math" panose="02040503050406030204" pitchFamily="18" charset="0"/>
                              <a:cs typeface="Times New Roman" panose="02020603050405020304" pitchFamily="18" charset="0"/>
                            </a:rPr>
                          </m:ctrlPr>
                        </m:sSubSupPr>
                        <m:e>
                          <m:r>
                            <a:rPr lang="en-US" altLang="zh-CN" sz="2000" b="1">
                              <a:latin typeface="Cambria Math" panose="02040503050406030204" pitchFamily="18" charset="0"/>
                              <a:cs typeface="Times New Roman" panose="02020603050405020304" pitchFamily="18" charset="0"/>
                            </a:rPr>
                            <m:t>𝐱</m:t>
                          </m:r>
                        </m:e>
                        <m:sub>
                          <m:r>
                            <a:rPr lang="en-US" altLang="zh-CN" sz="2000" b="1">
                              <a:latin typeface="Cambria Math" panose="02040503050406030204" pitchFamily="18" charset="0"/>
                              <a:cs typeface="Times New Roman" panose="02020603050405020304" pitchFamily="18" charset="0"/>
                            </a:rPr>
                            <m:t>𝐈</m:t>
                          </m:r>
                        </m:sub>
                        <m:sup>
                          <m:r>
                            <a:rPr lang="en-US" altLang="zh-CN" sz="2000" b="1" i="1">
                              <a:latin typeface="Cambria Math" panose="02040503050406030204" pitchFamily="18" charset="0"/>
                              <a:cs typeface="Times New Roman" panose="02020603050405020304" pitchFamily="18" charset="0"/>
                            </a:rPr>
                            <m:t>𝒕</m:t>
                          </m:r>
                        </m:sup>
                      </m:sSubSup>
                      <m:r>
                        <a:rPr lang="en-US" altLang="zh-CN" sz="2000" b="1" i="1" smtClean="0">
                          <a:latin typeface="Cambria Math" panose="02040503050406030204" pitchFamily="18" charset="0"/>
                          <a:cs typeface="Times New Roman" panose="02020603050405020304" pitchFamily="18" charset="0"/>
                        </a:rPr>
                        <m:t>|</m:t>
                      </m:r>
                      <m:d>
                        <m:dPr>
                          <m:begChr m:val="|"/>
                          <m:endChr m:val="]"/>
                          <m:ctrlPr>
                            <a:rPr lang="en-US" altLang="zh-CN" sz="2000" b="1" i="1" smtClean="0">
                              <a:latin typeface="Cambria Math" panose="02040503050406030204" pitchFamily="18" charset="0"/>
                              <a:cs typeface="Times New Roman" panose="02020603050405020304" pitchFamily="18" charset="0"/>
                            </a:rPr>
                          </m:ctrlPr>
                        </m:dPr>
                        <m:e>
                          <m:sSub>
                            <m:sSubPr>
                              <m:ctrlPr>
                                <a:rPr lang="en-US" altLang="zh-CN" sz="2000" b="1" i="1" smtClean="0">
                                  <a:latin typeface="Cambria Math" panose="02040503050406030204" pitchFamily="18" charset="0"/>
                                  <a:cs typeface="Times New Roman" panose="02020603050405020304" pitchFamily="18" charset="0"/>
                                </a:rPr>
                              </m:ctrlPr>
                            </m:sSubPr>
                            <m:e>
                              <m:r>
                                <a:rPr lang="en-US" altLang="zh-CN" sz="2000" b="1" i="0" smtClean="0">
                                  <a:latin typeface="Cambria Math" panose="02040503050406030204" pitchFamily="18" charset="0"/>
                                  <a:cs typeface="Times New Roman" panose="02020603050405020304" pitchFamily="18" charset="0"/>
                                </a:rPr>
                                <m:t>𝐩</m:t>
                              </m:r>
                            </m:e>
                            <m:sub>
                              <m:r>
                                <a:rPr lang="en-US" altLang="zh-CN" sz="2000" b="1" i="0" smtClean="0">
                                  <a:latin typeface="Cambria Math" panose="02040503050406030204" pitchFamily="18" charset="0"/>
                                  <a:cs typeface="Times New Roman" panose="02020603050405020304" pitchFamily="18" charset="0"/>
                                </a:rPr>
                                <m:t>𝐦</m:t>
                              </m:r>
                              <m:r>
                                <a:rPr lang="en-US" altLang="zh-CN" sz="2000" b="1" i="0" smtClean="0">
                                  <a:latin typeface="Cambria Math" panose="02040503050406030204" pitchFamily="18" charset="0"/>
                                  <a:cs typeface="Times New Roman" panose="02020603050405020304" pitchFamily="18" charset="0"/>
                                </a:rPr>
                                <m:t>−</m:t>
                              </m:r>
                              <m:r>
                                <a:rPr lang="en-US" altLang="zh-CN" sz="2000" b="1" i="0" smtClean="0">
                                  <a:latin typeface="Cambria Math" panose="02040503050406030204" pitchFamily="18" charset="0"/>
                                  <a:cs typeface="Times New Roman" panose="02020603050405020304" pitchFamily="18" charset="0"/>
                                </a:rPr>
                                <m:t>𝐭</m:t>
                              </m:r>
                              <m:r>
                                <a:rPr lang="en-US" altLang="zh-CN" sz="2000" b="1" i="0" smtClean="0">
                                  <a:latin typeface="Cambria Math" panose="02040503050406030204" pitchFamily="18" charset="0"/>
                                  <a:cs typeface="Times New Roman" panose="02020603050405020304" pitchFamily="18" charset="0"/>
                                </a:rPr>
                                <m:t>+</m:t>
                              </m:r>
                              <m:r>
                                <a:rPr lang="en-US" altLang="zh-CN" sz="2000" b="1" i="0" smtClean="0">
                                  <a:latin typeface="Cambria Math" panose="02040503050406030204" pitchFamily="18" charset="0"/>
                                  <a:cs typeface="Times New Roman" panose="02020603050405020304" pitchFamily="18" charset="0"/>
                                </a:rPr>
                                <m:t>𝟏</m:t>
                              </m:r>
                            </m:sub>
                          </m:sSub>
                        </m:e>
                      </m:d>
                      <m:r>
                        <a:rPr lang="en-US" altLang="zh-CN" sz="2000" b="1" i="1" smtClean="0">
                          <a:latin typeface="Cambria Math" panose="02040503050406030204" pitchFamily="18" charset="0"/>
                          <a:cs typeface="Times New Roman" panose="02020603050405020304" pitchFamily="18" charset="0"/>
                        </a:rPr>
                        <m:t>+</m:t>
                      </m:r>
                      <m:r>
                        <a:rPr lang="en-US" altLang="zh-CN" sz="2000" b="1" i="0" smtClean="0">
                          <a:latin typeface="Cambria Math" panose="02040503050406030204" pitchFamily="18" charset="0"/>
                          <a:cs typeface="Times New Roman" panose="02020603050405020304" pitchFamily="18" charset="0"/>
                        </a:rPr>
                        <m:t>𝐛</m:t>
                      </m:r>
                      <m:r>
                        <a:rPr lang="en-US" altLang="zh-CN" sz="2000" b="1" i="1" smtClean="0">
                          <a:latin typeface="Cambria Math" panose="02040503050406030204" pitchFamily="18" charset="0"/>
                          <a:cs typeface="Times New Roman" panose="02020603050405020304" pitchFamily="18" charset="0"/>
                        </a:rPr>
                        <m:t>)</m:t>
                      </m:r>
                    </m:oMath>
                  </m:oMathPara>
                </a14:m>
                <a:endParaRPr lang="en-US" altLang="zh-CN" sz="2000" b="1" dirty="0">
                  <a:latin typeface="Times New Roman" panose="02020603050405020304" pitchFamily="18" charset="0"/>
                  <a:cs typeface="Times New Roman" panose="02020603050405020304" pitchFamily="18" charset="0"/>
                </a:endParaRPr>
              </a:p>
              <a:p>
                <a:pPr algn="just">
                  <a:lnSpc>
                    <a:spcPct val="150000"/>
                  </a:lnSpc>
                </a:pPr>
                <a:r>
                  <a:rPr lang="en-US" altLang="zh-CN" sz="2000" dirty="0">
                    <a:latin typeface="Times New Roman" panose="02020603050405020304" pitchFamily="18" charset="0"/>
                    <a:cs typeface="Times New Roman" panose="02020603050405020304" pitchFamily="18" charset="0"/>
                  </a:rPr>
                  <a:t>where </a:t>
                </a:r>
                <a14:m>
                  <m:oMath xmlns:m="http://schemas.openxmlformats.org/officeDocument/2006/math">
                    <m:sSubSup>
                      <m:sSubSupPr>
                        <m:ctrlPr>
                          <a:rPr lang="en-US" altLang="zh-CN" sz="2000" b="1" i="1" smtClean="0">
                            <a:latin typeface="Cambria Math" panose="02040503050406030204" pitchFamily="18" charset="0"/>
                            <a:cs typeface="Times New Roman" panose="02020603050405020304" pitchFamily="18" charset="0"/>
                          </a:rPr>
                        </m:ctrlPr>
                      </m:sSubSupPr>
                      <m:e>
                        <m:r>
                          <a:rPr lang="en-US" altLang="zh-CN" sz="2000" b="1" i="0" smtClean="0">
                            <a:latin typeface="Cambria Math" panose="02040503050406030204" pitchFamily="18" charset="0"/>
                            <a:cs typeface="Times New Roman" panose="02020603050405020304" pitchFamily="18" charset="0"/>
                          </a:rPr>
                          <m:t>𝐱</m:t>
                        </m:r>
                      </m:e>
                      <m:sub>
                        <m:r>
                          <a:rPr lang="en-US" altLang="zh-CN" sz="2000" b="1" i="0" smtClean="0">
                            <a:latin typeface="Cambria Math" panose="02040503050406030204" pitchFamily="18" charset="0"/>
                            <a:cs typeface="Times New Roman" panose="02020603050405020304" pitchFamily="18" charset="0"/>
                          </a:rPr>
                          <m:t>𝐈</m:t>
                        </m:r>
                      </m:sub>
                      <m:sup>
                        <m:r>
                          <a:rPr lang="en-US" altLang="zh-CN" sz="2000" b="1" i="1" smtClean="0">
                            <a:latin typeface="Cambria Math" panose="02040503050406030204" pitchFamily="18" charset="0"/>
                            <a:cs typeface="Times New Roman" panose="02020603050405020304" pitchFamily="18" charset="0"/>
                          </a:rPr>
                          <m:t>𝒕</m:t>
                        </m:r>
                        <m:r>
                          <a:rPr lang="en-US" altLang="zh-CN" sz="2000" b="1" i="1" smtClean="0">
                            <a:latin typeface="Cambria Math" panose="02040503050406030204" pitchFamily="18" charset="0"/>
                            <a:cs typeface="Times New Roman" panose="02020603050405020304" pitchFamily="18" charset="0"/>
                          </a:rPr>
                          <m:t>∗</m:t>
                        </m:r>
                      </m:sup>
                    </m:sSubSup>
                  </m:oMath>
                </a14:m>
                <a:r>
                  <a:rPr lang="en-US" altLang="zh-CN" sz="2000" dirty="0">
                    <a:latin typeface="Times New Roman" panose="02020603050405020304" pitchFamily="18" charset="0"/>
                    <a:cs typeface="Times New Roman" panose="02020603050405020304" pitchFamily="18" charset="0"/>
                  </a:rPr>
                  <a:t> is the embedding of </a:t>
                </a:r>
                <a:r>
                  <a:rPr lang="en-US" altLang="zh-CN" sz="2000" i="1" dirty="0">
                    <a:latin typeface="Times New Roman" panose="02020603050405020304" pitchFamily="18" charset="0"/>
                    <a:cs typeface="Times New Roman" panose="02020603050405020304" pitchFamily="18" charset="0"/>
                  </a:rPr>
                  <a:t>t</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th</a:t>
                </a:r>
                <a:r>
                  <a:rPr lang="en-US" altLang="zh-CN" sz="2000" dirty="0">
                    <a:latin typeface="Times New Roman" panose="02020603050405020304" pitchFamily="18" charset="0"/>
                    <a:cs typeface="Times New Roman" panose="02020603050405020304" pitchFamily="18" charset="0"/>
                  </a:rPr>
                  <a:t> item in session </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𝑠</m:t>
                    </m:r>
                  </m:oMath>
                </a14:m>
                <a:r>
                  <a:rPr lang="en-US" altLang="zh-CN"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000" b="1" i="1">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𝐩</m:t>
                        </m:r>
                      </m:e>
                      <m:sub>
                        <m:r>
                          <a:rPr lang="en-US" altLang="zh-CN" sz="2000" b="1">
                            <a:latin typeface="Cambria Math" panose="02040503050406030204" pitchFamily="18" charset="0"/>
                            <a:cs typeface="Times New Roman" panose="02020603050405020304" pitchFamily="18" charset="0"/>
                          </a:rPr>
                          <m:t>𝐦</m:t>
                        </m:r>
                        <m:r>
                          <a:rPr lang="en-US" altLang="zh-CN" sz="2000" b="1">
                            <a:latin typeface="Cambria Math" panose="02040503050406030204" pitchFamily="18" charset="0"/>
                            <a:cs typeface="Times New Roman" panose="02020603050405020304" pitchFamily="18" charset="0"/>
                          </a:rPr>
                          <m:t>−</m:t>
                        </m:r>
                        <m:r>
                          <a:rPr lang="en-US" altLang="zh-CN" sz="2000" b="1">
                            <a:latin typeface="Cambria Math" panose="02040503050406030204" pitchFamily="18" charset="0"/>
                            <a:cs typeface="Times New Roman" panose="02020603050405020304" pitchFamily="18" charset="0"/>
                          </a:rPr>
                          <m:t>𝐭</m:t>
                        </m:r>
                        <m:r>
                          <a:rPr lang="en-US" altLang="zh-CN" sz="2000" b="1">
                            <a:latin typeface="Cambria Math" panose="02040503050406030204" pitchFamily="18" charset="0"/>
                            <a:cs typeface="Times New Roman" panose="02020603050405020304" pitchFamily="18" charset="0"/>
                          </a:rPr>
                          <m:t>+</m:t>
                        </m:r>
                        <m:r>
                          <a:rPr lang="en-US" altLang="zh-CN" sz="2000" b="1">
                            <a:latin typeface="Cambria Math" panose="02040503050406030204" pitchFamily="18" charset="0"/>
                            <a:cs typeface="Times New Roman" panose="02020603050405020304" pitchFamily="18" charset="0"/>
                          </a:rPr>
                          <m:t>𝟏</m:t>
                        </m:r>
                      </m:sub>
                    </m:sSub>
                  </m:oMath>
                </a14:m>
                <a:r>
                  <a:rPr lang="en-US" altLang="zh-CN" sz="2000" dirty="0">
                    <a:latin typeface="Times New Roman" panose="02020603050405020304" pitchFamily="18" charset="0"/>
                    <a:cs typeface="Times New Roman" panose="02020603050405020304" pitchFamily="18" charset="0"/>
                  </a:rPr>
                  <a:t> is a learnable position embedding. </a:t>
                </a:r>
                <a14:m>
                  <m:oMath xmlns:m="http://schemas.openxmlformats.org/officeDocument/2006/math">
                    <m:sSub>
                      <m:sSubPr>
                        <m:ctrlPr>
                          <a:rPr lang="en-US" altLang="zh-CN" sz="2000" b="1" i="1">
                            <a:latin typeface="Cambria Math" panose="02040503050406030204" pitchFamily="18" charset="0"/>
                            <a:cs typeface="Times New Roman" panose="02020603050405020304" pitchFamily="18" charset="0"/>
                          </a:rPr>
                        </m:ctrlPr>
                      </m:sSubPr>
                      <m:e>
                        <m:acc>
                          <m:accPr>
                            <m:chr m:val="̂"/>
                            <m:ctrlPr>
                              <a:rPr lang="en-US" altLang="zh-CN" sz="2000" b="1" i="1">
                                <a:latin typeface="Cambria Math" panose="02040503050406030204" pitchFamily="18" charset="0"/>
                                <a:cs typeface="Times New Roman" panose="02020603050405020304" pitchFamily="18" charset="0"/>
                              </a:rPr>
                            </m:ctrlPr>
                          </m:accPr>
                          <m:e>
                            <m:r>
                              <a:rPr lang="en-US" altLang="zh-CN" sz="2000" b="1">
                                <a:latin typeface="Cambria Math" panose="02040503050406030204" pitchFamily="18" charset="0"/>
                                <a:cs typeface="Times New Roman" panose="02020603050405020304" pitchFamily="18" charset="0"/>
                              </a:rPr>
                              <m:t>𝐀</m:t>
                            </m:r>
                          </m:e>
                        </m:acc>
                      </m:e>
                      <m:sub>
                        <m:r>
                          <a:rPr lang="en-US" altLang="zh-CN" sz="2000" b="1">
                            <a:latin typeface="Cambria Math" panose="02040503050406030204" pitchFamily="18" charset="0"/>
                            <a:cs typeface="Times New Roman" panose="02020603050405020304" pitchFamily="18" charset="0"/>
                          </a:rPr>
                          <m:t>𝐈</m:t>
                        </m:r>
                      </m:sub>
                    </m:sSub>
                    <m:r>
                      <a:rPr lang="en-US" altLang="zh-CN" sz="2000" b="1" i="1" smtClean="0">
                        <a:latin typeface="Cambria Math" panose="02040503050406030204" pitchFamily="18" charset="0"/>
                        <a:cs typeface="Times New Roman" panose="02020603050405020304" pitchFamily="18" charset="0"/>
                      </a:rPr>
                      <m:t>=</m:t>
                    </m:r>
                    <m:sSub>
                      <m:sSubPr>
                        <m:ctrlPr>
                          <a:rPr lang="en-US" altLang="zh-CN" sz="2000" b="1" i="1" smtClean="0">
                            <a:latin typeface="Cambria Math" panose="02040503050406030204" pitchFamily="18" charset="0"/>
                            <a:cs typeface="Times New Roman" panose="02020603050405020304" pitchFamily="18" charset="0"/>
                          </a:rPr>
                        </m:ctrlPr>
                      </m:sSubPr>
                      <m:e>
                        <m:r>
                          <a:rPr lang="en-US" altLang="zh-CN" sz="2000" b="1" i="1" smtClean="0">
                            <a:latin typeface="Cambria Math" panose="02040503050406030204" pitchFamily="18" charset="0"/>
                            <a:cs typeface="Times New Roman" panose="02020603050405020304" pitchFamily="18" charset="0"/>
                          </a:rPr>
                          <m:t>𝑨</m:t>
                        </m:r>
                      </m:e>
                      <m:sub>
                        <m:r>
                          <a:rPr lang="en-US" altLang="zh-CN" sz="2000" b="1" i="1" smtClean="0">
                            <a:latin typeface="Cambria Math" panose="02040503050406030204" pitchFamily="18" charset="0"/>
                            <a:cs typeface="Times New Roman" panose="02020603050405020304" pitchFamily="18" charset="0"/>
                          </a:rPr>
                          <m:t>𝑰</m:t>
                        </m:r>
                      </m:sub>
                    </m:sSub>
                    <m:r>
                      <a:rPr lang="en-US" altLang="zh-CN" sz="2000" b="1" i="1" smtClean="0">
                        <a:latin typeface="Cambria Math" panose="02040503050406030204" pitchFamily="18" charset="0"/>
                        <a:cs typeface="Times New Roman" panose="02020603050405020304" pitchFamily="18" charset="0"/>
                      </a:rPr>
                      <m:t>+</m:t>
                    </m:r>
                    <m:r>
                      <a:rPr lang="en-US" altLang="zh-CN" sz="2000" b="1" i="1" smtClean="0">
                        <a:latin typeface="Cambria Math" panose="02040503050406030204" pitchFamily="18" charset="0"/>
                        <a:cs typeface="Times New Roman" panose="02020603050405020304" pitchFamily="18" charset="0"/>
                      </a:rPr>
                      <m:t>𝑰</m:t>
                    </m:r>
                    <m:r>
                      <a:rPr lang="en-US" altLang="zh-CN" sz="2000" b="1" i="1" smtClean="0">
                        <a:latin typeface="Cambria Math" panose="02040503050406030204" pitchFamily="18" charset="0"/>
                        <a:cs typeface="Times New Roman" panose="02020603050405020304" pitchFamily="18" charset="0"/>
                      </a:rPr>
                      <m:t>,</m:t>
                    </m:r>
                    <m:sSub>
                      <m:sSubPr>
                        <m:ctrlPr>
                          <a:rPr lang="en-US" altLang="zh-CN" sz="2000" b="1" i="1">
                            <a:latin typeface="Cambria Math" panose="02040503050406030204" pitchFamily="18" charset="0"/>
                            <a:cs typeface="Times New Roman" panose="02020603050405020304" pitchFamily="18" charset="0"/>
                          </a:rPr>
                        </m:ctrlPr>
                      </m:sSubPr>
                      <m:e>
                        <m:acc>
                          <m:accPr>
                            <m:chr m:val="̂"/>
                            <m:ctrlPr>
                              <a:rPr lang="en-US" altLang="zh-CN" sz="2000" b="1" i="1">
                                <a:latin typeface="Cambria Math" panose="02040503050406030204" pitchFamily="18" charset="0"/>
                                <a:cs typeface="Times New Roman" panose="02020603050405020304" pitchFamily="18" charset="0"/>
                              </a:rPr>
                            </m:ctrlPr>
                          </m:accPr>
                          <m:e>
                            <m:r>
                              <a:rPr lang="en-US" altLang="zh-CN" sz="2000" b="1">
                                <a:latin typeface="Cambria Math" panose="02040503050406030204" pitchFamily="18" charset="0"/>
                                <a:cs typeface="Times New Roman" panose="02020603050405020304" pitchFamily="18" charset="0"/>
                              </a:rPr>
                              <m:t>𝐃</m:t>
                            </m:r>
                          </m:e>
                        </m:acc>
                      </m:e>
                      <m:sub>
                        <m:r>
                          <a:rPr lang="en-US" altLang="zh-CN" sz="2000" b="1" i="1">
                            <a:latin typeface="Cambria Math" panose="02040503050406030204" pitchFamily="18" charset="0"/>
                            <a:cs typeface="Times New Roman" panose="02020603050405020304" pitchFamily="18" charset="0"/>
                          </a:rPr>
                          <m:t>𝑰</m:t>
                        </m:r>
                        <m:r>
                          <a:rPr lang="en-US" altLang="zh-CN" sz="2000" b="1" i="1">
                            <a:latin typeface="Cambria Math" panose="02040503050406030204" pitchFamily="18" charset="0"/>
                            <a:cs typeface="Times New Roman" panose="02020603050405020304" pitchFamily="18" charset="0"/>
                          </a:rPr>
                          <m:t>,</m:t>
                        </m:r>
                        <m:r>
                          <a:rPr lang="en-US" altLang="zh-CN" sz="2000" b="1" i="1">
                            <a:latin typeface="Cambria Math" panose="02040503050406030204" pitchFamily="18" charset="0"/>
                            <a:cs typeface="Times New Roman" panose="02020603050405020304" pitchFamily="18" charset="0"/>
                          </a:rPr>
                          <m:t>𝒑</m:t>
                        </m:r>
                        <m:r>
                          <a:rPr lang="en-US" altLang="zh-CN" sz="2000" b="1" i="1">
                            <a:latin typeface="Cambria Math" panose="02040503050406030204" pitchFamily="18" charset="0"/>
                            <a:cs typeface="Times New Roman" panose="02020603050405020304" pitchFamily="18" charset="0"/>
                          </a:rPr>
                          <m:t>,</m:t>
                        </m:r>
                        <m:r>
                          <a:rPr lang="en-US" altLang="zh-CN" sz="2000" b="1" i="1">
                            <a:latin typeface="Cambria Math" panose="02040503050406030204" pitchFamily="18" charset="0"/>
                            <a:cs typeface="Times New Roman" panose="02020603050405020304" pitchFamily="18" charset="0"/>
                          </a:rPr>
                          <m:t>𝒑</m:t>
                        </m:r>
                      </m:sub>
                    </m:sSub>
                    <m:r>
                      <a:rPr lang="en-US" altLang="zh-CN" sz="2000" b="1" i="1" smtClean="0">
                        <a:latin typeface="Cambria Math" panose="02040503050406030204" pitchFamily="18" charset="0"/>
                        <a:cs typeface="Times New Roman" panose="02020603050405020304" pitchFamily="18" charset="0"/>
                      </a:rPr>
                      <m:t>=</m:t>
                    </m:r>
                    <m:nary>
                      <m:naryPr>
                        <m:chr m:val="∑"/>
                        <m:limLoc m:val="subSup"/>
                        <m:ctrlPr>
                          <a:rPr lang="en-US" altLang="zh-CN" sz="2000" b="1" i="1" smtClean="0">
                            <a:latin typeface="Cambria Math" panose="02040503050406030204" pitchFamily="18" charset="0"/>
                            <a:cs typeface="Times New Roman" panose="02020603050405020304" pitchFamily="18" charset="0"/>
                          </a:rPr>
                        </m:ctrlPr>
                      </m:naryPr>
                      <m:sub>
                        <m:r>
                          <m:rPr>
                            <m:brk m:alnAt="25"/>
                          </m:rPr>
                          <a:rPr lang="en-US" altLang="zh-CN" sz="2000" b="0" i="1" smtClean="0">
                            <a:latin typeface="Cambria Math" panose="02040503050406030204" pitchFamily="18" charset="0"/>
                            <a:cs typeface="Times New Roman" panose="02020603050405020304" pitchFamily="18" charset="0"/>
                          </a:rPr>
                          <m:t>𝑞</m:t>
                        </m:r>
                        <m:r>
                          <a:rPr lang="en-US" altLang="zh-CN" sz="2000" b="0" i="1" smtClean="0">
                            <a:latin typeface="Cambria Math" panose="02040503050406030204" pitchFamily="18" charset="0"/>
                            <a:cs typeface="Times New Roman" panose="02020603050405020304" pitchFamily="18" charset="0"/>
                          </a:rPr>
                          <m:t>=1</m:t>
                        </m:r>
                      </m:sub>
                      <m:sup>
                        <m:r>
                          <a:rPr lang="en-US" altLang="zh-CN" sz="2000" b="0" i="1" smtClean="0">
                            <a:latin typeface="Cambria Math" panose="02040503050406030204" pitchFamily="18" charset="0"/>
                            <a:cs typeface="Times New Roman" panose="02020603050405020304" pitchFamily="18" charset="0"/>
                          </a:rPr>
                          <m:t>𝑚</m:t>
                        </m:r>
                      </m:sup>
                      <m:e>
                        <m:sSub>
                          <m:sSubPr>
                            <m:ctrlPr>
                              <a:rPr lang="en-US" altLang="zh-CN" sz="2000" b="1" i="1">
                                <a:latin typeface="Cambria Math" panose="02040503050406030204" pitchFamily="18" charset="0"/>
                                <a:cs typeface="Times New Roman" panose="02020603050405020304" pitchFamily="18" charset="0"/>
                              </a:rPr>
                            </m:ctrlPr>
                          </m:sSubPr>
                          <m:e>
                            <m:acc>
                              <m:accPr>
                                <m:chr m:val="̂"/>
                                <m:ctrlPr>
                                  <a:rPr lang="en-US" altLang="zh-CN" sz="2000" b="1" i="1">
                                    <a:latin typeface="Cambria Math" panose="02040503050406030204" pitchFamily="18" charset="0"/>
                                    <a:cs typeface="Times New Roman" panose="02020603050405020304" pitchFamily="18" charset="0"/>
                                  </a:rPr>
                                </m:ctrlPr>
                              </m:accPr>
                              <m:e>
                                <m:r>
                                  <a:rPr lang="en-US" altLang="zh-CN" sz="2000" b="1">
                                    <a:latin typeface="Cambria Math" panose="02040503050406030204" pitchFamily="18" charset="0"/>
                                    <a:cs typeface="Times New Roman" panose="02020603050405020304" pitchFamily="18" charset="0"/>
                                  </a:rPr>
                                  <m:t>𝐃</m:t>
                                </m:r>
                              </m:e>
                            </m:acc>
                          </m:e>
                          <m:sub>
                            <m:r>
                              <a:rPr lang="en-US" altLang="zh-CN" sz="2000" b="1" i="1">
                                <a:latin typeface="Cambria Math" panose="02040503050406030204" pitchFamily="18" charset="0"/>
                                <a:cs typeface="Times New Roman" panose="02020603050405020304" pitchFamily="18" charset="0"/>
                              </a:rPr>
                              <m:t>𝑰</m:t>
                            </m:r>
                            <m:r>
                              <a:rPr lang="en-US" altLang="zh-CN" sz="2000" b="1" i="1">
                                <a:latin typeface="Cambria Math" panose="02040503050406030204" pitchFamily="18" charset="0"/>
                                <a:cs typeface="Times New Roman" panose="02020603050405020304" pitchFamily="18" charset="0"/>
                              </a:rPr>
                              <m:t>,</m:t>
                            </m:r>
                            <m:r>
                              <a:rPr lang="en-US" altLang="zh-CN" sz="2000" b="1" i="1">
                                <a:latin typeface="Cambria Math" panose="02040503050406030204" pitchFamily="18" charset="0"/>
                                <a:cs typeface="Times New Roman" panose="02020603050405020304" pitchFamily="18" charset="0"/>
                              </a:rPr>
                              <m:t>𝒑</m:t>
                            </m:r>
                            <m:r>
                              <a:rPr lang="en-US" altLang="zh-CN" sz="2000" b="1" i="1">
                                <a:latin typeface="Cambria Math" panose="02040503050406030204" pitchFamily="18" charset="0"/>
                                <a:cs typeface="Times New Roman" panose="02020603050405020304" pitchFamily="18" charset="0"/>
                              </a:rPr>
                              <m:t>,</m:t>
                            </m:r>
                            <m:r>
                              <a:rPr lang="en-US" altLang="zh-CN" sz="2000" b="1" i="1" smtClean="0">
                                <a:latin typeface="Cambria Math" panose="02040503050406030204" pitchFamily="18" charset="0"/>
                                <a:cs typeface="Times New Roman" panose="02020603050405020304" pitchFamily="18" charset="0"/>
                              </a:rPr>
                              <m:t>𝒒</m:t>
                            </m:r>
                          </m:sub>
                        </m:sSub>
                      </m:e>
                    </m:nary>
                  </m:oMath>
                </a14:m>
                <a:r>
                  <a:rPr lang="en-US" altLang="zh-CN" sz="2000" dirty="0">
                    <a:latin typeface="Times New Roman" panose="02020603050405020304" pitchFamily="18" charset="0"/>
                    <a:cs typeface="Times New Roman" panose="02020603050405020304" pitchFamily="18" charset="0"/>
                  </a:rPr>
                  <a:t>, are the degree matrix and the adjacency matrix, </a:t>
                </a:r>
                <a:r>
                  <a:rPr lang="en-US" altLang="zh-CN" sz="2000" b="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000" b="1" i="1">
                        <a:latin typeface="Cambria Math" panose="02040503050406030204" pitchFamily="18" charset="0"/>
                        <a:cs typeface="Times New Roman" panose="02020603050405020304" pitchFamily="18" charset="0"/>
                      </a:rPr>
                      <m:t>𝑰</m:t>
                    </m:r>
                  </m:oMath>
                </a14:m>
                <a:r>
                  <a:rPr lang="en-US" altLang="zh-CN"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is the identity matrix. </a:t>
                </a:r>
                <a14:m>
                  <m:oMath xmlns:m="http://schemas.openxmlformats.org/officeDocument/2006/math">
                    <m:sSubSup>
                      <m:sSubSupPr>
                        <m:ctrlPr>
                          <a:rPr lang="en-US" altLang="zh-CN" sz="2000" b="1" i="1">
                            <a:latin typeface="Cambria Math" panose="02040503050406030204" pitchFamily="18" charset="0"/>
                            <a:cs typeface="Times New Roman" panose="02020603050405020304" pitchFamily="18" charset="0"/>
                          </a:rPr>
                        </m:ctrlPr>
                      </m:sSubSupPr>
                      <m:e>
                        <m:r>
                          <a:rPr lang="en-US" altLang="zh-CN" sz="2000" b="1">
                            <a:latin typeface="Cambria Math" panose="02040503050406030204" pitchFamily="18" charset="0"/>
                            <a:cs typeface="Times New Roman" panose="02020603050405020304" pitchFamily="18" charset="0"/>
                          </a:rPr>
                          <m:t>𝐗</m:t>
                        </m:r>
                      </m:e>
                      <m:sub>
                        <m:r>
                          <a:rPr lang="en-US" altLang="zh-CN" sz="2000" b="1">
                            <a:latin typeface="Cambria Math" panose="02040503050406030204" pitchFamily="18" charset="0"/>
                            <a:cs typeface="Times New Roman" panose="02020603050405020304" pitchFamily="18" charset="0"/>
                          </a:rPr>
                          <m:t>𝐈</m:t>
                        </m:r>
                      </m:sub>
                      <m:sup>
                        <m:r>
                          <a:rPr lang="en-US" altLang="zh-CN" sz="2000" b="1">
                            <a:latin typeface="Cambria Math" panose="02040503050406030204" pitchFamily="18" charset="0"/>
                            <a:cs typeface="Times New Roman" panose="02020603050405020304" pitchFamily="18" charset="0"/>
                          </a:rPr>
                          <m:t>(</m:t>
                        </m:r>
                        <m:r>
                          <a:rPr lang="en-US" altLang="zh-CN" sz="2000" b="1">
                            <a:latin typeface="Cambria Math" panose="02040503050406030204" pitchFamily="18" charset="0"/>
                            <a:cs typeface="Times New Roman" panose="02020603050405020304" pitchFamily="18" charset="0"/>
                          </a:rPr>
                          <m:t>𝐥</m:t>
                        </m:r>
                        <m:r>
                          <a:rPr lang="en-US" altLang="zh-CN" sz="2000" b="1">
                            <a:latin typeface="Cambria Math" panose="02040503050406030204" pitchFamily="18" charset="0"/>
                            <a:cs typeface="Times New Roman" panose="02020603050405020304" pitchFamily="18" charset="0"/>
                          </a:rPr>
                          <m:t>)</m:t>
                        </m:r>
                      </m:sup>
                    </m:sSubSup>
                  </m:oMath>
                </a14:m>
                <a:r>
                  <a:rPr lang="en-US" altLang="zh-CN" sz="2000" dirty="0">
                    <a:latin typeface="Times New Roman" panose="02020603050405020304" pitchFamily="18" charset="0"/>
                    <a:cs typeface="Times New Roman" panose="02020603050405020304" pitchFamily="18" charset="0"/>
                  </a:rPr>
                  <a:t>represent the </a:t>
                </a:r>
                <a:r>
                  <a:rPr lang="en-US" altLang="zh-CN" sz="2000" i="1" dirty="0">
                    <a:latin typeface="Times New Roman" panose="02020603050405020304" pitchFamily="18" charset="0"/>
                    <a:cs typeface="Times New Roman" panose="02020603050405020304" pitchFamily="18" charset="0"/>
                  </a:rPr>
                  <a:t>l</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th</a:t>
                </a:r>
                <a:r>
                  <a:rPr lang="en-US" altLang="zh-CN" sz="2000" dirty="0">
                    <a:latin typeface="Times New Roman" panose="02020603050405020304" pitchFamily="18" charset="0"/>
                    <a:cs typeface="Times New Roman" panose="02020603050405020304" pitchFamily="18" charset="0"/>
                  </a:rPr>
                  <a:t> layer’s item embeddings. </a:t>
                </a:r>
              </a:p>
              <a:p>
                <a:pPr marL="342900" indent="-342900" algn="just">
                  <a:lnSpc>
                    <a:spcPct val="150000"/>
                  </a:lnSpc>
                  <a:buFont typeface="Arial" panose="020B0604020202020204" pitchFamily="34" charset="0"/>
                  <a:buChar cha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Session representation </a:t>
                </a:r>
              </a:p>
              <a:p>
                <a:pPr algn="just"/>
                <a14:m>
                  <m:oMathPara xmlns:m="http://schemas.openxmlformats.org/officeDocument/2006/math">
                    <m:oMathParaPr>
                      <m:jc m:val="centerGroup"/>
                    </m:oMathParaPr>
                    <m:oMath xmlns:m="http://schemas.openxmlformats.org/officeDocument/2006/math">
                      <m:sSub>
                        <m:sSubPr>
                          <m:ctrlPr>
                            <a:rPr lang="en-US" altLang="zh-CN" sz="2000" b="1" i="1">
                              <a:latin typeface="Cambria Math" panose="02040503050406030204" pitchFamily="18" charset="0"/>
                              <a:cs typeface="Times New Roman" panose="02020603050405020304" pitchFamily="18" charset="0"/>
                            </a:rPr>
                          </m:ctrlPr>
                        </m:sSubPr>
                        <m:e>
                          <m:r>
                            <a:rPr lang="zh-CN" altLang="en-US" sz="2000" i="1">
                              <a:latin typeface="Cambria Math" panose="02040503050406030204" pitchFamily="18" charset="0"/>
                              <a:cs typeface="Times New Roman" panose="02020603050405020304" pitchFamily="18" charset="0"/>
                            </a:rPr>
                            <m:t>𝜃</m:t>
                          </m:r>
                        </m:e>
                        <m:sub>
                          <m:r>
                            <a:rPr lang="en-US" altLang="zh-CN" sz="2000" b="1" i="1">
                              <a:latin typeface="Cambria Math" panose="02040503050406030204" pitchFamily="18" charset="0"/>
                              <a:cs typeface="Times New Roman" panose="02020603050405020304" pitchFamily="18" charset="0"/>
                            </a:rPr>
                            <m:t>𝑰</m:t>
                          </m:r>
                        </m:sub>
                      </m:sSub>
                      <m:r>
                        <a:rPr lang="en-US" altLang="zh-CN" sz="2000" b="1" i="1">
                          <a:latin typeface="Cambria Math" panose="02040503050406030204" pitchFamily="18" charset="0"/>
                          <a:cs typeface="Times New Roman" panose="02020603050405020304" pitchFamily="18" charset="0"/>
                        </a:rPr>
                        <m:t>=</m:t>
                      </m:r>
                      <m:nary>
                        <m:naryPr>
                          <m:chr m:val="∑"/>
                          <m:limLoc m:val="subSup"/>
                          <m:ctrlPr>
                            <a:rPr lang="en-US" altLang="zh-CN" sz="2000" b="1" i="1">
                              <a:latin typeface="Cambria Math" panose="02040503050406030204" pitchFamily="18" charset="0"/>
                              <a:cs typeface="Times New Roman" panose="02020603050405020304" pitchFamily="18" charset="0"/>
                            </a:rPr>
                          </m:ctrlPr>
                        </m:naryPr>
                        <m:sub>
                          <m:r>
                            <m:rPr>
                              <m:brk m:alnAt="25"/>
                            </m:rPr>
                            <a:rPr lang="en-US" altLang="zh-CN" sz="2000" i="1">
                              <a:latin typeface="Cambria Math" panose="02040503050406030204" pitchFamily="18" charset="0"/>
                              <a:cs typeface="Times New Roman" panose="02020603050405020304" pitchFamily="18" charset="0"/>
                            </a:rPr>
                            <m:t>𝑡</m:t>
                          </m:r>
                          <m:r>
                            <a:rPr lang="en-US" altLang="zh-CN" sz="2000" i="1">
                              <a:latin typeface="Cambria Math" panose="02040503050406030204" pitchFamily="18" charset="0"/>
                              <a:cs typeface="Times New Roman" panose="02020603050405020304" pitchFamily="18" charset="0"/>
                            </a:rPr>
                            <m:t>=1</m:t>
                          </m:r>
                        </m:sub>
                        <m:sup>
                          <m:r>
                            <a:rPr lang="en-US" altLang="zh-CN" sz="2000" i="1">
                              <a:latin typeface="Cambria Math" panose="02040503050406030204" pitchFamily="18" charset="0"/>
                              <a:cs typeface="Times New Roman" panose="02020603050405020304" pitchFamily="18" charset="0"/>
                            </a:rPr>
                            <m:t>𝑚</m:t>
                          </m:r>
                        </m:sup>
                        <m:e>
                          <m:sSub>
                            <m:sSubPr>
                              <m:ctrlPr>
                                <a:rPr lang="en-US" altLang="zh-CN" sz="2000" i="1">
                                  <a:latin typeface="Cambria Math" panose="02040503050406030204" pitchFamily="18" charset="0"/>
                                  <a:cs typeface="Times New Roman" panose="02020603050405020304" pitchFamily="18" charset="0"/>
                                </a:rPr>
                              </m:ctrlPr>
                            </m:sSubPr>
                            <m:e>
                              <m:r>
                                <a:rPr lang="zh-CN" altLang="en-US" sz="2000" i="1">
                                  <a:latin typeface="Cambria Math" panose="02040503050406030204" pitchFamily="18" charset="0"/>
                                  <a:cs typeface="Times New Roman" panose="02020603050405020304" pitchFamily="18" charset="0"/>
                                </a:rPr>
                                <m:t>𝛼</m:t>
                              </m:r>
                            </m:e>
                            <m:sub>
                              <m:r>
                                <a:rPr lang="en-US" altLang="zh-CN" sz="2000" i="1">
                                  <a:latin typeface="Cambria Math" panose="02040503050406030204" pitchFamily="18" charset="0"/>
                                  <a:cs typeface="Times New Roman" panose="02020603050405020304" pitchFamily="18" charset="0"/>
                                </a:rPr>
                                <m:t>𝑡</m:t>
                              </m:r>
                            </m:sub>
                          </m:sSub>
                          <m:sSubSup>
                            <m:sSubSupPr>
                              <m:ctrlPr>
                                <a:rPr lang="en-US" altLang="zh-CN" sz="2000" b="1" i="1">
                                  <a:latin typeface="Cambria Math" panose="02040503050406030204" pitchFamily="18" charset="0"/>
                                  <a:cs typeface="Times New Roman" panose="02020603050405020304" pitchFamily="18" charset="0"/>
                                </a:rPr>
                              </m:ctrlPr>
                            </m:sSubSupPr>
                            <m:e>
                              <m:r>
                                <a:rPr lang="en-US" altLang="zh-CN" sz="2000" b="1">
                                  <a:latin typeface="Cambria Math" panose="02040503050406030204" pitchFamily="18" charset="0"/>
                                  <a:cs typeface="Times New Roman" panose="02020603050405020304" pitchFamily="18" charset="0"/>
                                </a:rPr>
                                <m:t>𝐱</m:t>
                              </m:r>
                            </m:e>
                            <m:sub>
                              <m:r>
                                <a:rPr lang="en-US" altLang="zh-CN" sz="2000" b="1">
                                  <a:latin typeface="Cambria Math" panose="02040503050406030204" pitchFamily="18" charset="0"/>
                                  <a:cs typeface="Times New Roman" panose="02020603050405020304" pitchFamily="18" charset="0"/>
                                </a:rPr>
                                <m:t>𝐈</m:t>
                              </m:r>
                            </m:sub>
                            <m:sup>
                              <m:r>
                                <a:rPr lang="en-US" altLang="zh-CN" sz="2000" b="1" i="1">
                                  <a:latin typeface="Cambria Math" panose="02040503050406030204" pitchFamily="18" charset="0"/>
                                  <a:cs typeface="Times New Roman" panose="02020603050405020304" pitchFamily="18" charset="0"/>
                                </a:rPr>
                                <m:t>𝒕</m:t>
                              </m:r>
                              <m:r>
                                <a:rPr lang="en-US" altLang="zh-CN" sz="2000" b="1" i="1">
                                  <a:latin typeface="Cambria Math" panose="02040503050406030204" pitchFamily="18" charset="0"/>
                                  <a:cs typeface="Times New Roman" panose="02020603050405020304" pitchFamily="18" charset="0"/>
                                </a:rPr>
                                <m:t>∗</m:t>
                              </m:r>
                            </m:sup>
                          </m:sSubSup>
                        </m:e>
                      </m:nary>
                    </m:oMath>
                  </m:oMathPara>
                </a14:m>
                <a:endParaRPr lang="en-US" altLang="zh-CN" sz="2000" b="1" i="1" dirty="0">
                  <a:latin typeface="Cambria Math" panose="020405030504060302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zh-CN" altLang="en-US" sz="2000" i="1">
                              <a:latin typeface="Cambria Math" panose="02040503050406030204" pitchFamily="18" charset="0"/>
                              <a:cs typeface="Times New Roman" panose="02020603050405020304" pitchFamily="18" charset="0"/>
                            </a:rPr>
                            <m:t>𝛼</m:t>
                          </m:r>
                        </m:e>
                        <m:sub>
                          <m:r>
                            <a:rPr lang="en-US" altLang="zh-CN" sz="2000" i="1">
                              <a:latin typeface="Cambria Math" panose="02040503050406030204" pitchFamily="18" charset="0"/>
                              <a:cs typeface="Times New Roman" panose="02020603050405020304" pitchFamily="18" charset="0"/>
                            </a:rPr>
                            <m:t>𝑡</m:t>
                          </m:r>
                        </m:sub>
                      </m:sSub>
                      <m:r>
                        <a:rPr lang="en-US" altLang="zh-CN" sz="2000" i="1">
                          <a:latin typeface="Cambria Math" panose="02040503050406030204" pitchFamily="18" charset="0"/>
                          <a:cs typeface="Times New Roman" panose="02020603050405020304" pitchFamily="18" charset="0"/>
                        </a:rPr>
                        <m:t>=</m:t>
                      </m:r>
                      <m:sSup>
                        <m:sSupPr>
                          <m:ctrlPr>
                            <a:rPr lang="en-US" altLang="zh-CN" sz="2000" i="1">
                              <a:latin typeface="Cambria Math" panose="02040503050406030204" pitchFamily="18" charset="0"/>
                              <a:cs typeface="Times New Roman" panose="02020603050405020304" pitchFamily="18" charset="0"/>
                            </a:rPr>
                          </m:ctrlPr>
                        </m:sSupPr>
                        <m:e>
                          <m:r>
                            <a:rPr lang="en-US" altLang="zh-CN" sz="2000" b="1">
                              <a:latin typeface="Cambria Math" panose="02040503050406030204" pitchFamily="18" charset="0"/>
                              <a:cs typeface="Times New Roman" panose="02020603050405020304" pitchFamily="18" charset="0"/>
                            </a:rPr>
                            <m:t>𝐟</m:t>
                          </m:r>
                        </m:e>
                        <m:sup>
                          <m:r>
                            <m:rPr>
                              <m:sty m:val="p"/>
                            </m:rPr>
                            <a:rPr lang="en-US" altLang="zh-CN" sz="2000" i="1">
                              <a:latin typeface="Cambria Math" panose="02040503050406030204" pitchFamily="18" charset="0"/>
                              <a:cs typeface="Times New Roman" panose="02020603050405020304" pitchFamily="18" charset="0"/>
                            </a:rPr>
                            <m:t>T</m:t>
                          </m:r>
                        </m:sup>
                      </m:sSup>
                      <m:r>
                        <a:rPr lang="zh-CN" altLang="en-US" sz="2000" i="1">
                          <a:latin typeface="Cambria Math" panose="02040503050406030204" pitchFamily="18" charset="0"/>
                          <a:cs typeface="Times New Roman" panose="02020603050405020304" pitchFamily="18" charset="0"/>
                        </a:rPr>
                        <m:t>𝜎</m:t>
                      </m:r>
                      <m:d>
                        <m:dPr>
                          <m:ctrlPr>
                            <a:rPr lang="en-US" altLang="zh-CN" sz="2000" i="1">
                              <a:latin typeface="Cambria Math" panose="02040503050406030204" pitchFamily="18" charset="0"/>
                              <a:cs typeface="Times New Roman" panose="02020603050405020304" pitchFamily="18" charset="0"/>
                            </a:rPr>
                          </m:ctrlPr>
                        </m:dPr>
                        <m:e>
                          <m:sSub>
                            <m:sSubPr>
                              <m:ctrlPr>
                                <a:rPr lang="en-US" altLang="zh-CN" sz="2000" i="1">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𝐖</m:t>
                              </m:r>
                            </m:e>
                            <m:sub>
                              <m:r>
                                <a:rPr lang="en-US" altLang="zh-CN" sz="2000" i="1">
                                  <a:latin typeface="Cambria Math" panose="02040503050406030204" pitchFamily="18" charset="0"/>
                                  <a:cs typeface="Times New Roman" panose="02020603050405020304" pitchFamily="18" charset="0"/>
                                </a:rPr>
                                <m:t>2</m:t>
                              </m:r>
                            </m:sub>
                          </m:sSub>
                          <m:sSub>
                            <m:sSubPr>
                              <m:ctrlPr>
                                <a:rPr lang="en-US" altLang="zh-CN" sz="2000" i="1">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𝐱</m:t>
                              </m:r>
                            </m:e>
                            <m:sub>
                              <m:r>
                                <a:rPr lang="en-US" altLang="zh-CN" sz="2000" i="1">
                                  <a:latin typeface="Cambria Math" panose="02040503050406030204" pitchFamily="18" charset="0"/>
                                  <a:cs typeface="Times New Roman" panose="02020603050405020304" pitchFamily="18" charset="0"/>
                                </a:rPr>
                                <m:t>𝑠</m:t>
                              </m:r>
                            </m:sub>
                          </m:sSub>
                          <m:r>
                            <a:rPr lang="en-US" altLang="zh-CN" sz="2000" i="1">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𝐖</m:t>
                              </m:r>
                            </m:e>
                            <m:sub>
                              <m:r>
                                <a:rPr lang="en-US" altLang="zh-CN" sz="2000" i="1">
                                  <a:latin typeface="Cambria Math" panose="02040503050406030204" pitchFamily="18" charset="0"/>
                                  <a:cs typeface="Times New Roman" panose="02020603050405020304" pitchFamily="18" charset="0"/>
                                </a:rPr>
                                <m:t>3</m:t>
                              </m:r>
                            </m:sub>
                          </m:sSub>
                          <m:sSubSup>
                            <m:sSubSupPr>
                              <m:ctrlPr>
                                <a:rPr lang="en-US" altLang="zh-CN" sz="2000" b="1" i="1">
                                  <a:latin typeface="Cambria Math" panose="02040503050406030204" pitchFamily="18" charset="0"/>
                                  <a:cs typeface="Times New Roman" panose="02020603050405020304" pitchFamily="18" charset="0"/>
                                </a:rPr>
                              </m:ctrlPr>
                            </m:sSubSupPr>
                            <m:e>
                              <m:r>
                                <a:rPr lang="en-US" altLang="zh-CN" sz="2000" b="1">
                                  <a:latin typeface="Cambria Math" panose="02040503050406030204" pitchFamily="18" charset="0"/>
                                  <a:cs typeface="Times New Roman" panose="02020603050405020304" pitchFamily="18" charset="0"/>
                                </a:rPr>
                                <m:t>𝐱</m:t>
                              </m:r>
                            </m:e>
                            <m:sub>
                              <m:r>
                                <a:rPr lang="en-US" altLang="zh-CN" sz="2000" b="1">
                                  <a:latin typeface="Cambria Math" panose="02040503050406030204" pitchFamily="18" charset="0"/>
                                  <a:cs typeface="Times New Roman" panose="02020603050405020304" pitchFamily="18" charset="0"/>
                                </a:rPr>
                                <m:t>𝐈</m:t>
                              </m:r>
                            </m:sub>
                            <m:sup>
                              <m:r>
                                <a:rPr lang="en-US" altLang="zh-CN" sz="2000" b="1" i="1">
                                  <a:latin typeface="Cambria Math" panose="02040503050406030204" pitchFamily="18" charset="0"/>
                                  <a:cs typeface="Times New Roman" panose="02020603050405020304" pitchFamily="18" charset="0"/>
                                </a:rPr>
                                <m:t>𝒕</m:t>
                              </m:r>
                              <m:r>
                                <a:rPr lang="en-US" altLang="zh-CN" sz="2000" b="1" i="1">
                                  <a:latin typeface="Cambria Math" panose="02040503050406030204" pitchFamily="18" charset="0"/>
                                  <a:cs typeface="Times New Roman" panose="02020603050405020304" pitchFamily="18" charset="0"/>
                                </a:rPr>
                                <m:t>∗</m:t>
                              </m:r>
                            </m:sup>
                          </m:sSubSup>
                          <m:r>
                            <a:rPr lang="en-US" altLang="zh-CN" sz="2000" i="1">
                              <a:latin typeface="Cambria Math" panose="02040503050406030204" pitchFamily="18" charset="0"/>
                              <a:cs typeface="Times New Roman" panose="02020603050405020304" pitchFamily="18" charset="0"/>
                            </a:rPr>
                            <m:t>+</m:t>
                          </m:r>
                          <m:r>
                            <a:rPr lang="en-US" altLang="zh-CN" sz="2000" b="1" i="1">
                              <a:latin typeface="Cambria Math" panose="02040503050406030204" pitchFamily="18" charset="0"/>
                              <a:cs typeface="Times New Roman" panose="02020603050405020304" pitchFamily="18" charset="0"/>
                            </a:rPr>
                            <m:t>𝒄</m:t>
                          </m:r>
                        </m:e>
                      </m:d>
                      <m:r>
                        <a:rPr lang="en-US" altLang="zh-CN" sz="2000" b="1">
                          <a:latin typeface="Cambria Math" panose="02040503050406030204" pitchFamily="18" charset="0"/>
                          <a:cs typeface="Times New Roman" panose="02020603050405020304" pitchFamily="18" charset="0"/>
                        </a:rPr>
                        <m:t>,</m:t>
                      </m:r>
                      <m:r>
                        <a:rPr lang="en-US" altLang="zh-CN" sz="2000" b="1" i="0" smtClean="0">
                          <a:latin typeface="Cambria Math" panose="02040503050406030204" pitchFamily="18" charset="0"/>
                          <a:cs typeface="Times New Roman" panose="02020603050405020304" pitchFamily="18" charset="0"/>
                        </a:rPr>
                        <m:t> </m:t>
                      </m:r>
                      <m:r>
                        <a:rPr lang="en-US" altLang="zh-CN" sz="2000" b="0" i="1" smtClean="0">
                          <a:latin typeface="Cambria Math" panose="02040503050406030204" pitchFamily="18" charset="0"/>
                          <a:cs typeface="Times New Roman" panose="02020603050405020304" pitchFamily="18" charset="0"/>
                        </a:rPr>
                        <m:t> </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𝐱</m:t>
                          </m:r>
                        </m:e>
                        <m:sub>
                          <m:r>
                            <a:rPr lang="en-US" altLang="zh-CN" sz="2000" i="1">
                              <a:latin typeface="Cambria Math" panose="02040503050406030204" pitchFamily="18" charset="0"/>
                              <a:cs typeface="Times New Roman" panose="02020603050405020304" pitchFamily="18" charset="0"/>
                            </a:rPr>
                            <m:t>𝑠</m:t>
                          </m:r>
                        </m:sub>
                      </m:sSub>
                      <m:r>
                        <a:rPr lang="en-US" altLang="zh-CN" sz="2000" b="0" i="1" smtClean="0">
                          <a:latin typeface="Cambria Math" panose="02040503050406030204" pitchFamily="18" charset="0"/>
                          <a:cs typeface="Times New Roman" panose="02020603050405020304" pitchFamily="18" charset="0"/>
                        </a:rPr>
                        <m:t>=</m:t>
                      </m:r>
                      <m:f>
                        <m:fPr>
                          <m:ctrlPr>
                            <a:rPr lang="en-US" altLang="zh-CN" sz="2000" b="0" i="1" smtClean="0">
                              <a:latin typeface="Cambria Math" panose="02040503050406030204" pitchFamily="18" charset="0"/>
                              <a:cs typeface="Times New Roman" panose="02020603050405020304" pitchFamily="18" charset="0"/>
                            </a:rPr>
                          </m:ctrlPr>
                        </m:fPr>
                        <m:num>
                          <m:r>
                            <a:rPr lang="en-US" altLang="zh-CN" sz="2000" b="0" i="1" smtClean="0">
                              <a:latin typeface="Cambria Math" panose="02040503050406030204" pitchFamily="18" charset="0"/>
                              <a:cs typeface="Times New Roman" panose="02020603050405020304" pitchFamily="18" charset="0"/>
                            </a:rPr>
                            <m:t>1</m:t>
                          </m:r>
                        </m:num>
                        <m:den>
                          <m:r>
                            <a:rPr lang="en-US" altLang="zh-CN" sz="2000" b="0" i="1" smtClean="0">
                              <a:latin typeface="Cambria Math" panose="02040503050406030204" pitchFamily="18" charset="0"/>
                              <a:cs typeface="Times New Roman" panose="02020603050405020304" pitchFamily="18" charset="0"/>
                            </a:rPr>
                            <m:t>𝑚</m:t>
                          </m:r>
                        </m:den>
                      </m:f>
                      <m:nary>
                        <m:naryPr>
                          <m:chr m:val="∑"/>
                          <m:limLoc m:val="subSup"/>
                          <m:ctrlPr>
                            <a:rPr lang="en-US" altLang="zh-CN" sz="2000" b="1" i="1">
                              <a:latin typeface="Cambria Math" panose="02040503050406030204" pitchFamily="18" charset="0"/>
                              <a:cs typeface="Times New Roman" panose="02020603050405020304" pitchFamily="18" charset="0"/>
                            </a:rPr>
                          </m:ctrlPr>
                        </m:naryPr>
                        <m:sub>
                          <m:r>
                            <m:rPr>
                              <m:brk m:alnAt="25"/>
                            </m:rPr>
                            <a:rPr lang="en-US" altLang="zh-CN" sz="2000" i="1">
                              <a:latin typeface="Cambria Math" panose="02040503050406030204" pitchFamily="18" charset="0"/>
                              <a:cs typeface="Times New Roman" panose="02020603050405020304" pitchFamily="18" charset="0"/>
                            </a:rPr>
                            <m:t>𝑡</m:t>
                          </m:r>
                          <m:r>
                            <a:rPr lang="en-US" altLang="zh-CN" sz="2000" i="1">
                              <a:latin typeface="Cambria Math" panose="02040503050406030204" pitchFamily="18" charset="0"/>
                              <a:cs typeface="Times New Roman" panose="02020603050405020304" pitchFamily="18" charset="0"/>
                            </a:rPr>
                            <m:t>=1</m:t>
                          </m:r>
                        </m:sub>
                        <m:sup>
                          <m:r>
                            <a:rPr lang="en-US" altLang="zh-CN" sz="2000" i="1">
                              <a:latin typeface="Cambria Math" panose="02040503050406030204" pitchFamily="18" charset="0"/>
                              <a:cs typeface="Times New Roman" panose="02020603050405020304" pitchFamily="18" charset="0"/>
                            </a:rPr>
                            <m:t>𝑚</m:t>
                          </m:r>
                        </m:sup>
                        <m:e>
                          <m:sSubSup>
                            <m:sSubSupPr>
                              <m:ctrlPr>
                                <a:rPr lang="en-US" altLang="zh-CN" sz="2000" b="1" i="1">
                                  <a:latin typeface="Cambria Math" panose="02040503050406030204" pitchFamily="18" charset="0"/>
                                  <a:cs typeface="Times New Roman" panose="02020603050405020304" pitchFamily="18" charset="0"/>
                                </a:rPr>
                              </m:ctrlPr>
                            </m:sSubSupPr>
                            <m:e>
                              <m:r>
                                <a:rPr lang="en-US" altLang="zh-CN" sz="2000" b="1">
                                  <a:latin typeface="Cambria Math" panose="02040503050406030204" pitchFamily="18" charset="0"/>
                                  <a:cs typeface="Times New Roman" panose="02020603050405020304" pitchFamily="18" charset="0"/>
                                </a:rPr>
                                <m:t>𝐱</m:t>
                              </m:r>
                            </m:e>
                            <m:sub>
                              <m:r>
                                <a:rPr lang="en-US" altLang="zh-CN" sz="2000" b="1">
                                  <a:latin typeface="Cambria Math" panose="02040503050406030204" pitchFamily="18" charset="0"/>
                                  <a:cs typeface="Times New Roman" panose="02020603050405020304" pitchFamily="18" charset="0"/>
                                </a:rPr>
                                <m:t>𝐈</m:t>
                              </m:r>
                            </m:sub>
                            <m:sup>
                              <m:r>
                                <a:rPr lang="en-US" altLang="zh-CN" sz="2000" b="1" i="1" smtClean="0">
                                  <a:latin typeface="Cambria Math" panose="02040503050406030204" pitchFamily="18" charset="0"/>
                                  <a:cs typeface="Times New Roman" panose="02020603050405020304" pitchFamily="18" charset="0"/>
                                </a:rPr>
                                <m:t>𝒎</m:t>
                              </m:r>
                            </m:sup>
                          </m:sSubSup>
                        </m:e>
                      </m:nary>
                    </m:oMath>
                  </m:oMathPara>
                </a14:m>
                <a:endParaRPr lang="en-US" altLang="zh-CN" sz="2000" dirty="0">
                  <a:latin typeface="Times New Roman" panose="02020603050405020304" pitchFamily="18" charset="0"/>
                  <a:cs typeface="Times New Roman" panose="02020603050405020304" pitchFamily="18" charset="0"/>
                </a:endParaRPr>
              </a:p>
              <a:p>
                <a:pPr algn="just">
                  <a:lnSpc>
                    <a:spcPct val="150000"/>
                  </a:lnSpc>
                </a:pPr>
                <a:r>
                  <a:rPr lang="en-US" altLang="zh-CN" sz="2000" dirty="0">
                    <a:latin typeface="Times New Roman" panose="02020603050405020304" pitchFamily="18" charset="0"/>
                    <a:cs typeface="Times New Roman" panose="02020603050405020304" pitchFamily="18" charset="0"/>
                  </a:rPr>
                  <a:t>where </a:t>
                </a:r>
                <a14:m>
                  <m:oMath xmlns:m="http://schemas.openxmlformats.org/officeDocument/2006/math">
                    <m:sSubSup>
                      <m:sSubSupPr>
                        <m:ctrlPr>
                          <a:rPr lang="en-US" altLang="zh-CN" sz="2000" b="1" i="1" smtClean="0">
                            <a:latin typeface="Cambria Math" panose="02040503050406030204" pitchFamily="18" charset="0"/>
                            <a:cs typeface="Times New Roman" panose="02020603050405020304" pitchFamily="18" charset="0"/>
                          </a:rPr>
                        </m:ctrlPr>
                      </m:sSubSupPr>
                      <m:e>
                        <m:r>
                          <a:rPr lang="en-US" altLang="zh-CN" sz="2000" b="1">
                            <a:latin typeface="Cambria Math" panose="02040503050406030204" pitchFamily="18" charset="0"/>
                            <a:cs typeface="Times New Roman" panose="02020603050405020304" pitchFamily="18" charset="0"/>
                          </a:rPr>
                          <m:t>𝐱</m:t>
                        </m:r>
                      </m:e>
                      <m:sub>
                        <m:r>
                          <a:rPr lang="en-US" altLang="zh-CN" sz="2000" b="1">
                            <a:latin typeface="Cambria Math" panose="02040503050406030204" pitchFamily="18" charset="0"/>
                            <a:cs typeface="Times New Roman" panose="02020603050405020304" pitchFamily="18" charset="0"/>
                          </a:rPr>
                          <m:t>𝐈</m:t>
                        </m:r>
                      </m:sub>
                      <m:sup>
                        <m:r>
                          <a:rPr lang="en-US" altLang="zh-CN" sz="2000" b="1" i="1" smtClean="0">
                            <a:latin typeface="Cambria Math" panose="02040503050406030204" pitchFamily="18" charset="0"/>
                            <a:cs typeface="Times New Roman" panose="02020603050405020304" pitchFamily="18" charset="0"/>
                          </a:rPr>
                          <m:t>𝒎</m:t>
                        </m:r>
                      </m:sup>
                    </m:sSubSup>
                  </m:oMath>
                </a14:m>
                <a:r>
                  <a:rPr lang="en-US" altLang="zh-CN" sz="2000" dirty="0">
                    <a:latin typeface="Times New Roman" panose="02020603050405020304" pitchFamily="18" charset="0"/>
                    <a:cs typeface="Times New Roman" panose="02020603050405020304" pitchFamily="18" charset="0"/>
                  </a:rPr>
                  <a:t> is the item embedding within the session </a:t>
                </a:r>
                <a14:m>
                  <m:oMath xmlns:m="http://schemas.openxmlformats.org/officeDocument/2006/math">
                    <m:r>
                      <a:rPr lang="en-US" altLang="zh-CN" sz="2000" i="1">
                        <a:latin typeface="Cambria Math" panose="02040503050406030204" pitchFamily="18" charset="0"/>
                        <a:cs typeface="Times New Roman" panose="02020603050405020304" pitchFamily="18" charset="0"/>
                      </a:rPr>
                      <m:t>𝑠</m:t>
                    </m:r>
                  </m:oMath>
                </a14:m>
                <a:r>
                  <a:rPr lang="en-US" altLang="zh-CN" sz="2000" dirty="0">
                    <a:latin typeface="Times New Roman" panose="02020603050405020304" pitchFamily="18" charset="0"/>
                    <a:cs typeface="Times New Roman" panose="02020603050405020304" pitchFamily="18" charset="0"/>
                  </a:rPr>
                  <a:t> after information aggregation. </a:t>
                </a:r>
                <a14:m>
                  <m:oMath xmlns:m="http://schemas.openxmlformats.org/officeDocument/2006/math">
                    <m:sSub>
                      <m:sSubPr>
                        <m:ctrlPr>
                          <a:rPr lang="en-US" altLang="zh-CN" sz="2000" b="1" i="1">
                            <a:latin typeface="Cambria Math" panose="02040503050406030204" pitchFamily="18" charset="0"/>
                            <a:cs typeface="Times New Roman" panose="02020603050405020304" pitchFamily="18" charset="0"/>
                          </a:rPr>
                        </m:ctrlPr>
                      </m:sSubPr>
                      <m:e>
                        <m:r>
                          <a:rPr lang="zh-CN" altLang="en-US" sz="2000" i="1">
                            <a:latin typeface="Cambria Math" panose="02040503050406030204" pitchFamily="18" charset="0"/>
                            <a:cs typeface="Times New Roman" panose="02020603050405020304" pitchFamily="18" charset="0"/>
                          </a:rPr>
                          <m:t>𝜃</m:t>
                        </m:r>
                      </m:e>
                      <m:sub>
                        <m:r>
                          <a:rPr lang="en-US" altLang="zh-CN" sz="2000" b="1" i="1">
                            <a:latin typeface="Cambria Math" panose="02040503050406030204" pitchFamily="18" charset="0"/>
                            <a:cs typeface="Times New Roman" panose="02020603050405020304" pitchFamily="18" charset="0"/>
                          </a:rPr>
                          <m:t>𝑰</m:t>
                        </m:r>
                      </m:sub>
                    </m:sSub>
                  </m:oMath>
                </a14:m>
                <a:r>
                  <a:rPr lang="en-US" altLang="zh-CN" sz="2000" dirty="0">
                    <a:latin typeface="Times New Roman" panose="02020603050405020304" pitchFamily="18" charset="0"/>
                    <a:cs typeface="Times New Roman" panose="02020603050405020304" pitchFamily="18" charset="0"/>
                  </a:rPr>
                  <a:t> is the session embedding under item-view.</a:t>
                </a:r>
              </a:p>
            </p:txBody>
          </p:sp>
        </mc:Choice>
        <mc:Fallback>
          <p:sp>
            <p:nvSpPr>
              <p:cNvPr id="5" name="文本框 4">
                <a:extLst>
                  <a:ext uri="{FF2B5EF4-FFF2-40B4-BE49-F238E27FC236}">
                    <a16:creationId xmlns:a16="http://schemas.microsoft.com/office/drawing/2014/main" id="{F3EBC543-D047-4001-93A3-8A2BE702065D}"/>
                  </a:ext>
                </a:extLst>
              </p:cNvPr>
              <p:cNvSpPr txBox="1">
                <a:spLocks noRot="1" noChangeAspect="1" noMove="1" noResize="1" noEditPoints="1" noAdjustHandles="1" noChangeArrowheads="1" noChangeShapeType="1" noTextEdit="1"/>
              </p:cNvSpPr>
              <p:nvPr/>
            </p:nvSpPr>
            <p:spPr>
              <a:xfrm>
                <a:off x="320310" y="700845"/>
                <a:ext cx="11551380" cy="6141297"/>
              </a:xfrm>
              <a:prstGeom prst="rect">
                <a:avLst/>
              </a:prstGeom>
              <a:blipFill>
                <a:blip r:embed="rId2"/>
                <a:stretch>
                  <a:fillRect l="-581" r="-581" b="-8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24211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DD03A3-58C5-4C2A-B13F-1C61973E10F8}"/>
              </a:ext>
            </a:extLst>
          </p:cNvPr>
          <p:cNvSpPr txBox="1"/>
          <p:nvPr/>
        </p:nvSpPr>
        <p:spPr>
          <a:xfrm>
            <a:off x="154112" y="102742"/>
            <a:ext cx="4698915"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Session View Encoding</a:t>
            </a:r>
            <a:endParaRPr lang="zh-CN" altLang="en-US" sz="36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3EBC543-D047-4001-93A3-8A2BE702065D}"/>
                  </a:ext>
                </a:extLst>
              </p:cNvPr>
              <p:cNvSpPr txBox="1"/>
              <p:nvPr/>
            </p:nvSpPr>
            <p:spPr>
              <a:xfrm>
                <a:off x="320310" y="907334"/>
                <a:ext cx="11551380" cy="5387950"/>
              </a:xfrm>
              <a:prstGeom prst="rect">
                <a:avLst/>
              </a:prstGeom>
              <a:noFill/>
            </p:spPr>
            <p:txBody>
              <a:bodyPr wrap="square">
                <a:spAutoFit/>
              </a:bodyPr>
              <a:lstStyle/>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Information aggregation</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The </a:t>
                </a:r>
                <a:r>
                  <a:rPr lang="en-US" altLang="zh-CN" sz="20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session</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encoder is also a simplified graph convolution layer for the item view is defined as followed:</a:t>
                </a:r>
                <a:endParaRPr lang="en-US" altLang="zh-CN" sz="2000" b="1" dirty="0">
                  <a:latin typeface="Cambria Math" panose="02040503050406030204" pitchFamily="18" charset="0"/>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sSubSup>
                        <m:sSubSupPr>
                          <m:ctrlPr>
                            <a:rPr lang="en-US" altLang="zh-CN" sz="2000" b="1" i="1" smtClean="0">
                              <a:latin typeface="Cambria Math" panose="02040503050406030204" pitchFamily="18" charset="0"/>
                              <a:cs typeface="Times New Roman" panose="02020603050405020304" pitchFamily="18" charset="0"/>
                            </a:rPr>
                          </m:ctrlPr>
                        </m:sSubSupPr>
                        <m:e>
                          <m:r>
                            <a:rPr lang="zh-CN" altLang="en-US" sz="2000" b="1" i="1" smtClean="0">
                              <a:latin typeface="Cambria Math" panose="02040503050406030204" pitchFamily="18" charset="0"/>
                              <a:cs typeface="Times New Roman" panose="02020603050405020304" pitchFamily="18" charset="0"/>
                            </a:rPr>
                            <m:t>𝚯</m:t>
                          </m:r>
                        </m:e>
                        <m:sub>
                          <m:r>
                            <a:rPr lang="en-US" altLang="zh-CN" sz="2000" b="1" i="1" smtClean="0">
                              <a:latin typeface="Cambria Math" panose="02040503050406030204" pitchFamily="18" charset="0"/>
                              <a:cs typeface="Times New Roman" panose="02020603050405020304" pitchFamily="18" charset="0"/>
                            </a:rPr>
                            <m:t>𝑺</m:t>
                          </m:r>
                        </m:sub>
                        <m:sup>
                          <m:r>
                            <a:rPr lang="en-US" altLang="zh-CN" sz="2000" b="1" i="0" smtClean="0">
                              <a:latin typeface="Cambria Math" panose="02040503050406030204" pitchFamily="18" charset="0"/>
                              <a:cs typeface="Times New Roman" panose="02020603050405020304" pitchFamily="18" charset="0"/>
                            </a:rPr>
                            <m:t>(</m:t>
                          </m:r>
                          <m:r>
                            <a:rPr lang="en-US" altLang="zh-CN" sz="2000" b="1" i="0">
                              <a:latin typeface="Cambria Math" panose="02040503050406030204" pitchFamily="18" charset="0"/>
                              <a:cs typeface="Times New Roman" panose="02020603050405020304" pitchFamily="18" charset="0"/>
                            </a:rPr>
                            <m:t>𝐥</m:t>
                          </m:r>
                          <m:r>
                            <a:rPr lang="en-US" altLang="zh-CN" sz="2000" b="1" i="0" smtClean="0">
                              <a:latin typeface="Cambria Math" panose="02040503050406030204" pitchFamily="18" charset="0"/>
                              <a:cs typeface="Times New Roman" panose="02020603050405020304" pitchFamily="18" charset="0"/>
                            </a:rPr>
                            <m:t>+</m:t>
                          </m:r>
                          <m:r>
                            <a:rPr lang="en-US" altLang="zh-CN" sz="2000" b="1" i="0" smtClean="0">
                              <a:latin typeface="Cambria Math" panose="02040503050406030204" pitchFamily="18" charset="0"/>
                              <a:cs typeface="Times New Roman" panose="02020603050405020304" pitchFamily="18" charset="0"/>
                            </a:rPr>
                            <m:t>𝟏</m:t>
                          </m:r>
                          <m:r>
                            <a:rPr lang="en-US" altLang="zh-CN" sz="2000" b="1" i="0" smtClean="0">
                              <a:latin typeface="Cambria Math" panose="02040503050406030204" pitchFamily="18" charset="0"/>
                              <a:cs typeface="Times New Roman" panose="02020603050405020304" pitchFamily="18" charset="0"/>
                            </a:rPr>
                            <m:t>)</m:t>
                          </m:r>
                        </m:sup>
                      </m:sSubSup>
                      <m:r>
                        <a:rPr lang="en-US" altLang="zh-CN" sz="2000" b="1" i="0" smtClean="0">
                          <a:latin typeface="Cambria Math" panose="02040503050406030204" pitchFamily="18" charset="0"/>
                          <a:cs typeface="Times New Roman" panose="02020603050405020304" pitchFamily="18" charset="0"/>
                        </a:rPr>
                        <m:t>=</m:t>
                      </m:r>
                      <m:sSubSup>
                        <m:sSubSupPr>
                          <m:ctrlPr>
                            <a:rPr lang="en-US" altLang="zh-CN" sz="2000" b="1" i="1">
                              <a:latin typeface="Cambria Math" panose="02040503050406030204" pitchFamily="18" charset="0"/>
                              <a:cs typeface="Times New Roman" panose="02020603050405020304" pitchFamily="18" charset="0"/>
                            </a:rPr>
                          </m:ctrlPr>
                        </m:sSubSupPr>
                        <m:e>
                          <m:acc>
                            <m:accPr>
                              <m:chr m:val="̂"/>
                              <m:ctrlPr>
                                <a:rPr lang="en-US" altLang="zh-CN" sz="2000" b="1" i="1">
                                  <a:latin typeface="Cambria Math" panose="02040503050406030204" pitchFamily="18" charset="0"/>
                                  <a:cs typeface="Times New Roman" panose="02020603050405020304" pitchFamily="18" charset="0"/>
                                </a:rPr>
                              </m:ctrlPr>
                            </m:accPr>
                            <m:e>
                              <m:r>
                                <a:rPr lang="en-US" altLang="zh-CN" sz="2000" b="1" i="0">
                                  <a:latin typeface="Cambria Math" panose="02040503050406030204" pitchFamily="18" charset="0"/>
                                  <a:cs typeface="Times New Roman" panose="02020603050405020304" pitchFamily="18" charset="0"/>
                                </a:rPr>
                                <m:t>𝐃</m:t>
                              </m:r>
                            </m:e>
                          </m:acc>
                        </m:e>
                        <m:sub>
                          <m:r>
                            <a:rPr lang="en-US" altLang="zh-CN" sz="2000" b="1" i="1" smtClean="0">
                              <a:latin typeface="Cambria Math" panose="02040503050406030204" pitchFamily="18" charset="0"/>
                              <a:cs typeface="Times New Roman" panose="02020603050405020304" pitchFamily="18" charset="0"/>
                            </a:rPr>
                            <m:t>𝒔</m:t>
                          </m:r>
                        </m:sub>
                        <m:sup>
                          <m:r>
                            <a:rPr lang="en-US" altLang="zh-CN" sz="2000" b="1" i="0">
                              <a:latin typeface="Cambria Math" panose="02040503050406030204" pitchFamily="18" charset="0"/>
                              <a:cs typeface="Times New Roman" panose="02020603050405020304" pitchFamily="18" charset="0"/>
                            </a:rPr>
                            <m:t>−</m:t>
                          </m:r>
                          <m:r>
                            <a:rPr lang="en-US" altLang="zh-CN" sz="2000" b="1" i="0">
                              <a:latin typeface="Cambria Math" panose="02040503050406030204" pitchFamily="18" charset="0"/>
                              <a:cs typeface="Times New Roman" panose="02020603050405020304" pitchFamily="18" charset="0"/>
                            </a:rPr>
                            <m:t>𝟏</m:t>
                          </m:r>
                        </m:sup>
                      </m:sSubSup>
                      <m:sSub>
                        <m:sSubPr>
                          <m:ctrlPr>
                            <a:rPr lang="en-US" altLang="zh-CN" sz="2000" b="1" i="1">
                              <a:latin typeface="Cambria Math" panose="02040503050406030204" pitchFamily="18" charset="0"/>
                              <a:cs typeface="Times New Roman" panose="02020603050405020304" pitchFamily="18" charset="0"/>
                            </a:rPr>
                          </m:ctrlPr>
                        </m:sSubPr>
                        <m:e>
                          <m:acc>
                            <m:accPr>
                              <m:chr m:val="̂"/>
                              <m:ctrlPr>
                                <a:rPr lang="en-US" altLang="zh-CN" sz="2000" b="1" i="1">
                                  <a:latin typeface="Cambria Math" panose="02040503050406030204" pitchFamily="18" charset="0"/>
                                  <a:cs typeface="Times New Roman" panose="02020603050405020304" pitchFamily="18" charset="0"/>
                                </a:rPr>
                              </m:ctrlPr>
                            </m:accPr>
                            <m:e>
                              <m:r>
                                <a:rPr lang="en-US" altLang="zh-CN" sz="2000" b="1" i="0">
                                  <a:latin typeface="Cambria Math" panose="02040503050406030204" pitchFamily="18" charset="0"/>
                                  <a:cs typeface="Times New Roman" panose="02020603050405020304" pitchFamily="18" charset="0"/>
                                </a:rPr>
                                <m:t>𝐀</m:t>
                              </m:r>
                            </m:e>
                          </m:acc>
                        </m:e>
                        <m:sub>
                          <m:r>
                            <a:rPr lang="en-US" altLang="zh-CN" sz="2000" b="1" i="1" smtClean="0">
                              <a:latin typeface="Cambria Math" panose="02040503050406030204" pitchFamily="18" charset="0"/>
                              <a:cs typeface="Times New Roman" panose="02020603050405020304" pitchFamily="18" charset="0"/>
                            </a:rPr>
                            <m:t>𝒔</m:t>
                          </m:r>
                        </m:sub>
                      </m:sSub>
                      <m:sSubSup>
                        <m:sSubSupPr>
                          <m:ctrlPr>
                            <a:rPr lang="en-US" altLang="zh-CN" sz="2000" b="1" i="1">
                              <a:latin typeface="Cambria Math" panose="02040503050406030204" pitchFamily="18" charset="0"/>
                              <a:cs typeface="Times New Roman" panose="02020603050405020304" pitchFamily="18" charset="0"/>
                            </a:rPr>
                          </m:ctrlPr>
                        </m:sSubSupPr>
                        <m:e>
                          <m:r>
                            <a:rPr lang="zh-CN" altLang="en-US" sz="2000" b="1" i="1">
                              <a:latin typeface="Cambria Math" panose="02040503050406030204" pitchFamily="18" charset="0"/>
                              <a:cs typeface="Times New Roman" panose="02020603050405020304" pitchFamily="18" charset="0"/>
                            </a:rPr>
                            <m:t>𝚯</m:t>
                          </m:r>
                        </m:e>
                        <m:sub>
                          <m:r>
                            <a:rPr lang="en-US" altLang="zh-CN" sz="2000" b="1" i="1">
                              <a:latin typeface="Cambria Math" panose="02040503050406030204" pitchFamily="18" charset="0"/>
                              <a:cs typeface="Times New Roman" panose="02020603050405020304" pitchFamily="18" charset="0"/>
                            </a:rPr>
                            <m:t>𝑺</m:t>
                          </m:r>
                        </m:sub>
                        <m:sup>
                          <m:r>
                            <a:rPr lang="en-US" altLang="zh-CN" sz="2000" b="1">
                              <a:latin typeface="Cambria Math" panose="02040503050406030204" pitchFamily="18" charset="0"/>
                              <a:cs typeface="Times New Roman" panose="02020603050405020304" pitchFamily="18" charset="0"/>
                            </a:rPr>
                            <m:t>(</m:t>
                          </m:r>
                          <m:r>
                            <a:rPr lang="en-US" altLang="zh-CN" sz="2000" b="1">
                              <a:latin typeface="Cambria Math" panose="02040503050406030204" pitchFamily="18" charset="0"/>
                              <a:cs typeface="Times New Roman" panose="02020603050405020304" pitchFamily="18" charset="0"/>
                            </a:rPr>
                            <m:t>𝐥</m:t>
                          </m:r>
                          <m:r>
                            <a:rPr lang="en-US" altLang="zh-CN" sz="2000" b="1">
                              <a:latin typeface="Cambria Math" panose="02040503050406030204" pitchFamily="18" charset="0"/>
                              <a:cs typeface="Times New Roman" panose="02020603050405020304" pitchFamily="18" charset="0"/>
                            </a:rPr>
                            <m:t>)</m:t>
                          </m:r>
                        </m:sup>
                      </m:sSubSup>
                      <m:sSubSup>
                        <m:sSubSupPr>
                          <m:ctrlPr>
                            <a:rPr lang="en-US" altLang="zh-CN" sz="2000" b="1" i="1">
                              <a:latin typeface="Cambria Math" panose="02040503050406030204" pitchFamily="18" charset="0"/>
                              <a:cs typeface="Times New Roman" panose="02020603050405020304" pitchFamily="18" charset="0"/>
                            </a:rPr>
                          </m:ctrlPr>
                        </m:sSubSupPr>
                        <m:e>
                          <m:r>
                            <a:rPr lang="en-US" altLang="zh-CN" sz="2000" b="1" i="0">
                              <a:latin typeface="Cambria Math" panose="02040503050406030204" pitchFamily="18" charset="0"/>
                              <a:cs typeface="Times New Roman" panose="02020603050405020304" pitchFamily="18" charset="0"/>
                            </a:rPr>
                            <m:t>𝐖</m:t>
                          </m:r>
                        </m:e>
                        <m:sub>
                          <m:r>
                            <a:rPr lang="en-US" altLang="zh-CN" sz="2000" b="1" i="1" smtClean="0">
                              <a:latin typeface="Cambria Math" panose="02040503050406030204" pitchFamily="18" charset="0"/>
                              <a:cs typeface="Times New Roman" panose="02020603050405020304" pitchFamily="18" charset="0"/>
                            </a:rPr>
                            <m:t>𝑺</m:t>
                          </m:r>
                        </m:sub>
                        <m:sup>
                          <m:r>
                            <a:rPr lang="en-US" altLang="zh-CN" sz="2000" b="1" i="0">
                              <a:latin typeface="Cambria Math" panose="02040503050406030204" pitchFamily="18" charset="0"/>
                              <a:cs typeface="Times New Roman" panose="02020603050405020304" pitchFamily="18" charset="0"/>
                            </a:rPr>
                            <m:t>(</m:t>
                          </m:r>
                          <m:r>
                            <a:rPr lang="en-US" altLang="zh-CN" sz="2000" b="1" i="0">
                              <a:latin typeface="Cambria Math" panose="02040503050406030204" pitchFamily="18" charset="0"/>
                              <a:cs typeface="Times New Roman" panose="02020603050405020304" pitchFamily="18" charset="0"/>
                            </a:rPr>
                            <m:t>𝐥</m:t>
                          </m:r>
                          <m:r>
                            <a:rPr lang="en-US" altLang="zh-CN" sz="2000" b="1" i="0">
                              <a:latin typeface="Cambria Math" panose="02040503050406030204" pitchFamily="18" charset="0"/>
                              <a:cs typeface="Times New Roman" panose="02020603050405020304" pitchFamily="18" charset="0"/>
                            </a:rPr>
                            <m:t>)</m:t>
                          </m:r>
                        </m:sup>
                      </m:sSubSup>
                    </m:oMath>
                  </m:oMathPara>
                </a14:m>
                <a:endParaRPr lang="en-US" altLang="zh-CN" sz="2000" b="1" dirty="0">
                  <a:latin typeface="Times New Roman" panose="02020603050405020304" pitchFamily="18" charset="0"/>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sSubSup>
                        <m:sSubSupPr>
                          <m:ctrlPr>
                            <a:rPr lang="en-US" altLang="zh-CN" sz="2000" b="1" i="1">
                              <a:latin typeface="Cambria Math" panose="02040503050406030204" pitchFamily="18" charset="0"/>
                              <a:cs typeface="Times New Roman" panose="02020603050405020304" pitchFamily="18" charset="0"/>
                            </a:rPr>
                          </m:ctrlPr>
                        </m:sSubSupPr>
                        <m:e>
                          <m:r>
                            <a:rPr lang="zh-CN" altLang="en-US" sz="2000" b="1" i="1">
                              <a:latin typeface="Cambria Math" panose="02040503050406030204" pitchFamily="18" charset="0"/>
                              <a:cs typeface="Times New Roman" panose="02020603050405020304" pitchFamily="18" charset="0"/>
                            </a:rPr>
                            <m:t>𝚯</m:t>
                          </m:r>
                        </m:e>
                        <m:sub>
                          <m:r>
                            <a:rPr lang="en-US" altLang="zh-CN" sz="2000" b="1" i="1">
                              <a:latin typeface="Cambria Math" panose="02040503050406030204" pitchFamily="18" charset="0"/>
                              <a:cs typeface="Times New Roman" panose="02020603050405020304" pitchFamily="18" charset="0"/>
                            </a:rPr>
                            <m:t>𝑺</m:t>
                          </m:r>
                        </m:sub>
                        <m:sup>
                          <m:r>
                            <a:rPr lang="en-US" altLang="zh-CN" sz="2000" b="1" i="0" smtClean="0">
                              <a:latin typeface="Cambria Math" panose="02040503050406030204" pitchFamily="18" charset="0"/>
                              <a:cs typeface="Times New Roman" panose="02020603050405020304" pitchFamily="18" charset="0"/>
                            </a:rPr>
                            <m:t>𝟎</m:t>
                          </m:r>
                        </m:sup>
                      </m:sSubSup>
                      <m:r>
                        <a:rPr lang="en-US" altLang="zh-CN" sz="2000" b="1" i="0" smtClean="0">
                          <a:latin typeface="Cambria Math" panose="02040503050406030204" pitchFamily="18" charset="0"/>
                          <a:cs typeface="Times New Roman" panose="02020603050405020304" pitchFamily="18" charset="0"/>
                        </a:rPr>
                        <m:t>=</m:t>
                      </m:r>
                      <m:f>
                        <m:fPr>
                          <m:ctrlPr>
                            <a:rPr lang="en-US" altLang="zh-CN" sz="2000" i="1">
                              <a:latin typeface="Cambria Math" panose="02040503050406030204" pitchFamily="18" charset="0"/>
                              <a:cs typeface="Times New Roman" panose="02020603050405020304" pitchFamily="18" charset="0"/>
                            </a:rPr>
                          </m:ctrlPr>
                        </m:fPr>
                        <m:num>
                          <m:r>
                            <a:rPr lang="en-US" altLang="zh-CN" sz="2000" i="1">
                              <a:latin typeface="Cambria Math" panose="02040503050406030204" pitchFamily="18" charset="0"/>
                              <a:cs typeface="Times New Roman" panose="02020603050405020304" pitchFamily="18" charset="0"/>
                            </a:rPr>
                            <m:t>1</m:t>
                          </m:r>
                        </m:num>
                        <m:den>
                          <m:r>
                            <a:rPr lang="en-US" altLang="zh-CN" sz="2000" i="1">
                              <a:latin typeface="Cambria Math" panose="02040503050406030204" pitchFamily="18" charset="0"/>
                              <a:cs typeface="Times New Roman" panose="02020603050405020304" pitchFamily="18" charset="0"/>
                            </a:rPr>
                            <m:t>𝑚</m:t>
                          </m:r>
                        </m:den>
                      </m:f>
                      <m:nary>
                        <m:naryPr>
                          <m:chr m:val="∑"/>
                          <m:limLoc m:val="subSup"/>
                          <m:ctrlPr>
                            <a:rPr lang="en-US" altLang="zh-CN" sz="2000" b="1" i="1" smtClean="0">
                              <a:latin typeface="Cambria Math" panose="02040503050406030204" pitchFamily="18" charset="0"/>
                              <a:cs typeface="Times New Roman" panose="02020603050405020304" pitchFamily="18" charset="0"/>
                            </a:rPr>
                          </m:ctrlPr>
                        </m:naryPr>
                        <m:sub>
                          <m:r>
                            <m:rPr>
                              <m:brk m:alnAt="25"/>
                            </m:rPr>
                            <a:rPr lang="en-US" altLang="zh-CN" sz="2000" i="1">
                              <a:latin typeface="Cambria Math" panose="02040503050406030204" pitchFamily="18" charset="0"/>
                              <a:cs typeface="Times New Roman" panose="02020603050405020304" pitchFamily="18" charset="0"/>
                            </a:rPr>
                            <m:t>𝑡</m:t>
                          </m:r>
                          <m:r>
                            <a:rPr lang="en-US" altLang="zh-CN" sz="2000" i="1">
                              <a:latin typeface="Cambria Math" panose="02040503050406030204" pitchFamily="18" charset="0"/>
                              <a:cs typeface="Times New Roman" panose="02020603050405020304" pitchFamily="18" charset="0"/>
                            </a:rPr>
                            <m:t>=1</m:t>
                          </m:r>
                        </m:sub>
                        <m:sup>
                          <m:r>
                            <a:rPr lang="en-US" altLang="zh-CN" sz="2000" i="1">
                              <a:latin typeface="Cambria Math" panose="02040503050406030204" pitchFamily="18" charset="0"/>
                              <a:cs typeface="Times New Roman" panose="02020603050405020304" pitchFamily="18" charset="0"/>
                            </a:rPr>
                            <m:t>𝑚</m:t>
                          </m:r>
                        </m:sup>
                        <m:e>
                          <m:sSubSup>
                            <m:sSubSupPr>
                              <m:ctrlPr>
                                <a:rPr lang="en-US" altLang="zh-CN" sz="2000" b="1" i="1">
                                  <a:latin typeface="Cambria Math" panose="02040503050406030204" pitchFamily="18" charset="0"/>
                                  <a:cs typeface="Times New Roman" panose="02020603050405020304" pitchFamily="18" charset="0"/>
                                </a:rPr>
                              </m:ctrlPr>
                            </m:sSubSupPr>
                            <m:e>
                              <m:r>
                                <a:rPr lang="en-US" altLang="zh-CN" sz="2000" b="1">
                                  <a:latin typeface="Cambria Math" panose="02040503050406030204" pitchFamily="18" charset="0"/>
                                  <a:cs typeface="Times New Roman" panose="02020603050405020304" pitchFamily="18" charset="0"/>
                                </a:rPr>
                                <m:t>𝐱</m:t>
                              </m:r>
                            </m:e>
                            <m:sub>
                              <m:r>
                                <a:rPr lang="en-US" altLang="zh-CN" sz="2000" b="1">
                                  <a:latin typeface="Cambria Math" panose="02040503050406030204" pitchFamily="18" charset="0"/>
                                  <a:cs typeface="Times New Roman" panose="02020603050405020304" pitchFamily="18" charset="0"/>
                                </a:rPr>
                                <m:t>𝐈</m:t>
                              </m:r>
                            </m:sub>
                            <m:sup>
                              <m:r>
                                <a:rPr lang="en-US" altLang="zh-CN" sz="2000" b="1" i="1">
                                  <a:latin typeface="Cambria Math" panose="02040503050406030204" pitchFamily="18" charset="0"/>
                                  <a:cs typeface="Times New Roman" panose="02020603050405020304" pitchFamily="18" charset="0"/>
                                </a:rPr>
                                <m:t>𝒕</m:t>
                              </m:r>
                            </m:sup>
                          </m:sSubSup>
                          <m:r>
                            <a:rPr lang="en-US" altLang="zh-CN" sz="2000" b="1" i="1">
                              <a:latin typeface="Cambria Math" panose="02040503050406030204" pitchFamily="18" charset="0"/>
                              <a:cs typeface="Times New Roman" panose="02020603050405020304" pitchFamily="18" charset="0"/>
                            </a:rPr>
                            <m:t>|</m:t>
                          </m:r>
                          <m:r>
                            <a:rPr lang="en-US" altLang="zh-CN" sz="2000" b="1" i="1" smtClean="0">
                              <a:latin typeface="Cambria Math" panose="02040503050406030204" pitchFamily="18" charset="0"/>
                              <a:cs typeface="Times New Roman" panose="02020603050405020304" pitchFamily="18" charset="0"/>
                            </a:rPr>
                            <m:t>|</m:t>
                          </m:r>
                          <m:sSub>
                            <m:sSubPr>
                              <m:ctrlPr>
                                <a:rPr lang="en-US" altLang="zh-CN" sz="2000" b="1" i="1">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𝐩</m:t>
                              </m:r>
                            </m:e>
                            <m:sub>
                              <m:r>
                                <a:rPr lang="en-US" altLang="zh-CN" sz="2000" b="1">
                                  <a:latin typeface="Cambria Math" panose="02040503050406030204" pitchFamily="18" charset="0"/>
                                  <a:cs typeface="Times New Roman" panose="02020603050405020304" pitchFamily="18" charset="0"/>
                                </a:rPr>
                                <m:t>𝐦</m:t>
                              </m:r>
                              <m:r>
                                <a:rPr lang="en-US" altLang="zh-CN" sz="2000" b="1">
                                  <a:latin typeface="Cambria Math" panose="02040503050406030204" pitchFamily="18" charset="0"/>
                                  <a:cs typeface="Times New Roman" panose="02020603050405020304" pitchFamily="18" charset="0"/>
                                </a:rPr>
                                <m:t>−</m:t>
                              </m:r>
                              <m:r>
                                <a:rPr lang="en-US" altLang="zh-CN" sz="2000" b="1">
                                  <a:latin typeface="Cambria Math" panose="02040503050406030204" pitchFamily="18" charset="0"/>
                                  <a:cs typeface="Times New Roman" panose="02020603050405020304" pitchFamily="18" charset="0"/>
                                </a:rPr>
                                <m:t>𝐭</m:t>
                              </m:r>
                              <m:r>
                                <a:rPr lang="en-US" altLang="zh-CN" sz="2000" b="1">
                                  <a:latin typeface="Cambria Math" panose="02040503050406030204" pitchFamily="18" charset="0"/>
                                  <a:cs typeface="Times New Roman" panose="02020603050405020304" pitchFamily="18" charset="0"/>
                                </a:rPr>
                                <m:t>+</m:t>
                              </m:r>
                              <m:r>
                                <a:rPr lang="en-US" altLang="zh-CN" sz="2000" b="1">
                                  <a:latin typeface="Cambria Math" panose="02040503050406030204" pitchFamily="18" charset="0"/>
                                  <a:cs typeface="Times New Roman" panose="02020603050405020304" pitchFamily="18" charset="0"/>
                                </a:rPr>
                                <m:t>𝟏</m:t>
                              </m:r>
                            </m:sub>
                          </m:sSub>
                        </m:e>
                      </m:nary>
                    </m:oMath>
                  </m:oMathPara>
                </a14:m>
                <a:endParaRPr lang="en-US" altLang="zh-CN" sz="2000" dirty="0">
                  <a:latin typeface="Times New Roman" panose="02020603050405020304" pitchFamily="18" charset="0"/>
                  <a:cs typeface="Times New Roman" panose="02020603050405020304" pitchFamily="18" charset="0"/>
                </a:endParaRPr>
              </a:p>
              <a:p>
                <a:pPr algn="just">
                  <a:lnSpc>
                    <a:spcPct val="150000"/>
                  </a:lnSpc>
                </a:pPr>
                <a:r>
                  <a:rPr lang="en-US" altLang="zh-CN" sz="20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altLang="zh-CN" sz="2000" b="1" i="1">
                            <a:latin typeface="Cambria Math" panose="02040503050406030204" pitchFamily="18" charset="0"/>
                            <a:cs typeface="Times New Roman" panose="02020603050405020304" pitchFamily="18" charset="0"/>
                          </a:rPr>
                        </m:ctrlPr>
                      </m:sSubPr>
                      <m:e>
                        <m:acc>
                          <m:accPr>
                            <m:chr m:val="̂"/>
                            <m:ctrlPr>
                              <a:rPr lang="en-US" altLang="zh-CN" sz="2000" b="1" i="1">
                                <a:latin typeface="Cambria Math" panose="02040503050406030204" pitchFamily="18" charset="0"/>
                                <a:cs typeface="Times New Roman" panose="02020603050405020304" pitchFamily="18" charset="0"/>
                              </a:rPr>
                            </m:ctrlPr>
                          </m:accPr>
                          <m:e>
                            <m:r>
                              <a:rPr lang="en-US" altLang="zh-CN" sz="2000" b="1">
                                <a:latin typeface="Cambria Math" panose="02040503050406030204" pitchFamily="18" charset="0"/>
                                <a:cs typeface="Times New Roman" panose="02020603050405020304" pitchFamily="18" charset="0"/>
                              </a:rPr>
                              <m:t>𝐀</m:t>
                            </m:r>
                          </m:e>
                        </m:acc>
                      </m:e>
                      <m:sub>
                        <m:r>
                          <a:rPr lang="en-US" altLang="zh-CN" sz="2000" b="1" i="1" smtClean="0">
                            <a:latin typeface="Cambria Math" panose="02040503050406030204" pitchFamily="18" charset="0"/>
                            <a:cs typeface="Times New Roman" panose="02020603050405020304" pitchFamily="18" charset="0"/>
                          </a:rPr>
                          <m:t>𝒔</m:t>
                        </m:r>
                      </m:sub>
                    </m:sSub>
                    <m:r>
                      <a:rPr lang="en-US" altLang="zh-CN" sz="2000" b="1" i="1" smtClean="0">
                        <a:latin typeface="Cambria Math" panose="02040503050406030204" pitchFamily="18" charset="0"/>
                        <a:cs typeface="Times New Roman" panose="02020603050405020304" pitchFamily="18" charset="0"/>
                      </a:rPr>
                      <m:t>=</m:t>
                    </m:r>
                    <m:sSub>
                      <m:sSubPr>
                        <m:ctrlPr>
                          <a:rPr lang="en-US" altLang="zh-CN" sz="2000" b="1" i="1" smtClean="0">
                            <a:latin typeface="Cambria Math" panose="02040503050406030204" pitchFamily="18" charset="0"/>
                            <a:cs typeface="Times New Roman" panose="02020603050405020304" pitchFamily="18" charset="0"/>
                          </a:rPr>
                        </m:ctrlPr>
                      </m:sSubPr>
                      <m:e>
                        <m:r>
                          <a:rPr lang="en-US" altLang="zh-CN" sz="2000" b="1" i="1" smtClean="0">
                            <a:latin typeface="Cambria Math" panose="02040503050406030204" pitchFamily="18" charset="0"/>
                            <a:cs typeface="Times New Roman" panose="02020603050405020304" pitchFamily="18" charset="0"/>
                          </a:rPr>
                          <m:t>𝑨</m:t>
                        </m:r>
                      </m:e>
                      <m:sub>
                        <m:r>
                          <a:rPr lang="en-US" altLang="zh-CN" sz="2000" b="1" i="1" smtClean="0">
                            <a:latin typeface="Cambria Math" panose="02040503050406030204" pitchFamily="18" charset="0"/>
                            <a:cs typeface="Times New Roman" panose="02020603050405020304" pitchFamily="18" charset="0"/>
                          </a:rPr>
                          <m:t>𝒔</m:t>
                        </m:r>
                      </m:sub>
                    </m:sSub>
                    <m:r>
                      <a:rPr lang="en-US" altLang="zh-CN" sz="2000" b="1" i="1" smtClean="0">
                        <a:latin typeface="Cambria Math" panose="02040503050406030204" pitchFamily="18" charset="0"/>
                        <a:cs typeface="Times New Roman" panose="02020603050405020304" pitchFamily="18" charset="0"/>
                      </a:rPr>
                      <m:t>+</m:t>
                    </m:r>
                    <m:r>
                      <a:rPr lang="en-US" altLang="zh-CN" sz="2000" b="1" i="1" smtClean="0">
                        <a:latin typeface="Cambria Math" panose="02040503050406030204" pitchFamily="18" charset="0"/>
                        <a:cs typeface="Times New Roman" panose="02020603050405020304" pitchFamily="18" charset="0"/>
                      </a:rPr>
                      <m:t>𝑰</m:t>
                    </m:r>
                    <m:r>
                      <a:rPr lang="en-US" altLang="zh-CN" sz="2000" b="1" i="1" smtClean="0">
                        <a:latin typeface="Cambria Math" panose="02040503050406030204" pitchFamily="18" charset="0"/>
                        <a:cs typeface="Times New Roman" panose="02020603050405020304" pitchFamily="18" charset="0"/>
                      </a:rPr>
                      <m:t>,</m:t>
                    </m:r>
                    <m:sSub>
                      <m:sSubPr>
                        <m:ctrlPr>
                          <a:rPr lang="en-US" altLang="zh-CN" sz="2000" b="1" i="1">
                            <a:latin typeface="Cambria Math" panose="02040503050406030204" pitchFamily="18" charset="0"/>
                            <a:cs typeface="Times New Roman" panose="02020603050405020304" pitchFamily="18" charset="0"/>
                          </a:rPr>
                        </m:ctrlPr>
                      </m:sSubPr>
                      <m:e>
                        <m:acc>
                          <m:accPr>
                            <m:chr m:val="̂"/>
                            <m:ctrlPr>
                              <a:rPr lang="en-US" altLang="zh-CN" sz="2000" b="1" i="1">
                                <a:latin typeface="Cambria Math" panose="02040503050406030204" pitchFamily="18" charset="0"/>
                                <a:cs typeface="Times New Roman" panose="02020603050405020304" pitchFamily="18" charset="0"/>
                              </a:rPr>
                            </m:ctrlPr>
                          </m:accPr>
                          <m:e>
                            <m:r>
                              <a:rPr lang="en-US" altLang="zh-CN" sz="2000" b="1">
                                <a:latin typeface="Cambria Math" panose="02040503050406030204" pitchFamily="18" charset="0"/>
                                <a:cs typeface="Times New Roman" panose="02020603050405020304" pitchFamily="18" charset="0"/>
                              </a:rPr>
                              <m:t>𝐃</m:t>
                            </m:r>
                          </m:e>
                        </m:acc>
                      </m:e>
                      <m:sub>
                        <m:r>
                          <a:rPr lang="en-US" altLang="zh-CN" sz="2000" b="1" i="1" smtClean="0">
                            <a:latin typeface="Cambria Math" panose="02040503050406030204" pitchFamily="18" charset="0"/>
                            <a:cs typeface="Times New Roman" panose="02020603050405020304" pitchFamily="18" charset="0"/>
                          </a:rPr>
                          <m:t>𝑺</m:t>
                        </m:r>
                      </m:sub>
                    </m:sSub>
                  </m:oMath>
                </a14:m>
                <a:r>
                  <a:rPr lang="en-US" altLang="zh-CN" sz="2000" dirty="0">
                    <a:latin typeface="Times New Roman" panose="02020603050405020304" pitchFamily="18" charset="0"/>
                    <a:cs typeface="Times New Roman" panose="02020603050405020304" pitchFamily="18" charset="0"/>
                  </a:rPr>
                  <a:t> are the normalized adjacency matrix and degree matrix, respectively. </a:t>
                </a:r>
                <a14:m>
                  <m:oMath xmlns:m="http://schemas.openxmlformats.org/officeDocument/2006/math">
                    <m:sSubSup>
                      <m:sSubSupPr>
                        <m:ctrlPr>
                          <a:rPr lang="en-US" altLang="zh-CN" sz="2000" b="1" i="1">
                            <a:latin typeface="Cambria Math" panose="02040503050406030204" pitchFamily="18" charset="0"/>
                            <a:cs typeface="Times New Roman" panose="02020603050405020304" pitchFamily="18" charset="0"/>
                          </a:rPr>
                        </m:ctrlPr>
                      </m:sSubSupPr>
                      <m:e>
                        <m:r>
                          <a:rPr lang="zh-CN" altLang="en-US" sz="2000" b="1" i="1">
                            <a:latin typeface="Cambria Math" panose="02040503050406030204" pitchFamily="18" charset="0"/>
                            <a:cs typeface="Times New Roman" panose="02020603050405020304" pitchFamily="18" charset="0"/>
                          </a:rPr>
                          <m:t>𝚯</m:t>
                        </m:r>
                      </m:e>
                      <m:sub>
                        <m:r>
                          <a:rPr lang="en-US" altLang="zh-CN" sz="2000" b="1" i="1">
                            <a:latin typeface="Cambria Math" panose="02040503050406030204" pitchFamily="18" charset="0"/>
                            <a:cs typeface="Times New Roman" panose="02020603050405020304" pitchFamily="18" charset="0"/>
                          </a:rPr>
                          <m:t>𝑺</m:t>
                        </m:r>
                      </m:sub>
                      <m:sup>
                        <m:r>
                          <a:rPr lang="en-US" altLang="zh-CN" sz="2000" b="1">
                            <a:latin typeface="Cambria Math" panose="02040503050406030204" pitchFamily="18" charset="0"/>
                            <a:cs typeface="Times New Roman" panose="02020603050405020304" pitchFamily="18" charset="0"/>
                          </a:rPr>
                          <m:t>(</m:t>
                        </m:r>
                        <m:r>
                          <a:rPr lang="en-US" altLang="zh-CN" sz="2000" b="1">
                            <a:latin typeface="Cambria Math" panose="02040503050406030204" pitchFamily="18" charset="0"/>
                            <a:cs typeface="Times New Roman" panose="02020603050405020304" pitchFamily="18" charset="0"/>
                          </a:rPr>
                          <m:t>𝐥</m:t>
                        </m:r>
                        <m:r>
                          <a:rPr lang="en-US" altLang="zh-CN" sz="2000" b="1">
                            <a:latin typeface="Cambria Math" panose="02040503050406030204" pitchFamily="18" charset="0"/>
                            <a:cs typeface="Times New Roman" panose="02020603050405020304" pitchFamily="18" charset="0"/>
                          </a:rPr>
                          <m:t>+</m:t>
                        </m:r>
                        <m:r>
                          <a:rPr lang="en-US" altLang="zh-CN" sz="2000" b="1">
                            <a:latin typeface="Cambria Math" panose="02040503050406030204" pitchFamily="18" charset="0"/>
                            <a:cs typeface="Times New Roman" panose="02020603050405020304" pitchFamily="18" charset="0"/>
                          </a:rPr>
                          <m:t>𝟏</m:t>
                        </m:r>
                        <m:r>
                          <a:rPr lang="en-US" altLang="zh-CN" sz="2000" b="1">
                            <a:latin typeface="Cambria Math" panose="02040503050406030204" pitchFamily="18" charset="0"/>
                            <a:cs typeface="Times New Roman" panose="02020603050405020304" pitchFamily="18" charset="0"/>
                          </a:rPr>
                          <m:t>)</m:t>
                        </m:r>
                      </m:sup>
                    </m:sSubSup>
                  </m:oMath>
                </a14:m>
                <a:r>
                  <a:rPr lang="en-US" altLang="zh-CN" sz="2000" dirty="0">
                    <a:latin typeface="Times New Roman" panose="02020603050405020304" pitchFamily="18" charset="0"/>
                    <a:cs typeface="Times New Roman" panose="02020603050405020304" pitchFamily="18" charset="0"/>
                  </a:rPr>
                  <a:t> represents the </a:t>
                </a:r>
                <a:r>
                  <a:rPr lang="en-US" altLang="zh-CN" sz="2000" i="1" dirty="0">
                    <a:latin typeface="Times New Roman" panose="02020603050405020304" pitchFamily="18" charset="0"/>
                    <a:cs typeface="Times New Roman" panose="02020603050405020304" pitchFamily="18" charset="0"/>
                  </a:rPr>
                  <a:t>l</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th</a:t>
                </a:r>
                <a:r>
                  <a:rPr lang="en-US" altLang="zh-CN" sz="2000" dirty="0">
                    <a:latin typeface="Times New Roman" panose="02020603050405020304" pitchFamily="18" charset="0"/>
                    <a:cs typeface="Times New Roman" panose="02020603050405020304" pitchFamily="18" charset="0"/>
                  </a:rPr>
                  <a:t> layer’s session embeddings.</a:t>
                </a:r>
              </a:p>
              <a:p>
                <a:pPr marL="342900" indent="-342900" algn="just">
                  <a:lnSpc>
                    <a:spcPct val="150000"/>
                  </a:lnSpc>
                  <a:buFont typeface="Arial" panose="020B0604020202020204" pitchFamily="34" charset="0"/>
                  <a:buChar cha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Session representation </a:t>
                </a:r>
              </a:p>
              <a:p>
                <a:pPr algn="just">
                  <a:lnSpc>
                    <a:spcPct val="150000"/>
                  </a:lnSpc>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cs typeface="Times New Roman" panose="02020603050405020304" pitchFamily="18" charset="0"/>
                            </a:rPr>
                          </m:ctrlPr>
                        </m:sSubPr>
                        <m:e>
                          <m:r>
                            <a:rPr lang="el-GR" altLang="zh-CN" sz="2000" b="1" i="0" smtClean="0">
                              <a:latin typeface="Cambria Math" panose="02040503050406030204" pitchFamily="18" charset="0"/>
                              <a:ea typeface="Cambria Math" panose="02040503050406030204" pitchFamily="18" charset="0"/>
                              <a:cs typeface="Times New Roman" panose="02020603050405020304" pitchFamily="18" charset="0"/>
                            </a:rPr>
                            <m:t>𝚯</m:t>
                          </m:r>
                        </m:e>
                        <m:sub>
                          <m:r>
                            <a:rPr lang="en-US" altLang="zh-CN" sz="2000" b="1" i="1" smtClean="0">
                              <a:latin typeface="Cambria Math" panose="02040503050406030204" pitchFamily="18" charset="0"/>
                              <a:cs typeface="Times New Roman" panose="02020603050405020304" pitchFamily="18" charset="0"/>
                            </a:rPr>
                            <m:t>𝑺</m:t>
                          </m:r>
                        </m:sub>
                      </m:sSub>
                      <m:r>
                        <a:rPr lang="en-US" altLang="zh-CN" sz="2000" b="0" i="1" smtClean="0">
                          <a:latin typeface="Cambria Math" panose="02040503050406030204" pitchFamily="18" charset="0"/>
                          <a:cs typeface="Times New Roman" panose="02020603050405020304" pitchFamily="18" charset="0"/>
                        </a:rPr>
                        <m:t>=</m:t>
                      </m:r>
                      <m:f>
                        <m:fPr>
                          <m:ctrlPr>
                            <a:rPr lang="en-US" altLang="zh-CN" sz="2000" b="0" i="1" smtClean="0">
                              <a:latin typeface="Cambria Math" panose="02040503050406030204" pitchFamily="18" charset="0"/>
                              <a:cs typeface="Times New Roman" panose="02020603050405020304" pitchFamily="18" charset="0"/>
                            </a:rPr>
                          </m:ctrlPr>
                        </m:fPr>
                        <m:num>
                          <m:r>
                            <a:rPr lang="en-US" altLang="zh-CN" sz="2000" b="0" i="1" smtClean="0">
                              <a:latin typeface="Cambria Math" panose="02040503050406030204" pitchFamily="18" charset="0"/>
                              <a:cs typeface="Times New Roman" panose="02020603050405020304" pitchFamily="18" charset="0"/>
                            </a:rPr>
                            <m:t>1</m:t>
                          </m:r>
                        </m:num>
                        <m:den>
                          <m:r>
                            <a:rPr lang="en-US" altLang="zh-CN" sz="2000" b="0" i="1" smtClean="0">
                              <a:latin typeface="Cambria Math" panose="02040503050406030204" pitchFamily="18" charset="0"/>
                              <a:cs typeface="Times New Roman" panose="02020603050405020304" pitchFamily="18" charset="0"/>
                            </a:rPr>
                            <m:t>𝐿</m:t>
                          </m:r>
                          <m:r>
                            <a:rPr lang="en-US" altLang="zh-CN" sz="2000" b="0" i="1" smtClean="0">
                              <a:latin typeface="Cambria Math" panose="02040503050406030204" pitchFamily="18" charset="0"/>
                              <a:cs typeface="Times New Roman" panose="02020603050405020304" pitchFamily="18" charset="0"/>
                            </a:rPr>
                            <m:t>+1</m:t>
                          </m:r>
                        </m:den>
                      </m:f>
                      <m:nary>
                        <m:naryPr>
                          <m:chr m:val="∑"/>
                          <m:limLoc m:val="subSup"/>
                          <m:ctrlPr>
                            <a:rPr lang="en-US" altLang="zh-CN" sz="2000" b="1" i="1">
                              <a:latin typeface="Cambria Math" panose="02040503050406030204" pitchFamily="18" charset="0"/>
                              <a:cs typeface="Times New Roman" panose="02020603050405020304" pitchFamily="18" charset="0"/>
                            </a:rPr>
                          </m:ctrlPr>
                        </m:naryPr>
                        <m:sub>
                          <m:r>
                            <m:rPr>
                              <m:brk m:alnAt="1"/>
                            </m:rPr>
                            <a:rPr lang="en-US" altLang="zh-CN" sz="2000" b="0" i="1" smtClean="0">
                              <a:latin typeface="Cambria Math" panose="02040503050406030204" pitchFamily="18" charset="0"/>
                              <a:cs typeface="Times New Roman" panose="02020603050405020304" pitchFamily="18" charset="0"/>
                            </a:rPr>
                            <m:t>𝑙</m:t>
                          </m:r>
                          <m:r>
                            <a:rPr lang="en-US" altLang="zh-CN" sz="2000" i="1">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0</m:t>
                          </m:r>
                        </m:sub>
                        <m:sup>
                          <m:r>
                            <a:rPr lang="en-US" altLang="zh-CN" sz="2000" i="1">
                              <a:latin typeface="Cambria Math" panose="02040503050406030204" pitchFamily="18" charset="0"/>
                              <a:cs typeface="Times New Roman" panose="02020603050405020304" pitchFamily="18" charset="0"/>
                            </a:rPr>
                            <m:t>𝐿</m:t>
                          </m:r>
                        </m:sup>
                        <m:e>
                          <m:sSubSup>
                            <m:sSubSupPr>
                              <m:ctrlPr>
                                <a:rPr lang="en-US" altLang="zh-CN" sz="2000" b="1" i="1">
                                  <a:latin typeface="Cambria Math" panose="02040503050406030204" pitchFamily="18" charset="0"/>
                                  <a:cs typeface="Times New Roman" panose="02020603050405020304" pitchFamily="18" charset="0"/>
                                </a:rPr>
                              </m:ctrlPr>
                            </m:sSubSupPr>
                            <m:e>
                              <m:r>
                                <a:rPr lang="zh-CN" altLang="en-US" sz="2000" b="1" i="1">
                                  <a:latin typeface="Cambria Math" panose="02040503050406030204" pitchFamily="18" charset="0"/>
                                  <a:cs typeface="Times New Roman" panose="02020603050405020304" pitchFamily="18" charset="0"/>
                                </a:rPr>
                                <m:t>𝚯</m:t>
                              </m:r>
                            </m:e>
                            <m:sub>
                              <m:r>
                                <a:rPr lang="en-US" altLang="zh-CN" sz="2000" b="1" i="1">
                                  <a:latin typeface="Cambria Math" panose="02040503050406030204" pitchFamily="18" charset="0"/>
                                  <a:cs typeface="Times New Roman" panose="02020603050405020304" pitchFamily="18" charset="0"/>
                                </a:rPr>
                                <m:t>𝑺</m:t>
                              </m:r>
                            </m:sub>
                            <m:sup>
                              <m:r>
                                <a:rPr lang="en-US" altLang="zh-CN" sz="2000" b="1">
                                  <a:latin typeface="Cambria Math" panose="02040503050406030204" pitchFamily="18" charset="0"/>
                                  <a:cs typeface="Times New Roman" panose="02020603050405020304" pitchFamily="18" charset="0"/>
                                </a:rPr>
                                <m:t>(</m:t>
                              </m:r>
                              <m:r>
                                <a:rPr lang="en-US" altLang="zh-CN" sz="2000" b="1">
                                  <a:latin typeface="Cambria Math" panose="02040503050406030204" pitchFamily="18" charset="0"/>
                                  <a:cs typeface="Times New Roman" panose="02020603050405020304" pitchFamily="18" charset="0"/>
                                </a:rPr>
                                <m:t>𝐥</m:t>
                              </m:r>
                              <m:r>
                                <a:rPr lang="en-US" altLang="zh-CN" sz="2000" b="1">
                                  <a:latin typeface="Cambria Math" panose="02040503050406030204" pitchFamily="18" charset="0"/>
                                  <a:cs typeface="Times New Roman" panose="02020603050405020304" pitchFamily="18" charset="0"/>
                                </a:rPr>
                                <m:t>)</m:t>
                              </m:r>
                            </m:sup>
                          </m:sSubSup>
                        </m:e>
                      </m:nary>
                    </m:oMath>
                  </m:oMathPara>
                </a14:m>
                <a:endParaRPr lang="en-US" altLang="zh-CN" sz="2000" dirty="0">
                  <a:latin typeface="Times New Roman" panose="02020603050405020304" pitchFamily="18" charset="0"/>
                  <a:cs typeface="Times New Roman" panose="02020603050405020304" pitchFamily="18" charset="0"/>
                </a:endParaRPr>
              </a:p>
              <a:p>
                <a:pPr algn="just">
                  <a:lnSpc>
                    <a:spcPct val="150000"/>
                  </a:lnSpc>
                </a:pPr>
                <a:r>
                  <a:rPr lang="en-US" altLang="zh-CN" sz="20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altLang="zh-CN" sz="2000" b="1" i="1">
                            <a:latin typeface="Cambria Math" panose="02040503050406030204" pitchFamily="18" charset="0"/>
                            <a:cs typeface="Times New Roman" panose="02020603050405020304" pitchFamily="18" charset="0"/>
                          </a:rPr>
                        </m:ctrlPr>
                      </m:sSubPr>
                      <m:e>
                        <m:r>
                          <a:rPr lang="el-GR" altLang="zh-CN" sz="2000" b="1">
                            <a:latin typeface="Cambria Math" panose="02040503050406030204" pitchFamily="18" charset="0"/>
                            <a:ea typeface="Cambria Math" panose="02040503050406030204" pitchFamily="18" charset="0"/>
                            <a:cs typeface="Times New Roman" panose="02020603050405020304" pitchFamily="18" charset="0"/>
                          </a:rPr>
                          <m:t>𝚯</m:t>
                        </m:r>
                      </m:e>
                      <m:sub>
                        <m:r>
                          <a:rPr lang="en-US" altLang="zh-CN" sz="2000" b="1" i="1">
                            <a:latin typeface="Cambria Math" panose="02040503050406030204" pitchFamily="18" charset="0"/>
                            <a:cs typeface="Times New Roman" panose="02020603050405020304" pitchFamily="18" charset="0"/>
                          </a:rPr>
                          <m:t>𝑺</m:t>
                        </m:r>
                      </m:sub>
                    </m:sSub>
                    <m:r>
                      <a:rPr lang="en-US" altLang="zh-CN" sz="2000" b="1" i="1">
                        <a:latin typeface="Cambria Math" panose="02040503050406030204" pitchFamily="18" charset="0"/>
                        <a:cs typeface="Times New Roman" panose="02020603050405020304" pitchFamily="18" charset="0"/>
                      </a:rPr>
                      <m:t> </m:t>
                    </m:r>
                  </m:oMath>
                </a14:m>
                <a:r>
                  <a:rPr lang="en-US" altLang="zh-CN" sz="2000" dirty="0">
                    <a:latin typeface="Times New Roman" panose="02020603050405020304" pitchFamily="18" charset="0"/>
                    <a:cs typeface="Times New Roman" panose="02020603050405020304" pitchFamily="18" charset="0"/>
                  </a:rPr>
                  <a:t>is the session embedding under session-view.</a:t>
                </a:r>
              </a:p>
            </p:txBody>
          </p:sp>
        </mc:Choice>
        <mc:Fallback xmlns="">
          <p:sp>
            <p:nvSpPr>
              <p:cNvPr id="5" name="文本框 4">
                <a:extLst>
                  <a:ext uri="{FF2B5EF4-FFF2-40B4-BE49-F238E27FC236}">
                    <a16:creationId xmlns:a16="http://schemas.microsoft.com/office/drawing/2014/main" id="{F3EBC543-D047-4001-93A3-8A2BE702065D}"/>
                  </a:ext>
                </a:extLst>
              </p:cNvPr>
              <p:cNvSpPr txBox="1">
                <a:spLocks noRot="1" noChangeAspect="1" noMove="1" noResize="1" noEditPoints="1" noAdjustHandles="1" noChangeArrowheads="1" noChangeShapeType="1" noTextEdit="1"/>
              </p:cNvSpPr>
              <p:nvPr/>
            </p:nvSpPr>
            <p:spPr>
              <a:xfrm>
                <a:off x="320310" y="907334"/>
                <a:ext cx="11551380" cy="5387950"/>
              </a:xfrm>
              <a:prstGeom prst="rect">
                <a:avLst/>
              </a:prstGeom>
              <a:blipFill>
                <a:blip r:embed="rId2"/>
                <a:stretch>
                  <a:fillRect l="-581" r="-581" b="-11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01939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DD03A3-58C5-4C2A-B13F-1C61973E10F8}"/>
              </a:ext>
            </a:extLst>
          </p:cNvPr>
          <p:cNvSpPr txBox="1"/>
          <p:nvPr/>
        </p:nvSpPr>
        <p:spPr>
          <a:xfrm>
            <a:off x="154112" y="102742"/>
            <a:ext cx="2612638"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Co-Training</a:t>
            </a:r>
            <a:endParaRPr lang="zh-CN" altLang="en-US" sz="36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3EBC543-D047-4001-93A3-8A2BE702065D}"/>
                  </a:ext>
                </a:extLst>
              </p:cNvPr>
              <p:cNvSpPr txBox="1"/>
              <p:nvPr/>
            </p:nvSpPr>
            <p:spPr>
              <a:xfrm>
                <a:off x="320310" y="907334"/>
                <a:ext cx="11551380" cy="5284716"/>
              </a:xfrm>
              <a:prstGeom prst="rect">
                <a:avLst/>
              </a:prstGeom>
              <a:noFill/>
            </p:spPr>
            <p:txBody>
              <a:bodyPr wrap="square">
                <a:spAutoFit/>
              </a:bodyPr>
              <a:lstStyle/>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Positive/negative samples generation</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The positive/negative next-</a:t>
                </a:r>
                <a:r>
                  <a:rPr lang="en-US" altLang="zh-CN" sz="20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item </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samples generated via representation learned over the item and session views:</a:t>
                </a:r>
                <a:endParaRPr lang="en-US" altLang="zh-CN" sz="2000" b="1" dirty="0">
                  <a:latin typeface="Cambria Math" panose="02040503050406030204" pitchFamily="18" charset="0"/>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sSubSup>
                        <m:sSubSupPr>
                          <m:ctrlPr>
                            <a:rPr lang="en-US" altLang="zh-CN" sz="2000" b="1" i="1" smtClean="0">
                              <a:latin typeface="Cambria Math" panose="02040503050406030204" pitchFamily="18" charset="0"/>
                              <a:cs typeface="Times New Roman" panose="02020603050405020304" pitchFamily="18" charset="0"/>
                            </a:rPr>
                          </m:ctrlPr>
                        </m:sSubSupPr>
                        <m:e>
                          <m:r>
                            <a:rPr lang="en-US" altLang="zh-CN" sz="2000" b="1" i="1" smtClean="0">
                              <a:latin typeface="Cambria Math" panose="02040503050406030204" pitchFamily="18" charset="0"/>
                              <a:cs typeface="Times New Roman" panose="02020603050405020304" pitchFamily="18" charset="0"/>
                            </a:rPr>
                            <m:t>𝒚</m:t>
                          </m:r>
                        </m:e>
                        <m:sub>
                          <m:r>
                            <a:rPr lang="en-US" altLang="zh-CN" sz="2000" b="1" i="1" smtClean="0">
                              <a:latin typeface="Cambria Math" panose="02040503050406030204" pitchFamily="18" charset="0"/>
                              <a:cs typeface="Times New Roman" panose="02020603050405020304" pitchFamily="18" charset="0"/>
                            </a:rPr>
                            <m:t>𝑰</m:t>
                          </m:r>
                        </m:sub>
                        <m:sup>
                          <m:r>
                            <a:rPr lang="en-US" altLang="zh-CN" sz="2000" b="0" i="1" smtClean="0">
                              <a:latin typeface="Cambria Math" panose="02040503050406030204" pitchFamily="18" charset="0"/>
                              <a:cs typeface="Times New Roman" panose="02020603050405020304" pitchFamily="18" charset="0"/>
                            </a:rPr>
                            <m:t>𝑝</m:t>
                          </m:r>
                        </m:sup>
                      </m:sSubSup>
                      <m:r>
                        <a:rPr lang="en-US" altLang="zh-CN" sz="2000" b="1" i="0" smtClean="0">
                          <a:latin typeface="Cambria Math" panose="02040503050406030204" pitchFamily="18" charset="0"/>
                          <a:cs typeface="Times New Roman" panose="02020603050405020304" pitchFamily="18" charset="0"/>
                        </a:rPr>
                        <m:t>=</m:t>
                      </m:r>
                      <m:r>
                        <m:rPr>
                          <m:sty m:val="p"/>
                        </m:rPr>
                        <a:rPr lang="en-US" altLang="zh-CN" sz="2000" b="0" i="0" smtClean="0">
                          <a:latin typeface="Cambria Math" panose="02040503050406030204" pitchFamily="18" charset="0"/>
                          <a:cs typeface="Times New Roman" panose="02020603050405020304" pitchFamily="18" charset="0"/>
                        </a:rPr>
                        <m:t>Softmax</m:t>
                      </m:r>
                      <m:d>
                        <m:dPr>
                          <m:ctrlPr>
                            <a:rPr lang="en-US" altLang="zh-CN" sz="2000" b="1" i="1" smtClean="0">
                              <a:latin typeface="Cambria Math" panose="02040503050406030204" pitchFamily="18" charset="0"/>
                              <a:cs typeface="Times New Roman" panose="02020603050405020304" pitchFamily="18" charset="0"/>
                            </a:rPr>
                          </m:ctrlPr>
                        </m:dPr>
                        <m:e>
                          <m:sSubSup>
                            <m:sSubSupPr>
                              <m:ctrlPr>
                                <a:rPr lang="en-US" altLang="zh-CN" sz="2000" b="1" i="1">
                                  <a:latin typeface="Cambria Math" panose="02040503050406030204" pitchFamily="18" charset="0"/>
                                  <a:cs typeface="Times New Roman" panose="02020603050405020304" pitchFamily="18" charset="0"/>
                                </a:rPr>
                              </m:ctrlPr>
                            </m:sSubSupPr>
                            <m:e>
                              <m:r>
                                <a:rPr lang="en-US" altLang="zh-CN" sz="2000" b="0" i="1" smtClean="0">
                                  <a:latin typeface="Cambria Math" panose="02040503050406030204" pitchFamily="18" charset="0"/>
                                  <a:cs typeface="Times New Roman" panose="02020603050405020304" pitchFamily="18" charset="0"/>
                                </a:rPr>
                                <m:t>𝑠𝑐𝑜𝑟𝑒</m:t>
                              </m:r>
                            </m:e>
                            <m:sub>
                              <m:r>
                                <a:rPr lang="en-US" altLang="zh-CN" sz="2000" b="0" i="1" smtClean="0">
                                  <a:latin typeface="Cambria Math" panose="02040503050406030204" pitchFamily="18" charset="0"/>
                                  <a:cs typeface="Times New Roman" panose="02020603050405020304" pitchFamily="18" charset="0"/>
                                </a:rPr>
                                <m:t>𝐼</m:t>
                              </m:r>
                            </m:sub>
                            <m:sup>
                              <m:r>
                                <a:rPr lang="en-US" altLang="zh-CN" sz="2000" b="0" i="1" smtClean="0">
                                  <a:latin typeface="Cambria Math" panose="02040503050406030204" pitchFamily="18" charset="0"/>
                                  <a:cs typeface="Times New Roman" panose="02020603050405020304" pitchFamily="18" charset="0"/>
                                </a:rPr>
                                <m:t>𝑝</m:t>
                              </m:r>
                            </m:sup>
                          </m:sSubSup>
                        </m:e>
                      </m:d>
                      <m:r>
                        <a:rPr lang="en-US" altLang="zh-CN" sz="2000" b="1" i="1" smtClean="0">
                          <a:latin typeface="Cambria Math" panose="02040503050406030204" pitchFamily="18" charset="0"/>
                          <a:cs typeface="Times New Roman" panose="02020603050405020304" pitchFamily="18" charset="0"/>
                        </a:rPr>
                        <m:t>, </m:t>
                      </m:r>
                      <m:sSubSup>
                        <m:sSubSupPr>
                          <m:ctrlPr>
                            <a:rPr lang="en-US" altLang="zh-CN" sz="2000" b="1" i="1">
                              <a:latin typeface="Cambria Math" panose="02040503050406030204" pitchFamily="18" charset="0"/>
                              <a:cs typeface="Times New Roman" panose="02020603050405020304" pitchFamily="18" charset="0"/>
                            </a:rPr>
                          </m:ctrlPr>
                        </m:sSubSupPr>
                        <m:e>
                          <m:r>
                            <a:rPr lang="en-US" altLang="zh-CN" sz="2000" i="1">
                              <a:latin typeface="Cambria Math" panose="02040503050406030204" pitchFamily="18" charset="0"/>
                              <a:cs typeface="Times New Roman" panose="02020603050405020304" pitchFamily="18" charset="0"/>
                            </a:rPr>
                            <m:t>𝑠𝑐𝑜𝑟𝑒</m:t>
                          </m:r>
                        </m:e>
                        <m:sub>
                          <m:r>
                            <a:rPr lang="en-US" altLang="zh-CN" sz="2000" b="0" i="1">
                              <a:latin typeface="Cambria Math" panose="02040503050406030204" pitchFamily="18" charset="0"/>
                              <a:cs typeface="Times New Roman" panose="02020603050405020304" pitchFamily="18" charset="0"/>
                            </a:rPr>
                            <m:t>𝐼</m:t>
                          </m:r>
                        </m:sub>
                        <m:sup>
                          <m:r>
                            <a:rPr lang="en-US" altLang="zh-CN" sz="2000" i="1">
                              <a:latin typeface="Cambria Math" panose="02040503050406030204" pitchFamily="18" charset="0"/>
                              <a:cs typeface="Times New Roman" panose="02020603050405020304" pitchFamily="18" charset="0"/>
                            </a:rPr>
                            <m:t>𝑝</m:t>
                          </m:r>
                        </m:sup>
                      </m:sSubSup>
                      <m:r>
                        <a:rPr lang="en-US" altLang="zh-CN" sz="2000" b="1" i="1" smtClean="0">
                          <a:latin typeface="Cambria Math" panose="02040503050406030204" pitchFamily="18" charset="0"/>
                          <a:cs typeface="Times New Roman" panose="02020603050405020304" pitchFamily="18" charset="0"/>
                        </a:rPr>
                        <m:t>=</m:t>
                      </m:r>
                      <m:sSub>
                        <m:sSubPr>
                          <m:ctrlPr>
                            <a:rPr lang="en-US" altLang="zh-CN" sz="2000" b="1" i="1">
                              <a:latin typeface="Cambria Math" panose="02040503050406030204" pitchFamily="18" charset="0"/>
                              <a:cs typeface="Times New Roman" panose="02020603050405020304" pitchFamily="18" charset="0"/>
                            </a:rPr>
                          </m:ctrlPr>
                        </m:sSubPr>
                        <m:e>
                          <m:r>
                            <a:rPr lang="en-US" altLang="zh-CN" sz="2000" b="1" i="0" smtClean="0">
                              <a:latin typeface="Cambria Math" panose="02040503050406030204" pitchFamily="18" charset="0"/>
                              <a:cs typeface="Times New Roman" panose="02020603050405020304" pitchFamily="18" charset="0"/>
                            </a:rPr>
                            <m:t>𝐗</m:t>
                          </m:r>
                        </m:e>
                        <m:sub>
                          <m:r>
                            <a:rPr lang="en-US" altLang="zh-CN" sz="2000" b="0" i="1" smtClean="0">
                              <a:latin typeface="Cambria Math" panose="02040503050406030204" pitchFamily="18" charset="0"/>
                              <a:cs typeface="Times New Roman" panose="02020603050405020304" pitchFamily="18" charset="0"/>
                            </a:rPr>
                            <m:t>𝐼</m:t>
                          </m:r>
                        </m:sub>
                      </m:sSub>
                      <m:sSubSup>
                        <m:sSubSupPr>
                          <m:ctrlPr>
                            <a:rPr lang="en-US" altLang="zh-CN" sz="2000" b="1" i="1" smtClean="0">
                              <a:latin typeface="Cambria Math" panose="02040503050406030204" pitchFamily="18" charset="0"/>
                              <a:cs typeface="Times New Roman" panose="02020603050405020304" pitchFamily="18" charset="0"/>
                            </a:rPr>
                          </m:ctrlPr>
                        </m:sSubSupPr>
                        <m:e>
                          <m:r>
                            <a:rPr lang="zh-CN" altLang="en-US" sz="2000" b="1" i="1" smtClean="0">
                              <a:latin typeface="Cambria Math" panose="02040503050406030204" pitchFamily="18" charset="0"/>
                              <a:cs typeface="Times New Roman" panose="02020603050405020304" pitchFamily="18" charset="0"/>
                            </a:rPr>
                            <m:t>𝜽</m:t>
                          </m:r>
                        </m:e>
                        <m:sub>
                          <m:r>
                            <a:rPr lang="en-US" altLang="zh-CN" sz="2000" b="1" i="1" smtClean="0">
                              <a:latin typeface="Cambria Math" panose="02040503050406030204" pitchFamily="18" charset="0"/>
                              <a:cs typeface="Times New Roman" panose="02020603050405020304" pitchFamily="18" charset="0"/>
                            </a:rPr>
                            <m:t>𝑰</m:t>
                          </m:r>
                        </m:sub>
                        <m:sup>
                          <m:r>
                            <a:rPr lang="en-US" altLang="zh-CN" sz="2000" b="1" i="1" smtClean="0">
                              <a:latin typeface="Cambria Math" panose="02040503050406030204" pitchFamily="18" charset="0"/>
                              <a:cs typeface="Times New Roman" panose="02020603050405020304" pitchFamily="18" charset="0"/>
                            </a:rPr>
                            <m:t>𝒑</m:t>
                          </m:r>
                        </m:sup>
                      </m:sSubSup>
                    </m:oMath>
                  </m:oMathPara>
                </a14:m>
                <a:endParaRPr lang="en-US" altLang="zh-CN" sz="2000" b="1" dirty="0">
                  <a:latin typeface="Times New Roman" panose="02020603050405020304" pitchFamily="18" charset="0"/>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sSubSup>
                        <m:sSubSupPr>
                          <m:ctrlPr>
                            <a:rPr lang="en-US" altLang="zh-CN" sz="2000" b="1" i="1" smtClean="0">
                              <a:latin typeface="Cambria Math" panose="02040503050406030204" pitchFamily="18" charset="0"/>
                              <a:cs typeface="Times New Roman" panose="02020603050405020304" pitchFamily="18" charset="0"/>
                            </a:rPr>
                          </m:ctrlPr>
                        </m:sSubSupPr>
                        <m:e>
                          <m:r>
                            <a:rPr lang="en-US" altLang="zh-CN" sz="2000" b="1" i="1" smtClean="0">
                              <a:latin typeface="Cambria Math" panose="02040503050406030204" pitchFamily="18" charset="0"/>
                              <a:cs typeface="Times New Roman" panose="02020603050405020304" pitchFamily="18" charset="0"/>
                            </a:rPr>
                            <m:t>𝒚</m:t>
                          </m:r>
                        </m:e>
                        <m:sub>
                          <m:r>
                            <a:rPr lang="en-US" altLang="zh-CN" sz="2000" b="1" i="1" smtClean="0">
                              <a:latin typeface="Cambria Math" panose="02040503050406030204" pitchFamily="18" charset="0"/>
                              <a:cs typeface="Times New Roman" panose="02020603050405020304" pitchFamily="18" charset="0"/>
                            </a:rPr>
                            <m:t>𝑺</m:t>
                          </m:r>
                        </m:sub>
                        <m:sup>
                          <m:r>
                            <a:rPr lang="en-US" altLang="zh-CN" sz="2000" b="0" i="1" smtClean="0">
                              <a:latin typeface="Cambria Math" panose="02040503050406030204" pitchFamily="18" charset="0"/>
                              <a:cs typeface="Times New Roman" panose="02020603050405020304" pitchFamily="18" charset="0"/>
                            </a:rPr>
                            <m:t>𝑝</m:t>
                          </m:r>
                        </m:sup>
                      </m:sSubSup>
                      <m:r>
                        <a:rPr lang="en-US" altLang="zh-CN" sz="2000" b="1" i="0" smtClean="0">
                          <a:latin typeface="Cambria Math" panose="02040503050406030204" pitchFamily="18" charset="0"/>
                          <a:cs typeface="Times New Roman" panose="02020603050405020304" pitchFamily="18" charset="0"/>
                        </a:rPr>
                        <m:t>=</m:t>
                      </m:r>
                      <m:r>
                        <m:rPr>
                          <m:sty m:val="p"/>
                        </m:rPr>
                        <a:rPr lang="en-US" altLang="zh-CN" sz="2000" b="0" i="0" smtClean="0">
                          <a:latin typeface="Cambria Math" panose="02040503050406030204" pitchFamily="18" charset="0"/>
                          <a:cs typeface="Times New Roman" panose="02020603050405020304" pitchFamily="18" charset="0"/>
                        </a:rPr>
                        <m:t>Softmax</m:t>
                      </m:r>
                      <m:d>
                        <m:dPr>
                          <m:ctrlPr>
                            <a:rPr lang="en-US" altLang="zh-CN" sz="2000" b="1" i="1" smtClean="0">
                              <a:latin typeface="Cambria Math" panose="02040503050406030204" pitchFamily="18" charset="0"/>
                              <a:cs typeface="Times New Roman" panose="02020603050405020304" pitchFamily="18" charset="0"/>
                            </a:rPr>
                          </m:ctrlPr>
                        </m:dPr>
                        <m:e>
                          <m:sSubSup>
                            <m:sSubSupPr>
                              <m:ctrlPr>
                                <a:rPr lang="en-US" altLang="zh-CN" sz="2000" b="1" i="1">
                                  <a:latin typeface="Cambria Math" panose="02040503050406030204" pitchFamily="18" charset="0"/>
                                  <a:cs typeface="Times New Roman" panose="02020603050405020304" pitchFamily="18" charset="0"/>
                                </a:rPr>
                              </m:ctrlPr>
                            </m:sSubSupPr>
                            <m:e>
                              <m:r>
                                <a:rPr lang="en-US" altLang="zh-CN" sz="2000" b="0" i="1" smtClean="0">
                                  <a:latin typeface="Cambria Math" panose="02040503050406030204" pitchFamily="18" charset="0"/>
                                  <a:cs typeface="Times New Roman" panose="02020603050405020304" pitchFamily="18" charset="0"/>
                                </a:rPr>
                                <m:t>𝑠𝑐𝑜𝑟𝑒</m:t>
                              </m:r>
                            </m:e>
                            <m:sub>
                              <m:r>
                                <a:rPr lang="en-US" altLang="zh-CN" sz="2000" b="0" i="1" smtClean="0">
                                  <a:latin typeface="Cambria Math" panose="02040503050406030204" pitchFamily="18" charset="0"/>
                                  <a:cs typeface="Times New Roman" panose="02020603050405020304" pitchFamily="18" charset="0"/>
                                </a:rPr>
                                <m:t>𝑆</m:t>
                              </m:r>
                            </m:sub>
                            <m:sup>
                              <m:r>
                                <a:rPr lang="en-US" altLang="zh-CN" sz="2000" b="0" i="1" smtClean="0">
                                  <a:latin typeface="Cambria Math" panose="02040503050406030204" pitchFamily="18" charset="0"/>
                                  <a:cs typeface="Times New Roman" panose="02020603050405020304" pitchFamily="18" charset="0"/>
                                </a:rPr>
                                <m:t>𝑝</m:t>
                              </m:r>
                            </m:sup>
                          </m:sSubSup>
                        </m:e>
                      </m:d>
                      <m:r>
                        <a:rPr lang="en-US" altLang="zh-CN" sz="2000" b="1" i="1" smtClean="0">
                          <a:latin typeface="Cambria Math" panose="02040503050406030204" pitchFamily="18" charset="0"/>
                          <a:cs typeface="Times New Roman" panose="02020603050405020304" pitchFamily="18" charset="0"/>
                        </a:rPr>
                        <m:t>, </m:t>
                      </m:r>
                      <m:sSubSup>
                        <m:sSubSupPr>
                          <m:ctrlPr>
                            <a:rPr lang="en-US" altLang="zh-CN" sz="2000" b="1" i="1">
                              <a:latin typeface="Cambria Math" panose="02040503050406030204" pitchFamily="18" charset="0"/>
                              <a:cs typeface="Times New Roman" panose="02020603050405020304" pitchFamily="18" charset="0"/>
                            </a:rPr>
                          </m:ctrlPr>
                        </m:sSubSupPr>
                        <m:e>
                          <m:r>
                            <a:rPr lang="en-US" altLang="zh-CN" sz="2000" i="1">
                              <a:latin typeface="Cambria Math" panose="02040503050406030204" pitchFamily="18" charset="0"/>
                              <a:cs typeface="Times New Roman" panose="02020603050405020304" pitchFamily="18" charset="0"/>
                            </a:rPr>
                            <m:t>𝑠𝑐𝑜𝑟𝑒</m:t>
                          </m:r>
                        </m:e>
                        <m:sub>
                          <m:r>
                            <a:rPr lang="en-US" altLang="zh-CN" sz="2000" b="0" i="1" smtClean="0">
                              <a:latin typeface="Cambria Math" panose="02040503050406030204" pitchFamily="18" charset="0"/>
                              <a:cs typeface="Times New Roman" panose="02020603050405020304" pitchFamily="18" charset="0"/>
                            </a:rPr>
                            <m:t>𝑆</m:t>
                          </m:r>
                        </m:sub>
                        <m:sup>
                          <m:r>
                            <a:rPr lang="en-US" altLang="zh-CN" sz="2000" i="1">
                              <a:latin typeface="Cambria Math" panose="02040503050406030204" pitchFamily="18" charset="0"/>
                              <a:cs typeface="Times New Roman" panose="02020603050405020304" pitchFamily="18" charset="0"/>
                            </a:rPr>
                            <m:t>𝑝</m:t>
                          </m:r>
                        </m:sup>
                      </m:sSubSup>
                      <m:r>
                        <a:rPr lang="en-US" altLang="zh-CN" sz="2000" b="1" i="1" smtClean="0">
                          <a:latin typeface="Cambria Math" panose="02040503050406030204" pitchFamily="18" charset="0"/>
                          <a:cs typeface="Times New Roman" panose="02020603050405020304" pitchFamily="18" charset="0"/>
                        </a:rPr>
                        <m:t>=</m:t>
                      </m:r>
                      <m:sSup>
                        <m:sSupPr>
                          <m:ctrlPr>
                            <a:rPr lang="en-US" altLang="zh-CN" sz="2000" b="1" i="1" smtClean="0">
                              <a:latin typeface="Cambria Math" panose="02040503050406030204" pitchFamily="18" charset="0"/>
                              <a:cs typeface="Times New Roman" panose="02020603050405020304" pitchFamily="18" charset="0"/>
                            </a:rPr>
                          </m:ctrlPr>
                        </m:sSupPr>
                        <m:e>
                          <m:r>
                            <a:rPr lang="en-US" altLang="zh-CN" sz="2000" b="1">
                              <a:latin typeface="Cambria Math" panose="02040503050406030204" pitchFamily="18" charset="0"/>
                              <a:cs typeface="Times New Roman" panose="02020603050405020304" pitchFamily="18" charset="0"/>
                            </a:rPr>
                            <m:t>𝐗</m:t>
                          </m:r>
                        </m:e>
                        <m:sup>
                          <m:r>
                            <a:rPr lang="en-US" altLang="zh-CN" sz="2000" b="1"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0</m:t>
                          </m:r>
                          <m:r>
                            <a:rPr lang="en-US" altLang="zh-CN" sz="2000" b="1" i="1" smtClean="0">
                              <a:latin typeface="Cambria Math" panose="02040503050406030204" pitchFamily="18" charset="0"/>
                              <a:cs typeface="Times New Roman" panose="02020603050405020304" pitchFamily="18" charset="0"/>
                            </a:rPr>
                            <m:t>)</m:t>
                          </m:r>
                        </m:sup>
                      </m:sSup>
                      <m:sSubSup>
                        <m:sSubSupPr>
                          <m:ctrlPr>
                            <a:rPr lang="en-US" altLang="zh-CN" sz="2000" b="1" i="1" smtClean="0">
                              <a:latin typeface="Cambria Math" panose="02040503050406030204" pitchFamily="18" charset="0"/>
                              <a:cs typeface="Times New Roman" panose="02020603050405020304" pitchFamily="18" charset="0"/>
                            </a:rPr>
                          </m:ctrlPr>
                        </m:sSubSupPr>
                        <m:e>
                          <m:r>
                            <a:rPr lang="zh-CN" altLang="en-US" sz="2000" b="1" i="1" smtClean="0">
                              <a:latin typeface="Cambria Math" panose="02040503050406030204" pitchFamily="18" charset="0"/>
                              <a:cs typeface="Times New Roman" panose="02020603050405020304" pitchFamily="18" charset="0"/>
                            </a:rPr>
                            <m:t>𝜽</m:t>
                          </m:r>
                        </m:e>
                        <m:sub>
                          <m:r>
                            <a:rPr lang="en-US" altLang="zh-CN" sz="2000" b="1" i="1" smtClean="0">
                              <a:latin typeface="Cambria Math" panose="02040503050406030204" pitchFamily="18" charset="0"/>
                              <a:cs typeface="Times New Roman" panose="02020603050405020304" pitchFamily="18" charset="0"/>
                            </a:rPr>
                            <m:t>𝑺</m:t>
                          </m:r>
                        </m:sub>
                        <m:sup>
                          <m:r>
                            <a:rPr lang="en-US" altLang="zh-CN" sz="2000" b="1" i="1" smtClean="0">
                              <a:latin typeface="Cambria Math" panose="02040503050406030204" pitchFamily="18" charset="0"/>
                              <a:cs typeface="Times New Roman" panose="02020603050405020304" pitchFamily="18" charset="0"/>
                            </a:rPr>
                            <m:t>𝒑</m:t>
                          </m:r>
                        </m:sup>
                      </m:sSubSup>
                    </m:oMath>
                  </m:oMathPara>
                </a14:m>
                <a:endParaRPr lang="en-US" altLang="zh-CN" sz="2000" b="1" dirty="0">
                  <a:latin typeface="Times New Roman" panose="02020603050405020304" pitchFamily="18" charset="0"/>
                  <a:cs typeface="Times New Roman" panose="02020603050405020304" pitchFamily="18" charset="0"/>
                </a:endParaRPr>
              </a:p>
              <a:p>
                <a:pPr algn="just">
                  <a:lnSpc>
                    <a:spcPct val="150000"/>
                  </a:lnSpc>
                </a:pPr>
                <a:r>
                  <a:rPr lang="en-US" altLang="zh-CN" sz="2000" dirty="0">
                    <a:latin typeface="Times New Roman" panose="02020603050405020304" pitchFamily="18" charset="0"/>
                    <a:cs typeface="Times New Roman" panose="02020603050405020304" pitchFamily="18" charset="0"/>
                  </a:rPr>
                  <a:t>where </a:t>
                </a:r>
                <a14:m>
                  <m:oMath xmlns:m="http://schemas.openxmlformats.org/officeDocument/2006/math">
                    <m:sSubSup>
                      <m:sSubSupPr>
                        <m:ctrlPr>
                          <a:rPr lang="en-US" altLang="zh-CN" sz="2000" b="1" i="1">
                            <a:latin typeface="Cambria Math" panose="02040503050406030204" pitchFamily="18" charset="0"/>
                            <a:cs typeface="Times New Roman" panose="02020603050405020304" pitchFamily="18" charset="0"/>
                          </a:rPr>
                        </m:ctrlPr>
                      </m:sSubSupPr>
                      <m:e>
                        <m:r>
                          <a:rPr lang="en-US" altLang="zh-CN" sz="2000" b="1" i="1">
                            <a:latin typeface="Cambria Math" panose="02040503050406030204" pitchFamily="18" charset="0"/>
                            <a:cs typeface="Times New Roman" panose="02020603050405020304" pitchFamily="18" charset="0"/>
                          </a:rPr>
                          <m:t>𝒚</m:t>
                        </m:r>
                      </m:e>
                      <m:sub>
                        <m:r>
                          <a:rPr lang="en-US" altLang="zh-CN" sz="2000" b="1" i="1">
                            <a:latin typeface="Cambria Math" panose="02040503050406030204" pitchFamily="18" charset="0"/>
                            <a:cs typeface="Times New Roman" panose="02020603050405020304" pitchFamily="18" charset="0"/>
                          </a:rPr>
                          <m:t>𝑰</m:t>
                        </m:r>
                      </m:sub>
                      <m:sup>
                        <m:r>
                          <a:rPr lang="en-US" altLang="zh-CN" sz="2000" i="1">
                            <a:latin typeface="Cambria Math" panose="02040503050406030204" pitchFamily="18" charset="0"/>
                            <a:cs typeface="Times New Roman" panose="02020603050405020304" pitchFamily="18" charset="0"/>
                          </a:rPr>
                          <m:t>𝑝</m:t>
                        </m:r>
                      </m:sup>
                    </m:sSubSup>
                    <m:r>
                      <a:rPr lang="en-US" altLang="zh-CN" sz="2000" b="1" i="1" smtClean="0">
                        <a:latin typeface="Cambria Math" panose="02040503050406030204" pitchFamily="18" charset="0"/>
                        <a:cs typeface="Times New Roman" panose="02020603050405020304" pitchFamily="18" charset="0"/>
                      </a:rPr>
                      <m:t>/</m:t>
                    </m:r>
                    <m:sSubSup>
                      <m:sSubSupPr>
                        <m:ctrlPr>
                          <a:rPr lang="en-US" altLang="zh-CN" sz="2000" b="1" i="1">
                            <a:latin typeface="Cambria Math" panose="02040503050406030204" pitchFamily="18" charset="0"/>
                            <a:cs typeface="Times New Roman" panose="02020603050405020304" pitchFamily="18" charset="0"/>
                          </a:rPr>
                        </m:ctrlPr>
                      </m:sSubSupPr>
                      <m:e>
                        <m:r>
                          <a:rPr lang="en-US" altLang="zh-CN" sz="2000" b="1" i="1">
                            <a:latin typeface="Cambria Math" panose="02040503050406030204" pitchFamily="18" charset="0"/>
                            <a:cs typeface="Times New Roman" panose="02020603050405020304" pitchFamily="18" charset="0"/>
                          </a:rPr>
                          <m:t>𝒚</m:t>
                        </m:r>
                      </m:e>
                      <m:sub>
                        <m:r>
                          <a:rPr lang="en-US" altLang="zh-CN" sz="2000" b="1" i="1">
                            <a:latin typeface="Cambria Math" panose="02040503050406030204" pitchFamily="18" charset="0"/>
                            <a:cs typeface="Times New Roman" panose="02020603050405020304" pitchFamily="18" charset="0"/>
                          </a:rPr>
                          <m:t>𝑺</m:t>
                        </m:r>
                      </m:sub>
                      <m:sup>
                        <m:r>
                          <a:rPr lang="en-US" altLang="zh-CN" sz="2000" i="1">
                            <a:latin typeface="Cambria Math" panose="02040503050406030204" pitchFamily="18" charset="0"/>
                            <a:cs typeface="Times New Roman" panose="02020603050405020304" pitchFamily="18" charset="0"/>
                          </a:rPr>
                          <m:t>𝑝</m:t>
                        </m:r>
                      </m:sup>
                    </m:sSubSup>
                  </m:oMath>
                </a14:m>
                <a:r>
                  <a:rPr lang="en-US" altLang="zh-CN" sz="20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altLang="zh-CN" sz="2000" b="1" i="1">
                            <a:latin typeface="Cambria Math" panose="02040503050406030204" pitchFamily="18" charset="0"/>
                            <a:cs typeface="Times New Roman" panose="02020603050405020304" pitchFamily="18" charset="0"/>
                          </a:rPr>
                        </m:ctrlPr>
                      </m:sSubSupPr>
                      <m:e>
                        <m:r>
                          <a:rPr lang="zh-CN" altLang="en-US" sz="2000" b="1" i="1">
                            <a:latin typeface="Cambria Math" panose="02040503050406030204" pitchFamily="18" charset="0"/>
                            <a:cs typeface="Times New Roman" panose="02020603050405020304" pitchFamily="18" charset="0"/>
                          </a:rPr>
                          <m:t>𝜽</m:t>
                        </m:r>
                      </m:e>
                      <m:sub>
                        <m:r>
                          <a:rPr lang="en-US" altLang="zh-CN" sz="2000" b="1" i="1">
                            <a:latin typeface="Cambria Math" panose="02040503050406030204" pitchFamily="18" charset="0"/>
                            <a:cs typeface="Times New Roman" panose="02020603050405020304" pitchFamily="18" charset="0"/>
                          </a:rPr>
                          <m:t>𝑰</m:t>
                        </m:r>
                      </m:sub>
                      <m:sup>
                        <m:r>
                          <a:rPr lang="en-US" altLang="zh-CN" sz="2000" b="1" i="1">
                            <a:latin typeface="Cambria Math" panose="02040503050406030204" pitchFamily="18" charset="0"/>
                            <a:cs typeface="Times New Roman" panose="02020603050405020304" pitchFamily="18" charset="0"/>
                          </a:rPr>
                          <m:t>𝒑</m:t>
                        </m:r>
                      </m:sup>
                    </m:sSubSup>
                    <m:r>
                      <a:rPr lang="en-US" altLang="zh-CN" sz="2000" b="1" i="1" smtClean="0">
                        <a:latin typeface="Cambria Math" panose="02040503050406030204" pitchFamily="18" charset="0"/>
                        <a:cs typeface="Times New Roman" panose="02020603050405020304" pitchFamily="18" charset="0"/>
                      </a:rPr>
                      <m:t>/</m:t>
                    </m:r>
                    <m:sSubSup>
                      <m:sSubSupPr>
                        <m:ctrlPr>
                          <a:rPr lang="en-US" altLang="zh-CN" sz="2000" b="1" i="1">
                            <a:latin typeface="Cambria Math" panose="02040503050406030204" pitchFamily="18" charset="0"/>
                            <a:cs typeface="Times New Roman" panose="02020603050405020304" pitchFamily="18" charset="0"/>
                          </a:rPr>
                        </m:ctrlPr>
                      </m:sSubSupPr>
                      <m:e>
                        <m:r>
                          <a:rPr lang="zh-CN" altLang="en-US" sz="2000" b="1" i="1">
                            <a:latin typeface="Cambria Math" panose="02040503050406030204" pitchFamily="18" charset="0"/>
                            <a:cs typeface="Times New Roman" panose="02020603050405020304" pitchFamily="18" charset="0"/>
                          </a:rPr>
                          <m:t>𝜽</m:t>
                        </m:r>
                      </m:e>
                      <m:sub>
                        <m:r>
                          <a:rPr lang="en-US" altLang="zh-CN" sz="2000" b="1" i="1">
                            <a:latin typeface="Cambria Math" panose="02040503050406030204" pitchFamily="18" charset="0"/>
                            <a:cs typeface="Times New Roman" panose="02020603050405020304" pitchFamily="18" charset="0"/>
                          </a:rPr>
                          <m:t>𝑺</m:t>
                        </m:r>
                      </m:sub>
                      <m:sup>
                        <m:r>
                          <a:rPr lang="en-US" altLang="zh-CN" sz="2000" b="1" i="1">
                            <a:latin typeface="Cambria Math" panose="02040503050406030204" pitchFamily="18" charset="0"/>
                            <a:cs typeface="Times New Roman" panose="02020603050405020304" pitchFamily="18" charset="0"/>
                          </a:rPr>
                          <m:t>𝒑</m:t>
                        </m:r>
                      </m:sup>
                    </m:sSubSup>
                  </m:oMath>
                </a14:m>
                <a:r>
                  <a:rPr lang="en-US" altLang="zh-CN" sz="2000" dirty="0">
                    <a:latin typeface="Times New Roman" panose="02020603050405020304" pitchFamily="18" charset="0"/>
                    <a:cs typeface="Times New Roman" panose="02020603050405020304" pitchFamily="18" charset="0"/>
                  </a:rPr>
                  <a:t> are the predicted probability of and session embedding of session </a:t>
                </a:r>
                <a14:m>
                  <m:oMath xmlns:m="http://schemas.openxmlformats.org/officeDocument/2006/math">
                    <m:r>
                      <a:rPr lang="en-US" altLang="zh-CN" sz="2000" i="1">
                        <a:latin typeface="Cambria Math" panose="02040503050406030204" pitchFamily="18" charset="0"/>
                        <a:cs typeface="Times New Roman" panose="02020603050405020304" pitchFamily="18" charset="0"/>
                      </a:rPr>
                      <m:t>𝑝</m:t>
                    </m:r>
                  </m:oMath>
                </a14:m>
                <a:r>
                  <a:rPr lang="en-US" altLang="zh-CN" sz="2000" dirty="0">
                    <a:latin typeface="Times New Roman" panose="02020603050405020304" pitchFamily="18" charset="0"/>
                    <a:cs typeface="Times New Roman" panose="02020603050405020304" pitchFamily="18" charset="0"/>
                  </a:rPr>
                  <a:t>, respectively, under item/session view. </a:t>
                </a:r>
                <a14:m>
                  <m:oMath xmlns:m="http://schemas.openxmlformats.org/officeDocument/2006/math">
                    <m:sSub>
                      <m:sSubPr>
                        <m:ctrlPr>
                          <a:rPr lang="en-US" altLang="zh-CN" sz="2000" b="1" i="1">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𝐗</m:t>
                        </m:r>
                      </m:e>
                      <m:sub>
                        <m:r>
                          <a:rPr lang="en-US" altLang="zh-CN" sz="2000" i="1">
                            <a:latin typeface="Cambria Math" panose="02040503050406030204" pitchFamily="18" charset="0"/>
                            <a:cs typeface="Times New Roman" panose="02020603050405020304" pitchFamily="18" charset="0"/>
                          </a:rPr>
                          <m:t>𝐼</m:t>
                        </m:r>
                      </m:sub>
                    </m:sSub>
                  </m:oMath>
                </a14:m>
                <a:r>
                  <a:rPr lang="en-US" altLang="zh-CN" sz="2000" dirty="0">
                    <a:latin typeface="Times New Roman" panose="02020603050405020304" pitchFamily="18" charset="0"/>
                    <a:cs typeface="Times New Roman" panose="02020603050405020304" pitchFamily="18" charset="0"/>
                  </a:rPr>
                  <a:t> and </a:t>
                </a:r>
                <a14:m>
                  <m:oMath xmlns:m="http://schemas.openxmlformats.org/officeDocument/2006/math">
                    <m:sSup>
                      <m:sSupPr>
                        <m:ctrlPr>
                          <a:rPr lang="en-US" altLang="zh-CN" sz="2000" b="1" i="1">
                            <a:latin typeface="Cambria Math" panose="02040503050406030204" pitchFamily="18" charset="0"/>
                            <a:cs typeface="Times New Roman" panose="02020603050405020304" pitchFamily="18" charset="0"/>
                          </a:rPr>
                        </m:ctrlPr>
                      </m:sSupPr>
                      <m:e>
                        <m:r>
                          <a:rPr lang="en-US" altLang="zh-CN" sz="2000" b="1">
                            <a:latin typeface="Cambria Math" panose="02040503050406030204" pitchFamily="18" charset="0"/>
                            <a:cs typeface="Times New Roman" panose="02020603050405020304" pitchFamily="18" charset="0"/>
                          </a:rPr>
                          <m:t>𝐗</m:t>
                        </m:r>
                      </m:e>
                      <m:sup>
                        <m:r>
                          <a:rPr lang="en-US" altLang="zh-CN" sz="2000" b="1" i="1">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0</m:t>
                        </m:r>
                        <m:r>
                          <a:rPr lang="en-US" altLang="zh-CN" sz="2000" b="1" i="1">
                            <a:latin typeface="Cambria Math" panose="02040503050406030204" pitchFamily="18" charset="0"/>
                            <a:cs typeface="Times New Roman" panose="02020603050405020304" pitchFamily="18" charset="0"/>
                          </a:rPr>
                          <m:t>)</m:t>
                        </m:r>
                      </m:sup>
                    </m:sSup>
                  </m:oMath>
                </a14:m>
                <a:r>
                  <a:rPr lang="en-US" altLang="zh-CN" sz="2000" dirty="0">
                    <a:latin typeface="Times New Roman" panose="02020603050405020304" pitchFamily="18" charset="0"/>
                    <a:cs typeface="Times New Roman" panose="02020603050405020304" pitchFamily="18" charset="0"/>
                  </a:rPr>
                  <a:t> are item embedding.</a:t>
                </a:r>
              </a:p>
              <a:p>
                <a:pPr algn="just">
                  <a:lnSpc>
                    <a:spcPct val="150000"/>
                  </a:lnSpc>
                </a:pPr>
                <a14:m>
                  <m:oMathPara xmlns:m="http://schemas.openxmlformats.org/officeDocument/2006/math">
                    <m:oMathParaPr>
                      <m:jc m:val="centerGroup"/>
                    </m:oMathParaPr>
                    <m:oMath xmlns:m="http://schemas.openxmlformats.org/officeDocument/2006/math">
                      <m:sSubSup>
                        <m:sSubSupPr>
                          <m:ctrlPr>
                            <a:rPr lang="en-US" altLang="zh-CN" sz="2000" b="1" i="1">
                              <a:latin typeface="Cambria Math" panose="02040503050406030204" pitchFamily="18" charset="0"/>
                              <a:cs typeface="Times New Roman" panose="02020603050405020304" pitchFamily="18" charset="0"/>
                            </a:rPr>
                          </m:ctrlPr>
                        </m:sSubSupPr>
                        <m:e>
                          <m:r>
                            <a:rPr lang="en-US" altLang="zh-CN" sz="2000" b="1" i="1">
                              <a:latin typeface="Cambria Math" panose="02040503050406030204" pitchFamily="18" charset="0"/>
                              <a:cs typeface="Times New Roman" panose="02020603050405020304" pitchFamily="18" charset="0"/>
                            </a:rPr>
                            <m:t>𝒄</m:t>
                          </m:r>
                        </m:e>
                        <m:sub>
                          <m:r>
                            <a:rPr lang="en-US" altLang="zh-CN" sz="2000" b="1" i="1" smtClean="0">
                              <a:latin typeface="Cambria Math" panose="02040503050406030204" pitchFamily="18" charset="0"/>
                              <a:cs typeface="Times New Roman" panose="02020603050405020304" pitchFamily="18" charset="0"/>
                            </a:rPr>
                            <m:t>𝑰</m:t>
                          </m:r>
                        </m:sub>
                        <m:sup>
                          <m:sSup>
                            <m:sSupPr>
                              <m:ctrlPr>
                                <a:rPr lang="en-US" altLang="zh-CN" sz="2000" b="1" i="1">
                                  <a:latin typeface="Cambria Math" panose="02040503050406030204" pitchFamily="18" charset="0"/>
                                  <a:cs typeface="Times New Roman" panose="02020603050405020304" pitchFamily="18" charset="0"/>
                                </a:rPr>
                              </m:ctrlPr>
                            </m:sSupPr>
                            <m:e>
                              <m:r>
                                <a:rPr lang="en-US" altLang="zh-CN" sz="2000" i="1">
                                  <a:latin typeface="Cambria Math" panose="02040503050406030204" pitchFamily="18" charset="0"/>
                                  <a:cs typeface="Times New Roman" panose="02020603050405020304" pitchFamily="18" charset="0"/>
                                </a:rPr>
                                <m:t>𝑝</m:t>
                              </m:r>
                            </m:e>
                            <m:sup>
                              <m:r>
                                <a:rPr lang="en-US" altLang="zh-CN" sz="2000" b="1" i="1">
                                  <a:latin typeface="Cambria Math" panose="02040503050406030204" pitchFamily="18" charset="0"/>
                                  <a:cs typeface="Times New Roman" panose="02020603050405020304" pitchFamily="18" charset="0"/>
                                </a:rPr>
                                <m:t>+</m:t>
                              </m:r>
                            </m:sup>
                          </m:sSup>
                        </m:sup>
                      </m:sSubSup>
                      <m:r>
                        <a:rPr lang="en-US" altLang="zh-CN" sz="2000" b="1" i="1">
                          <a:latin typeface="Cambria Math" panose="02040503050406030204" pitchFamily="18" charset="0"/>
                          <a:cs typeface="Times New Roman" panose="02020603050405020304" pitchFamily="18" charset="0"/>
                        </a:rPr>
                        <m:t>=</m:t>
                      </m:r>
                      <m:r>
                        <m:rPr>
                          <m:sty m:val="p"/>
                        </m:rPr>
                        <a:rPr lang="en-US" altLang="zh-CN" sz="2000" smtClean="0">
                          <a:latin typeface="Cambria Math" panose="02040503050406030204" pitchFamily="18" charset="0"/>
                          <a:cs typeface="Times New Roman" panose="02020603050405020304" pitchFamily="18" charset="0"/>
                        </a:rPr>
                        <m:t>top</m:t>
                      </m:r>
                      <m:r>
                        <a:rPr lang="en-US" altLang="zh-CN" sz="2000" smtClean="0">
                          <a:latin typeface="Cambria Math" panose="02040503050406030204" pitchFamily="18" charset="0"/>
                          <a:cs typeface="Times New Roman" panose="02020603050405020304" pitchFamily="18" charset="0"/>
                        </a:rPr>
                        <m:t>−</m:t>
                      </m:r>
                      <m:r>
                        <m:rPr>
                          <m:sty m:val="p"/>
                        </m:rPr>
                        <a:rPr lang="en-US" altLang="zh-CN" sz="2000" smtClean="0">
                          <a:latin typeface="Cambria Math" panose="02040503050406030204" pitchFamily="18" charset="0"/>
                          <a:cs typeface="Times New Roman" panose="02020603050405020304" pitchFamily="18" charset="0"/>
                        </a:rPr>
                        <m:t>K</m:t>
                      </m:r>
                      <m:d>
                        <m:dPr>
                          <m:ctrlPr>
                            <a:rPr lang="en-US" altLang="zh-CN" sz="2000" b="1" i="1">
                              <a:latin typeface="Cambria Math" panose="02040503050406030204" pitchFamily="18" charset="0"/>
                              <a:cs typeface="Times New Roman" panose="02020603050405020304" pitchFamily="18" charset="0"/>
                            </a:rPr>
                          </m:ctrlPr>
                        </m:dPr>
                        <m:e>
                          <m:sSubSup>
                            <m:sSubSupPr>
                              <m:ctrlPr>
                                <a:rPr lang="en-US" altLang="zh-CN" sz="2000" b="1" i="1">
                                  <a:latin typeface="Cambria Math" panose="02040503050406030204" pitchFamily="18" charset="0"/>
                                  <a:cs typeface="Times New Roman" panose="02020603050405020304" pitchFamily="18" charset="0"/>
                                </a:rPr>
                              </m:ctrlPr>
                            </m:sSubSupPr>
                            <m:e>
                              <m:r>
                                <a:rPr lang="en-US" altLang="zh-CN" sz="2000" b="1" i="1">
                                  <a:latin typeface="Cambria Math" panose="02040503050406030204" pitchFamily="18" charset="0"/>
                                  <a:cs typeface="Times New Roman" panose="02020603050405020304" pitchFamily="18" charset="0"/>
                                </a:rPr>
                                <m:t>𝒚</m:t>
                              </m:r>
                            </m:e>
                            <m:sub>
                              <m:r>
                                <a:rPr lang="en-US" altLang="zh-CN" sz="2000" b="1" i="1">
                                  <a:latin typeface="Cambria Math" panose="02040503050406030204" pitchFamily="18" charset="0"/>
                                  <a:cs typeface="Times New Roman" panose="02020603050405020304" pitchFamily="18" charset="0"/>
                                </a:rPr>
                                <m:t>𝑰</m:t>
                              </m:r>
                            </m:sub>
                            <m:sup>
                              <m:r>
                                <a:rPr lang="en-US" altLang="zh-CN" sz="2000" i="1">
                                  <a:latin typeface="Cambria Math" panose="02040503050406030204" pitchFamily="18" charset="0"/>
                                  <a:cs typeface="Times New Roman" panose="02020603050405020304" pitchFamily="18" charset="0"/>
                                </a:rPr>
                                <m:t>𝑝</m:t>
                              </m:r>
                            </m:sup>
                          </m:sSubSup>
                        </m:e>
                      </m:d>
                      <m:r>
                        <a:rPr lang="en-US" altLang="zh-CN" sz="2000" b="1" i="1" smtClean="0">
                          <a:latin typeface="Cambria Math" panose="02040503050406030204" pitchFamily="18" charset="0"/>
                          <a:cs typeface="Times New Roman" panose="02020603050405020304" pitchFamily="18" charset="0"/>
                        </a:rPr>
                        <m:t>,</m:t>
                      </m:r>
                      <m:sSubSup>
                        <m:sSubSupPr>
                          <m:ctrlPr>
                            <a:rPr lang="en-US" altLang="zh-CN" sz="2000" b="1" i="1">
                              <a:latin typeface="Cambria Math" panose="02040503050406030204" pitchFamily="18" charset="0"/>
                              <a:cs typeface="Times New Roman" panose="02020603050405020304" pitchFamily="18" charset="0"/>
                            </a:rPr>
                          </m:ctrlPr>
                        </m:sSubSupPr>
                        <m:e>
                          <m:r>
                            <a:rPr lang="en-US" altLang="zh-CN" sz="2000" b="1" i="1">
                              <a:latin typeface="Cambria Math" panose="02040503050406030204" pitchFamily="18" charset="0"/>
                              <a:cs typeface="Times New Roman" panose="02020603050405020304" pitchFamily="18" charset="0"/>
                            </a:rPr>
                            <m:t>𝒄</m:t>
                          </m:r>
                        </m:e>
                        <m:sub>
                          <m:r>
                            <a:rPr lang="en-US" altLang="zh-CN" sz="2000" b="1" i="1">
                              <a:latin typeface="Cambria Math" panose="02040503050406030204" pitchFamily="18" charset="0"/>
                              <a:cs typeface="Times New Roman" panose="02020603050405020304" pitchFamily="18" charset="0"/>
                            </a:rPr>
                            <m:t>𝑺</m:t>
                          </m:r>
                        </m:sub>
                        <m:sup>
                          <m:sSup>
                            <m:sSupPr>
                              <m:ctrlPr>
                                <a:rPr lang="en-US" altLang="zh-CN" sz="2000" b="1" i="1">
                                  <a:latin typeface="Cambria Math" panose="02040503050406030204" pitchFamily="18" charset="0"/>
                                  <a:cs typeface="Times New Roman" panose="02020603050405020304" pitchFamily="18" charset="0"/>
                                </a:rPr>
                              </m:ctrlPr>
                            </m:sSupPr>
                            <m:e>
                              <m:r>
                                <a:rPr lang="en-US" altLang="zh-CN" sz="2000" i="1">
                                  <a:latin typeface="Cambria Math" panose="02040503050406030204" pitchFamily="18" charset="0"/>
                                  <a:cs typeface="Times New Roman" panose="02020603050405020304" pitchFamily="18" charset="0"/>
                                </a:rPr>
                                <m:t>𝑝</m:t>
                              </m:r>
                            </m:e>
                            <m:sup>
                              <m:r>
                                <a:rPr lang="en-US" altLang="zh-CN" sz="2000" b="1" i="1">
                                  <a:latin typeface="Cambria Math" panose="02040503050406030204" pitchFamily="18" charset="0"/>
                                  <a:cs typeface="Times New Roman" panose="02020603050405020304" pitchFamily="18" charset="0"/>
                                </a:rPr>
                                <m:t>+</m:t>
                              </m:r>
                            </m:sup>
                          </m:sSup>
                        </m:sup>
                      </m:sSubSup>
                      <m:r>
                        <a:rPr lang="en-US" altLang="zh-CN" sz="2000" b="1" i="1">
                          <a:latin typeface="Cambria Math" panose="02040503050406030204" pitchFamily="18" charset="0"/>
                          <a:cs typeface="Times New Roman" panose="02020603050405020304" pitchFamily="18" charset="0"/>
                        </a:rPr>
                        <m:t>=</m:t>
                      </m:r>
                      <m:r>
                        <m:rPr>
                          <m:sty m:val="p"/>
                        </m:rPr>
                        <a:rPr lang="en-US" altLang="zh-CN" sz="2000">
                          <a:latin typeface="Cambria Math" panose="02040503050406030204" pitchFamily="18" charset="0"/>
                          <a:cs typeface="Times New Roman" panose="02020603050405020304" pitchFamily="18" charset="0"/>
                        </a:rPr>
                        <m:t>top</m:t>
                      </m:r>
                      <m:r>
                        <a:rPr lang="en-US" altLang="zh-CN" sz="2000">
                          <a:latin typeface="Cambria Math" panose="02040503050406030204" pitchFamily="18" charset="0"/>
                          <a:cs typeface="Times New Roman" panose="02020603050405020304" pitchFamily="18" charset="0"/>
                        </a:rPr>
                        <m:t>−</m:t>
                      </m:r>
                      <m:r>
                        <m:rPr>
                          <m:sty m:val="p"/>
                        </m:rPr>
                        <a:rPr lang="en-US" altLang="zh-CN" sz="2000">
                          <a:latin typeface="Cambria Math" panose="02040503050406030204" pitchFamily="18" charset="0"/>
                          <a:cs typeface="Times New Roman" panose="02020603050405020304" pitchFamily="18" charset="0"/>
                        </a:rPr>
                        <m:t>K</m:t>
                      </m:r>
                      <m:d>
                        <m:dPr>
                          <m:ctrlPr>
                            <a:rPr lang="en-US" altLang="zh-CN" sz="2000" b="1" i="1">
                              <a:latin typeface="Cambria Math" panose="02040503050406030204" pitchFamily="18" charset="0"/>
                              <a:cs typeface="Times New Roman" panose="02020603050405020304" pitchFamily="18" charset="0"/>
                            </a:rPr>
                          </m:ctrlPr>
                        </m:dPr>
                        <m:e>
                          <m:sSubSup>
                            <m:sSubSupPr>
                              <m:ctrlPr>
                                <a:rPr lang="en-US" altLang="zh-CN" sz="2000" b="1" i="1">
                                  <a:latin typeface="Cambria Math" panose="02040503050406030204" pitchFamily="18" charset="0"/>
                                  <a:cs typeface="Times New Roman" panose="02020603050405020304" pitchFamily="18" charset="0"/>
                                </a:rPr>
                              </m:ctrlPr>
                            </m:sSubSupPr>
                            <m:e>
                              <m:r>
                                <a:rPr lang="en-US" altLang="zh-CN" sz="2000" b="1" i="1">
                                  <a:latin typeface="Cambria Math" panose="02040503050406030204" pitchFamily="18" charset="0"/>
                                  <a:cs typeface="Times New Roman" panose="02020603050405020304" pitchFamily="18" charset="0"/>
                                </a:rPr>
                                <m:t>𝒚</m:t>
                              </m:r>
                            </m:e>
                            <m:sub>
                              <m:r>
                                <a:rPr lang="en-US" altLang="zh-CN" sz="2000" b="1" i="1" smtClean="0">
                                  <a:latin typeface="Cambria Math" panose="02040503050406030204" pitchFamily="18" charset="0"/>
                                  <a:cs typeface="Times New Roman" panose="02020603050405020304" pitchFamily="18" charset="0"/>
                                </a:rPr>
                                <m:t>𝑺</m:t>
                              </m:r>
                            </m:sub>
                            <m:sup>
                              <m:r>
                                <a:rPr lang="en-US" altLang="zh-CN" sz="2000" i="1">
                                  <a:latin typeface="Cambria Math" panose="02040503050406030204" pitchFamily="18" charset="0"/>
                                  <a:cs typeface="Times New Roman" panose="02020603050405020304" pitchFamily="18" charset="0"/>
                                </a:rPr>
                                <m:t>𝑝</m:t>
                              </m:r>
                            </m:sup>
                          </m:sSubSup>
                        </m:e>
                      </m:d>
                    </m:oMath>
                  </m:oMathPara>
                </a14:m>
                <a:endParaRPr lang="en-US" altLang="zh-CN" sz="2000" b="1" dirty="0">
                  <a:latin typeface="Cambria Math" panose="02040503050406030204" pitchFamily="18" charset="0"/>
                  <a:cs typeface="Times New Roman" panose="02020603050405020304" pitchFamily="18" charset="0"/>
                </a:endParaRPr>
              </a:p>
              <a:p>
                <a:pPr algn="just">
                  <a:lnSpc>
                    <a:spcPct val="150000"/>
                  </a:lnSpc>
                </a:pPr>
                <a14:m>
                  <m:oMath xmlns:m="http://schemas.openxmlformats.org/officeDocument/2006/math">
                    <m:r>
                      <a:rPr lang="en-US" altLang="zh-CN" sz="2000" b="1" i="1" smtClean="0">
                        <a:latin typeface="Cambria Math" panose="02040503050406030204" pitchFamily="18" charset="0"/>
                        <a:cs typeface="Times New Roman" panose="02020603050405020304" pitchFamily="18" charset="0"/>
                      </a:rPr>
                      <m:t> </m:t>
                    </m:r>
                  </m:oMath>
                </a14:m>
                <a:r>
                  <a:rPr lang="en-US" altLang="zh-CN" sz="2000" dirty="0">
                    <a:latin typeface="Times New Roman" panose="02020603050405020304" pitchFamily="18" charset="0"/>
                    <a:cs typeface="Times New Roman" panose="02020603050405020304" pitchFamily="18" charset="0"/>
                  </a:rPr>
                  <a:t>where </a:t>
                </a:r>
                <a14:m>
                  <m:oMath xmlns:m="http://schemas.openxmlformats.org/officeDocument/2006/math">
                    <m:sSubSup>
                      <m:sSubSupPr>
                        <m:ctrlPr>
                          <a:rPr lang="en-US" altLang="zh-CN" sz="2000" b="1" i="1">
                            <a:latin typeface="Cambria Math" panose="02040503050406030204" pitchFamily="18" charset="0"/>
                            <a:cs typeface="Times New Roman" panose="02020603050405020304" pitchFamily="18" charset="0"/>
                          </a:rPr>
                        </m:ctrlPr>
                      </m:sSubSupPr>
                      <m:e>
                        <m:r>
                          <a:rPr lang="en-US" altLang="zh-CN" sz="2000" b="1" i="1">
                            <a:latin typeface="Cambria Math" panose="02040503050406030204" pitchFamily="18" charset="0"/>
                            <a:cs typeface="Times New Roman" panose="02020603050405020304" pitchFamily="18" charset="0"/>
                          </a:rPr>
                          <m:t>𝒄</m:t>
                        </m:r>
                      </m:e>
                      <m:sub>
                        <m:r>
                          <a:rPr lang="en-US" altLang="zh-CN" sz="2000" b="1" i="1">
                            <a:latin typeface="Cambria Math" panose="02040503050406030204" pitchFamily="18" charset="0"/>
                            <a:cs typeface="Times New Roman" panose="02020603050405020304" pitchFamily="18" charset="0"/>
                          </a:rPr>
                          <m:t>𝑰</m:t>
                        </m:r>
                      </m:sub>
                      <m:sup>
                        <m:sSup>
                          <m:sSupPr>
                            <m:ctrlPr>
                              <a:rPr lang="en-US" altLang="zh-CN" sz="2000" b="1" i="1">
                                <a:latin typeface="Cambria Math" panose="02040503050406030204" pitchFamily="18" charset="0"/>
                                <a:cs typeface="Times New Roman" panose="02020603050405020304" pitchFamily="18" charset="0"/>
                              </a:rPr>
                            </m:ctrlPr>
                          </m:sSupPr>
                          <m:e>
                            <m:r>
                              <a:rPr lang="en-US" altLang="zh-CN" sz="2000" i="1">
                                <a:latin typeface="Cambria Math" panose="02040503050406030204" pitchFamily="18" charset="0"/>
                                <a:cs typeface="Times New Roman" panose="02020603050405020304" pitchFamily="18" charset="0"/>
                              </a:rPr>
                              <m:t>𝑝</m:t>
                            </m:r>
                          </m:e>
                          <m:sup>
                            <m:r>
                              <a:rPr lang="en-US" altLang="zh-CN" sz="2000" b="1" i="1">
                                <a:latin typeface="Cambria Math" panose="02040503050406030204" pitchFamily="18" charset="0"/>
                                <a:cs typeface="Times New Roman" panose="02020603050405020304" pitchFamily="18" charset="0"/>
                              </a:rPr>
                              <m:t>+</m:t>
                            </m:r>
                          </m:sup>
                        </m:sSup>
                      </m:sup>
                    </m:sSubSup>
                    <m:r>
                      <a:rPr lang="en-US" altLang="zh-CN" sz="2000" b="1" i="1" smtClean="0">
                        <a:latin typeface="Cambria Math" panose="02040503050406030204" pitchFamily="18" charset="0"/>
                        <a:cs typeface="Times New Roman" panose="02020603050405020304" pitchFamily="18" charset="0"/>
                      </a:rPr>
                      <m:t>/</m:t>
                    </m:r>
                    <m:sSubSup>
                      <m:sSubSupPr>
                        <m:ctrlPr>
                          <a:rPr lang="en-US" altLang="zh-CN" sz="2000" b="1" i="1">
                            <a:latin typeface="Cambria Math" panose="02040503050406030204" pitchFamily="18" charset="0"/>
                            <a:cs typeface="Times New Roman" panose="02020603050405020304" pitchFamily="18" charset="0"/>
                          </a:rPr>
                        </m:ctrlPr>
                      </m:sSubSupPr>
                      <m:e>
                        <m:r>
                          <a:rPr lang="en-US" altLang="zh-CN" sz="2000" b="1" i="1">
                            <a:latin typeface="Cambria Math" panose="02040503050406030204" pitchFamily="18" charset="0"/>
                            <a:cs typeface="Times New Roman" panose="02020603050405020304" pitchFamily="18" charset="0"/>
                          </a:rPr>
                          <m:t>𝒄</m:t>
                        </m:r>
                      </m:e>
                      <m:sub>
                        <m:r>
                          <a:rPr lang="en-US" altLang="zh-CN" sz="2000" b="1" i="1">
                            <a:latin typeface="Cambria Math" panose="02040503050406030204" pitchFamily="18" charset="0"/>
                            <a:cs typeface="Times New Roman" panose="02020603050405020304" pitchFamily="18" charset="0"/>
                          </a:rPr>
                          <m:t>𝑺</m:t>
                        </m:r>
                      </m:sub>
                      <m:sup>
                        <m:sSup>
                          <m:sSupPr>
                            <m:ctrlPr>
                              <a:rPr lang="en-US" altLang="zh-CN" sz="2000" b="1" i="1">
                                <a:latin typeface="Cambria Math" panose="02040503050406030204" pitchFamily="18" charset="0"/>
                                <a:cs typeface="Times New Roman" panose="02020603050405020304" pitchFamily="18" charset="0"/>
                              </a:rPr>
                            </m:ctrlPr>
                          </m:sSupPr>
                          <m:e>
                            <m:r>
                              <a:rPr lang="en-US" altLang="zh-CN" sz="2000" i="1">
                                <a:latin typeface="Cambria Math" panose="02040503050406030204" pitchFamily="18" charset="0"/>
                                <a:cs typeface="Times New Roman" panose="02020603050405020304" pitchFamily="18" charset="0"/>
                              </a:rPr>
                              <m:t>𝑝</m:t>
                            </m:r>
                          </m:e>
                          <m:sup>
                            <m:r>
                              <a:rPr lang="en-US" altLang="zh-CN" sz="2000" b="1" i="1">
                                <a:latin typeface="Cambria Math" panose="02040503050406030204" pitchFamily="18" charset="0"/>
                                <a:cs typeface="Times New Roman" panose="02020603050405020304" pitchFamily="18" charset="0"/>
                              </a:rPr>
                              <m:t>+</m:t>
                            </m:r>
                          </m:sup>
                        </m:sSup>
                      </m:sup>
                    </m:sSubSup>
                  </m:oMath>
                </a14:m>
                <a:r>
                  <a:rPr lang="en-US" altLang="zh-CN" sz="2000" dirty="0">
                    <a:latin typeface="Times New Roman" panose="02020603050405020304" pitchFamily="18" charset="0"/>
                    <a:cs typeface="Times New Roman" panose="02020603050405020304" pitchFamily="18" charset="0"/>
                  </a:rPr>
                  <a:t> are the positive samples under item/session view. top-K(·) means select items with the top-K highest confidence.  For negative samples,  we randomly select the samples from the items ranked in top 10% in </a:t>
                </a:r>
                <a14:m>
                  <m:oMath xmlns:m="http://schemas.openxmlformats.org/officeDocument/2006/math">
                    <m:sSubSup>
                      <m:sSubSupPr>
                        <m:ctrlPr>
                          <a:rPr lang="en-US" altLang="zh-CN" sz="2000" b="1" i="1" smtClean="0">
                            <a:latin typeface="Cambria Math" panose="02040503050406030204" pitchFamily="18" charset="0"/>
                            <a:cs typeface="Times New Roman" panose="02020603050405020304" pitchFamily="18" charset="0"/>
                          </a:rPr>
                        </m:ctrlPr>
                      </m:sSubSupPr>
                      <m:e>
                        <m:r>
                          <a:rPr lang="en-US" altLang="zh-CN" sz="2000" b="1" i="1" smtClean="0">
                            <a:latin typeface="Cambria Math" panose="02040503050406030204" pitchFamily="18" charset="0"/>
                            <a:cs typeface="Times New Roman" panose="02020603050405020304" pitchFamily="18" charset="0"/>
                          </a:rPr>
                          <m:t>𝒚</m:t>
                        </m:r>
                      </m:e>
                      <m:sub>
                        <m:r>
                          <a:rPr lang="en-US" altLang="zh-CN" sz="2000" b="1" i="1" smtClean="0">
                            <a:latin typeface="Cambria Math" panose="02040503050406030204" pitchFamily="18" charset="0"/>
                            <a:cs typeface="Times New Roman" panose="02020603050405020304" pitchFamily="18" charset="0"/>
                          </a:rPr>
                          <m:t>𝑰</m:t>
                        </m:r>
                      </m:sub>
                      <m:sup>
                        <m:r>
                          <a:rPr lang="en-US" altLang="zh-CN" sz="2000" b="0" i="1" smtClean="0">
                            <a:latin typeface="Cambria Math" panose="02040503050406030204" pitchFamily="18" charset="0"/>
                            <a:cs typeface="Times New Roman" panose="02020603050405020304" pitchFamily="18" charset="0"/>
                          </a:rPr>
                          <m:t>𝑝</m:t>
                        </m:r>
                      </m:sup>
                    </m:sSubSup>
                  </m:oMath>
                </a14:m>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excluding the positives to construct </a:t>
                </a:r>
                <a14:m>
                  <m:oMath xmlns:m="http://schemas.openxmlformats.org/officeDocument/2006/math">
                    <m:sSubSup>
                      <m:sSubSupPr>
                        <m:ctrlPr>
                          <a:rPr lang="en-US" altLang="zh-CN" sz="2000" b="1" i="1">
                            <a:latin typeface="Cambria Math" panose="02040503050406030204" pitchFamily="18" charset="0"/>
                            <a:cs typeface="Times New Roman" panose="02020603050405020304" pitchFamily="18" charset="0"/>
                          </a:rPr>
                        </m:ctrlPr>
                      </m:sSubSupPr>
                      <m:e>
                        <m:r>
                          <a:rPr lang="en-US" altLang="zh-CN" sz="2000" b="1" i="1">
                            <a:latin typeface="Cambria Math" panose="02040503050406030204" pitchFamily="18" charset="0"/>
                            <a:cs typeface="Times New Roman" panose="02020603050405020304" pitchFamily="18" charset="0"/>
                          </a:rPr>
                          <m:t>𝒄</m:t>
                        </m:r>
                      </m:e>
                      <m:sub>
                        <m:r>
                          <a:rPr lang="en-US" altLang="zh-CN" sz="2000" b="1" i="1">
                            <a:latin typeface="Cambria Math" panose="02040503050406030204" pitchFamily="18" charset="0"/>
                            <a:cs typeface="Times New Roman" panose="02020603050405020304" pitchFamily="18" charset="0"/>
                          </a:rPr>
                          <m:t>𝑰</m:t>
                        </m:r>
                      </m:sub>
                      <m:sup>
                        <m:sSup>
                          <m:sSupPr>
                            <m:ctrlPr>
                              <a:rPr lang="en-US" altLang="zh-CN" sz="2000" b="1" i="1">
                                <a:latin typeface="Cambria Math" panose="02040503050406030204" pitchFamily="18" charset="0"/>
                                <a:cs typeface="Times New Roman" panose="02020603050405020304" pitchFamily="18" charset="0"/>
                              </a:rPr>
                            </m:ctrlPr>
                          </m:sSupPr>
                          <m:e>
                            <m:r>
                              <a:rPr lang="en-US" altLang="zh-CN" sz="2000" i="1">
                                <a:latin typeface="Cambria Math" panose="02040503050406030204" pitchFamily="18" charset="0"/>
                                <a:cs typeface="Times New Roman" panose="02020603050405020304" pitchFamily="18" charset="0"/>
                              </a:rPr>
                              <m:t>𝑝</m:t>
                            </m:r>
                          </m:e>
                          <m:sup>
                            <m:r>
                              <a:rPr lang="en-US" altLang="zh-CN" sz="2000" b="1" i="1" smtClean="0">
                                <a:latin typeface="Cambria Math" panose="02040503050406030204" pitchFamily="18" charset="0"/>
                                <a:cs typeface="Times New Roman" panose="02020603050405020304" pitchFamily="18" charset="0"/>
                              </a:rPr>
                              <m:t>−</m:t>
                            </m:r>
                          </m:sup>
                        </m:sSup>
                      </m:sup>
                    </m:sSubSup>
                  </m:oMath>
                </a14:m>
                <a:r>
                  <a:rPr lang="en-US" altLang="zh-CN" sz="2000" dirty="0">
                    <a:latin typeface="Times New Roman" panose="02020603050405020304" pitchFamily="18" charset="0"/>
                    <a:cs typeface="Times New Roman" panose="02020603050405020304" pitchFamily="18" charset="0"/>
                  </a:rPr>
                  <a:t>. </a:t>
                </a:r>
              </a:p>
            </p:txBody>
          </p:sp>
        </mc:Choice>
        <mc:Fallback xmlns="">
          <p:sp>
            <p:nvSpPr>
              <p:cNvPr id="5" name="文本框 4">
                <a:extLst>
                  <a:ext uri="{FF2B5EF4-FFF2-40B4-BE49-F238E27FC236}">
                    <a16:creationId xmlns:a16="http://schemas.microsoft.com/office/drawing/2014/main" id="{F3EBC543-D047-4001-93A3-8A2BE702065D}"/>
                  </a:ext>
                </a:extLst>
              </p:cNvPr>
              <p:cNvSpPr txBox="1">
                <a:spLocks noRot="1" noChangeAspect="1" noMove="1" noResize="1" noEditPoints="1" noAdjustHandles="1" noChangeArrowheads="1" noChangeShapeType="1" noTextEdit="1"/>
              </p:cNvSpPr>
              <p:nvPr/>
            </p:nvSpPr>
            <p:spPr>
              <a:xfrm>
                <a:off x="320310" y="907334"/>
                <a:ext cx="11551380" cy="5284716"/>
              </a:xfrm>
              <a:prstGeom prst="rect">
                <a:avLst/>
              </a:prstGeom>
              <a:blipFill>
                <a:blip r:embed="rId2"/>
                <a:stretch>
                  <a:fillRect l="-581" r="-5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60258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DD03A3-58C5-4C2A-B13F-1C61973E10F8}"/>
              </a:ext>
            </a:extLst>
          </p:cNvPr>
          <p:cNvSpPr txBox="1"/>
          <p:nvPr/>
        </p:nvSpPr>
        <p:spPr>
          <a:xfrm>
            <a:off x="154112" y="102742"/>
            <a:ext cx="2612638"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Co-Training</a:t>
            </a:r>
            <a:endParaRPr lang="zh-CN" altLang="en-US" sz="36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3EBC543-D047-4001-93A3-8A2BE702065D}"/>
                  </a:ext>
                </a:extLst>
              </p:cNvPr>
              <p:cNvSpPr txBox="1"/>
              <p:nvPr/>
            </p:nvSpPr>
            <p:spPr>
              <a:xfrm>
                <a:off x="492797" y="1065781"/>
                <a:ext cx="11206405" cy="5103128"/>
              </a:xfrm>
              <a:prstGeom prst="rect">
                <a:avLst/>
              </a:prstGeom>
              <a:noFill/>
            </p:spPr>
            <p:txBody>
              <a:bodyPr wrap="square">
                <a:spAutoFit/>
              </a:bodyPr>
              <a:lstStyle/>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Contrastive learning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The </a:t>
                </a:r>
                <a:r>
                  <a:rPr kumimoji="0" lang="en-US" altLang="zh-CN" sz="2000" b="0" i="0" u="none" strike="noStrike" kern="1200" cap="none" spc="0" normalizeH="0" baseline="0" noProof="0" dirty="0" err="1">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InfoNCE</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was applied to maximize the lower bounder of mutual information between the item pairs:</a:t>
                </a:r>
                <a:endParaRPr lang="en-US" altLang="zh-CN" sz="2000" b="1" dirty="0">
                  <a:latin typeface="Cambria Math" panose="020405030504060302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zh-CN" altLang="en-US" sz="2000" i="1">
                              <a:latin typeface="Cambria Math" panose="02040503050406030204" pitchFamily="18" charset="0"/>
                              <a:cs typeface="Times New Roman" panose="02020603050405020304" pitchFamily="18" charset="0"/>
                            </a:rPr>
                            <m:t>ℒ</m:t>
                          </m:r>
                        </m:e>
                        <m:sub>
                          <m:r>
                            <a:rPr lang="en-US" altLang="zh-CN" sz="2000" i="1">
                              <a:latin typeface="Cambria Math" panose="02040503050406030204" pitchFamily="18" charset="0"/>
                              <a:cs typeface="Times New Roman" panose="02020603050405020304" pitchFamily="18" charset="0"/>
                            </a:rPr>
                            <m:t>𝑠𝑠𝑙</m:t>
                          </m:r>
                        </m:sub>
                      </m:sSub>
                      <m:r>
                        <a:rPr lang="en-US" altLang="zh-CN" sz="2000" b="1" i="1">
                          <a:latin typeface="Cambria Math" panose="02040503050406030204" pitchFamily="18" charset="0"/>
                          <a:cs typeface="Times New Roman" panose="02020603050405020304" pitchFamily="18" charset="0"/>
                        </a:rPr>
                        <m:t>=−</m:t>
                      </m:r>
                      <m:r>
                        <m:rPr>
                          <m:sty m:val="p"/>
                        </m:rPr>
                        <a:rPr lang="en-US" altLang="zh-CN" sz="2000">
                          <a:latin typeface="Cambria Math" panose="02040503050406030204" pitchFamily="18" charset="0"/>
                          <a:cs typeface="Times New Roman" panose="02020603050405020304" pitchFamily="18" charset="0"/>
                        </a:rPr>
                        <m:t>log</m:t>
                      </m:r>
                      <m:f>
                        <m:fPr>
                          <m:ctrlPr>
                            <a:rPr lang="en-US" altLang="zh-CN" sz="2000" b="1" i="1">
                              <a:latin typeface="Cambria Math" panose="02040503050406030204" pitchFamily="18" charset="0"/>
                              <a:cs typeface="Times New Roman" panose="02020603050405020304" pitchFamily="18" charset="0"/>
                            </a:rPr>
                          </m:ctrlPr>
                        </m:fPr>
                        <m:num>
                          <m:nary>
                            <m:naryPr>
                              <m:chr m:val="∑"/>
                              <m:supHide m:val="on"/>
                              <m:ctrlPr>
                                <a:rPr lang="en-US" altLang="zh-CN" sz="2000" b="1" i="1">
                                  <a:latin typeface="Cambria Math" panose="02040503050406030204" pitchFamily="18" charset="0"/>
                                  <a:cs typeface="Times New Roman" panose="02020603050405020304" pitchFamily="18" charset="0"/>
                                </a:rPr>
                              </m:ctrlPr>
                            </m:naryPr>
                            <m:sub>
                              <m:r>
                                <m:rPr>
                                  <m:brk m:alnAt="7"/>
                                </m:rPr>
                                <a:rPr lang="en-US" altLang="zh-CN" sz="2000" i="1">
                                  <a:latin typeface="Cambria Math" panose="02040503050406030204" pitchFamily="18" charset="0"/>
                                  <a:cs typeface="Times New Roman" panose="02020603050405020304" pitchFamily="18" charset="0"/>
                                </a:rPr>
                                <m:t>𝑖</m:t>
                              </m:r>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altLang="zh-CN" sz="2000" b="1" i="1">
                                      <a:latin typeface="Cambria Math" panose="02040503050406030204" pitchFamily="18" charset="0"/>
                                      <a:cs typeface="Times New Roman" panose="02020603050405020304" pitchFamily="18" charset="0"/>
                                    </a:rPr>
                                  </m:ctrlPr>
                                </m:sSubSupPr>
                                <m:e>
                                  <m:r>
                                    <a:rPr lang="en-US" altLang="zh-CN" sz="2000" b="1" i="1">
                                      <a:latin typeface="Cambria Math" panose="02040503050406030204" pitchFamily="18" charset="0"/>
                                      <a:cs typeface="Times New Roman" panose="02020603050405020304" pitchFamily="18" charset="0"/>
                                    </a:rPr>
                                    <m:t>𝒄</m:t>
                                  </m:r>
                                </m:e>
                                <m:sub>
                                  <m:r>
                                    <a:rPr lang="en-US" altLang="zh-CN" sz="2000" b="1" i="1">
                                      <a:latin typeface="Cambria Math" panose="02040503050406030204" pitchFamily="18" charset="0"/>
                                      <a:cs typeface="Times New Roman" panose="02020603050405020304" pitchFamily="18" charset="0"/>
                                    </a:rPr>
                                    <m:t>𝑰</m:t>
                                  </m:r>
                                </m:sub>
                                <m:sup>
                                  <m:sSup>
                                    <m:sSupPr>
                                      <m:ctrlPr>
                                        <a:rPr lang="en-US" altLang="zh-CN" sz="2000" b="1" i="1">
                                          <a:latin typeface="Cambria Math" panose="02040503050406030204" pitchFamily="18" charset="0"/>
                                          <a:cs typeface="Times New Roman" panose="02020603050405020304" pitchFamily="18" charset="0"/>
                                        </a:rPr>
                                      </m:ctrlPr>
                                    </m:sSupPr>
                                    <m:e>
                                      <m:r>
                                        <a:rPr lang="en-US" altLang="zh-CN" sz="2000" i="1">
                                          <a:latin typeface="Cambria Math" panose="02040503050406030204" pitchFamily="18" charset="0"/>
                                          <a:cs typeface="Times New Roman" panose="02020603050405020304" pitchFamily="18" charset="0"/>
                                        </a:rPr>
                                        <m:t>𝑝</m:t>
                                      </m:r>
                                    </m:e>
                                    <m:sup>
                                      <m:r>
                                        <a:rPr lang="en-US" altLang="zh-CN" sz="2000" b="1" i="1">
                                          <a:latin typeface="Cambria Math" panose="02040503050406030204" pitchFamily="18" charset="0"/>
                                          <a:cs typeface="Times New Roman" panose="02020603050405020304" pitchFamily="18" charset="0"/>
                                        </a:rPr>
                                        <m:t>+</m:t>
                                      </m:r>
                                    </m:sup>
                                  </m:sSup>
                                </m:sup>
                              </m:sSubSup>
                            </m:sub>
                            <m:sup/>
                            <m:e>
                              <m:r>
                                <a:rPr lang="zh-CN" altLang="en-US" sz="2000" i="1">
                                  <a:latin typeface="Cambria Math" panose="02040503050406030204" pitchFamily="18" charset="0"/>
                                  <a:cs typeface="Times New Roman" panose="02020603050405020304" pitchFamily="18" charset="0"/>
                                </a:rPr>
                                <m:t>𝜓</m:t>
                              </m:r>
                              <m:d>
                                <m:dPr>
                                  <m:ctrlPr>
                                    <a:rPr lang="en-US" altLang="zh-CN" sz="2000" i="1">
                                      <a:latin typeface="Cambria Math" panose="02040503050406030204" pitchFamily="18" charset="0"/>
                                      <a:cs typeface="Times New Roman" panose="02020603050405020304" pitchFamily="18" charset="0"/>
                                    </a:rPr>
                                  </m:ctrlPr>
                                </m:dPr>
                                <m:e>
                                  <m:sSubSup>
                                    <m:sSubSupPr>
                                      <m:ctrlPr>
                                        <a:rPr lang="en-US" altLang="zh-CN" sz="2000" i="1">
                                          <a:latin typeface="Cambria Math" panose="02040503050406030204" pitchFamily="18" charset="0"/>
                                          <a:cs typeface="Times New Roman" panose="02020603050405020304" pitchFamily="18" charset="0"/>
                                        </a:rPr>
                                      </m:ctrlPr>
                                    </m:sSubSupPr>
                                    <m:e>
                                      <m:r>
                                        <a:rPr lang="en-US" altLang="zh-CN" sz="2000" b="1">
                                          <a:latin typeface="Cambria Math" panose="02040503050406030204" pitchFamily="18" charset="0"/>
                                          <a:cs typeface="Times New Roman" panose="02020603050405020304" pitchFamily="18" charset="0"/>
                                        </a:rPr>
                                        <m:t>𝐱</m:t>
                                      </m:r>
                                    </m:e>
                                    <m:sub>
                                      <m:r>
                                        <a:rPr lang="en-US" altLang="zh-CN" sz="2000" i="1">
                                          <a:latin typeface="Cambria Math" panose="02040503050406030204" pitchFamily="18" charset="0"/>
                                          <a:cs typeface="Times New Roman" panose="02020603050405020304" pitchFamily="18" charset="0"/>
                                        </a:rPr>
                                        <m:t>𝐼</m:t>
                                      </m:r>
                                    </m:sub>
                                    <m:sup>
                                      <m:r>
                                        <a:rPr lang="en-US" altLang="zh-CN" sz="2000" i="1">
                                          <a:latin typeface="Cambria Math" panose="02040503050406030204" pitchFamily="18" charset="0"/>
                                          <a:cs typeface="Times New Roman" panose="02020603050405020304" pitchFamily="18" charset="0"/>
                                        </a:rPr>
                                        <m:t>𝑙𝑎𝑠𝑡</m:t>
                                      </m:r>
                                    </m:sup>
                                  </m:sSubSup>
                                  <m:r>
                                    <a:rPr lang="en-US" altLang="zh-CN" sz="2000" i="1">
                                      <a:latin typeface="Cambria Math" panose="02040503050406030204" pitchFamily="18" charset="0"/>
                                      <a:cs typeface="Times New Roman" panose="02020603050405020304" pitchFamily="18" charset="0"/>
                                    </a:rPr>
                                    <m:t>,</m:t>
                                  </m:r>
                                  <m:sSubSup>
                                    <m:sSubSupPr>
                                      <m:ctrlPr>
                                        <a:rPr lang="en-US" altLang="zh-CN" sz="2000" b="1" i="1">
                                          <a:latin typeface="Cambria Math" panose="02040503050406030204" pitchFamily="18" charset="0"/>
                                          <a:cs typeface="Times New Roman" panose="02020603050405020304" pitchFamily="18" charset="0"/>
                                        </a:rPr>
                                      </m:ctrlPr>
                                    </m:sSubSupPr>
                                    <m:e>
                                      <m:r>
                                        <a:rPr lang="zh-CN" altLang="en-US" sz="2000" b="1" i="1">
                                          <a:latin typeface="Cambria Math" panose="02040503050406030204" pitchFamily="18" charset="0"/>
                                          <a:cs typeface="Times New Roman" panose="02020603050405020304" pitchFamily="18" charset="0"/>
                                        </a:rPr>
                                        <m:t>𝜽</m:t>
                                      </m:r>
                                    </m:e>
                                    <m:sub>
                                      <m:r>
                                        <a:rPr lang="en-US" altLang="zh-CN" sz="2000" b="1" i="1">
                                          <a:latin typeface="Cambria Math" panose="02040503050406030204" pitchFamily="18" charset="0"/>
                                          <a:cs typeface="Times New Roman" panose="02020603050405020304" pitchFamily="18" charset="0"/>
                                        </a:rPr>
                                        <m:t>𝑰</m:t>
                                      </m:r>
                                    </m:sub>
                                    <m:sup>
                                      <m:r>
                                        <a:rPr lang="en-US" altLang="zh-CN" sz="2000" b="1" i="1">
                                          <a:latin typeface="Cambria Math" panose="02040503050406030204" pitchFamily="18" charset="0"/>
                                          <a:cs typeface="Times New Roman" panose="02020603050405020304" pitchFamily="18" charset="0"/>
                                        </a:rPr>
                                        <m:t>𝒑</m:t>
                                      </m:r>
                                    </m:sup>
                                  </m:sSubSup>
                                  <m:r>
                                    <a:rPr lang="en-US" altLang="zh-CN" sz="2000" i="1">
                                      <a:latin typeface="Cambria Math" panose="02040503050406030204" pitchFamily="18" charset="0"/>
                                      <a:cs typeface="Times New Roman" panose="02020603050405020304" pitchFamily="18" charset="0"/>
                                    </a:rPr>
                                    <m:t>,</m:t>
                                  </m:r>
                                  <m:sSubSup>
                                    <m:sSubSupPr>
                                      <m:ctrlPr>
                                        <a:rPr lang="en-US" altLang="zh-CN" sz="2000" i="1">
                                          <a:latin typeface="Cambria Math" panose="02040503050406030204" pitchFamily="18" charset="0"/>
                                          <a:cs typeface="Times New Roman" panose="02020603050405020304" pitchFamily="18" charset="0"/>
                                        </a:rPr>
                                      </m:ctrlPr>
                                    </m:sSubSupPr>
                                    <m:e>
                                      <m:r>
                                        <a:rPr lang="en-US" altLang="zh-CN" sz="2000" b="1">
                                          <a:latin typeface="Cambria Math" panose="02040503050406030204" pitchFamily="18" charset="0"/>
                                          <a:cs typeface="Times New Roman" panose="02020603050405020304" pitchFamily="18" charset="0"/>
                                        </a:rPr>
                                        <m:t>𝐱</m:t>
                                      </m:r>
                                    </m:e>
                                    <m:sub>
                                      <m:r>
                                        <a:rPr lang="en-US" altLang="zh-CN" sz="2000" i="1">
                                          <a:latin typeface="Cambria Math" panose="02040503050406030204" pitchFamily="18" charset="0"/>
                                          <a:cs typeface="Times New Roman" panose="02020603050405020304" pitchFamily="18" charset="0"/>
                                        </a:rPr>
                                        <m:t>𝐼</m:t>
                                      </m:r>
                                    </m:sub>
                                    <m:sup>
                                      <m:r>
                                        <a:rPr lang="en-US" altLang="zh-CN" sz="2000" i="1">
                                          <a:latin typeface="Cambria Math" panose="02040503050406030204" pitchFamily="18" charset="0"/>
                                          <a:cs typeface="Times New Roman" panose="02020603050405020304" pitchFamily="18" charset="0"/>
                                        </a:rPr>
                                        <m:t>𝑖</m:t>
                                      </m:r>
                                    </m:sup>
                                  </m:sSubSup>
                                </m:e>
                              </m:d>
                            </m:e>
                          </m:nary>
                        </m:num>
                        <m:den>
                          <m:nary>
                            <m:naryPr>
                              <m:chr m:val="∑"/>
                              <m:supHide m:val="on"/>
                              <m:ctrlPr>
                                <a:rPr lang="en-US" altLang="zh-CN" sz="2000" b="1" i="1">
                                  <a:latin typeface="Cambria Math" panose="02040503050406030204" pitchFamily="18" charset="0"/>
                                  <a:cs typeface="Times New Roman" panose="02020603050405020304" pitchFamily="18" charset="0"/>
                                </a:rPr>
                              </m:ctrlPr>
                            </m:naryPr>
                            <m:sub>
                              <m:r>
                                <a:rPr lang="en-US" altLang="zh-CN" sz="2000" i="1">
                                  <a:latin typeface="Cambria Math" panose="02040503050406030204" pitchFamily="18" charset="0"/>
                                  <a:cs typeface="Times New Roman" panose="02020603050405020304" pitchFamily="18" charset="0"/>
                                </a:rPr>
                                <m:t>𝑖</m:t>
                              </m:r>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altLang="zh-CN" sz="2000" b="1" i="1">
                                      <a:latin typeface="Cambria Math" panose="02040503050406030204" pitchFamily="18" charset="0"/>
                                      <a:cs typeface="Times New Roman" panose="02020603050405020304" pitchFamily="18" charset="0"/>
                                    </a:rPr>
                                  </m:ctrlPr>
                                </m:sSubSupPr>
                                <m:e>
                                  <m:r>
                                    <a:rPr lang="en-US" altLang="zh-CN" sz="2000" b="1" i="1">
                                      <a:latin typeface="Cambria Math" panose="02040503050406030204" pitchFamily="18" charset="0"/>
                                      <a:cs typeface="Times New Roman" panose="02020603050405020304" pitchFamily="18" charset="0"/>
                                    </a:rPr>
                                    <m:t>𝒄</m:t>
                                  </m:r>
                                </m:e>
                                <m:sub>
                                  <m:r>
                                    <a:rPr lang="en-US" altLang="zh-CN" sz="2000" b="1" i="1">
                                      <a:latin typeface="Cambria Math" panose="02040503050406030204" pitchFamily="18" charset="0"/>
                                      <a:cs typeface="Times New Roman" panose="02020603050405020304" pitchFamily="18" charset="0"/>
                                    </a:rPr>
                                    <m:t>𝑰</m:t>
                                  </m:r>
                                </m:sub>
                                <m:sup>
                                  <m:sSup>
                                    <m:sSupPr>
                                      <m:ctrlPr>
                                        <a:rPr lang="en-US" altLang="zh-CN" sz="2000" b="1" i="1">
                                          <a:latin typeface="Cambria Math" panose="02040503050406030204" pitchFamily="18" charset="0"/>
                                          <a:cs typeface="Times New Roman" panose="02020603050405020304" pitchFamily="18" charset="0"/>
                                        </a:rPr>
                                      </m:ctrlPr>
                                    </m:sSupPr>
                                    <m:e>
                                      <m:r>
                                        <a:rPr lang="en-US" altLang="zh-CN" sz="2000" i="1">
                                          <a:latin typeface="Cambria Math" panose="02040503050406030204" pitchFamily="18" charset="0"/>
                                          <a:cs typeface="Times New Roman" panose="02020603050405020304" pitchFamily="18" charset="0"/>
                                        </a:rPr>
                                        <m:t>𝑝</m:t>
                                      </m:r>
                                    </m:e>
                                    <m:sup>
                                      <m:r>
                                        <a:rPr lang="en-US" altLang="zh-CN" sz="2000" b="1" i="1">
                                          <a:latin typeface="Cambria Math" panose="02040503050406030204" pitchFamily="18" charset="0"/>
                                          <a:cs typeface="Times New Roman" panose="02020603050405020304" pitchFamily="18" charset="0"/>
                                        </a:rPr>
                                        <m:t>+</m:t>
                                      </m:r>
                                    </m:sup>
                                  </m:sSup>
                                </m:sup>
                              </m:sSubSup>
                            </m:sub>
                            <m:sup/>
                            <m:e>
                              <m:r>
                                <a:rPr lang="zh-CN" altLang="en-US" sz="2000" i="1">
                                  <a:latin typeface="Cambria Math" panose="02040503050406030204" pitchFamily="18" charset="0"/>
                                  <a:cs typeface="Times New Roman" panose="02020603050405020304" pitchFamily="18" charset="0"/>
                                </a:rPr>
                                <m:t>𝜓</m:t>
                              </m:r>
                              <m:d>
                                <m:dPr>
                                  <m:ctrlPr>
                                    <a:rPr lang="en-US" altLang="zh-CN" sz="2000" i="1">
                                      <a:latin typeface="Cambria Math" panose="02040503050406030204" pitchFamily="18" charset="0"/>
                                      <a:cs typeface="Times New Roman" panose="02020603050405020304" pitchFamily="18" charset="0"/>
                                    </a:rPr>
                                  </m:ctrlPr>
                                </m:dPr>
                                <m:e>
                                  <m:sSubSup>
                                    <m:sSubSupPr>
                                      <m:ctrlPr>
                                        <a:rPr lang="en-US" altLang="zh-CN" sz="2000" i="1">
                                          <a:latin typeface="Cambria Math" panose="02040503050406030204" pitchFamily="18" charset="0"/>
                                          <a:cs typeface="Times New Roman" panose="02020603050405020304" pitchFamily="18" charset="0"/>
                                        </a:rPr>
                                      </m:ctrlPr>
                                    </m:sSubSupPr>
                                    <m:e>
                                      <m:r>
                                        <a:rPr lang="en-US" altLang="zh-CN" sz="2000" b="1">
                                          <a:latin typeface="Cambria Math" panose="02040503050406030204" pitchFamily="18" charset="0"/>
                                          <a:cs typeface="Times New Roman" panose="02020603050405020304" pitchFamily="18" charset="0"/>
                                        </a:rPr>
                                        <m:t>𝐱</m:t>
                                      </m:r>
                                    </m:e>
                                    <m:sub>
                                      <m:r>
                                        <a:rPr lang="en-US" altLang="zh-CN" sz="2000" i="1">
                                          <a:latin typeface="Cambria Math" panose="02040503050406030204" pitchFamily="18" charset="0"/>
                                          <a:cs typeface="Times New Roman" panose="02020603050405020304" pitchFamily="18" charset="0"/>
                                        </a:rPr>
                                        <m:t>𝐼</m:t>
                                      </m:r>
                                    </m:sub>
                                    <m:sup>
                                      <m:r>
                                        <a:rPr lang="en-US" altLang="zh-CN" sz="2000" i="1">
                                          <a:latin typeface="Cambria Math" panose="02040503050406030204" pitchFamily="18" charset="0"/>
                                          <a:cs typeface="Times New Roman" panose="02020603050405020304" pitchFamily="18" charset="0"/>
                                        </a:rPr>
                                        <m:t>𝑙𝑎𝑠𝑡</m:t>
                                      </m:r>
                                    </m:sup>
                                  </m:sSubSup>
                                  <m:r>
                                    <a:rPr lang="en-US" altLang="zh-CN" sz="2000" i="1">
                                      <a:latin typeface="Cambria Math" panose="02040503050406030204" pitchFamily="18" charset="0"/>
                                      <a:cs typeface="Times New Roman" panose="02020603050405020304" pitchFamily="18" charset="0"/>
                                    </a:rPr>
                                    <m:t>,</m:t>
                                  </m:r>
                                  <m:sSubSup>
                                    <m:sSubSupPr>
                                      <m:ctrlPr>
                                        <a:rPr lang="en-US" altLang="zh-CN" sz="2000" b="1" i="1">
                                          <a:latin typeface="Cambria Math" panose="02040503050406030204" pitchFamily="18" charset="0"/>
                                          <a:cs typeface="Times New Roman" panose="02020603050405020304" pitchFamily="18" charset="0"/>
                                        </a:rPr>
                                      </m:ctrlPr>
                                    </m:sSubSupPr>
                                    <m:e>
                                      <m:r>
                                        <a:rPr lang="zh-CN" altLang="en-US" sz="2000" b="1" i="1">
                                          <a:latin typeface="Cambria Math" panose="02040503050406030204" pitchFamily="18" charset="0"/>
                                          <a:cs typeface="Times New Roman" panose="02020603050405020304" pitchFamily="18" charset="0"/>
                                        </a:rPr>
                                        <m:t>𝜽</m:t>
                                      </m:r>
                                    </m:e>
                                    <m:sub>
                                      <m:r>
                                        <a:rPr lang="en-US" altLang="zh-CN" sz="2000" b="1" i="1">
                                          <a:latin typeface="Cambria Math" panose="02040503050406030204" pitchFamily="18" charset="0"/>
                                          <a:cs typeface="Times New Roman" panose="02020603050405020304" pitchFamily="18" charset="0"/>
                                        </a:rPr>
                                        <m:t>𝑰</m:t>
                                      </m:r>
                                    </m:sub>
                                    <m:sup>
                                      <m:r>
                                        <a:rPr lang="en-US" altLang="zh-CN" sz="2000" b="1" i="1">
                                          <a:latin typeface="Cambria Math" panose="02040503050406030204" pitchFamily="18" charset="0"/>
                                          <a:cs typeface="Times New Roman" panose="02020603050405020304" pitchFamily="18" charset="0"/>
                                        </a:rPr>
                                        <m:t>𝒑</m:t>
                                      </m:r>
                                    </m:sup>
                                  </m:sSubSup>
                                  <m:r>
                                    <a:rPr lang="en-US" altLang="zh-CN" sz="2000" i="1">
                                      <a:latin typeface="Cambria Math" panose="02040503050406030204" pitchFamily="18" charset="0"/>
                                      <a:cs typeface="Times New Roman" panose="02020603050405020304" pitchFamily="18" charset="0"/>
                                    </a:rPr>
                                    <m:t>,</m:t>
                                  </m:r>
                                  <m:sSubSup>
                                    <m:sSubSupPr>
                                      <m:ctrlPr>
                                        <a:rPr lang="en-US" altLang="zh-CN" sz="2000" i="1">
                                          <a:latin typeface="Cambria Math" panose="02040503050406030204" pitchFamily="18" charset="0"/>
                                          <a:cs typeface="Times New Roman" panose="02020603050405020304" pitchFamily="18" charset="0"/>
                                        </a:rPr>
                                      </m:ctrlPr>
                                    </m:sSubSupPr>
                                    <m:e>
                                      <m:r>
                                        <a:rPr lang="en-US" altLang="zh-CN" sz="2000" b="1">
                                          <a:latin typeface="Cambria Math" panose="02040503050406030204" pitchFamily="18" charset="0"/>
                                          <a:cs typeface="Times New Roman" panose="02020603050405020304" pitchFamily="18" charset="0"/>
                                        </a:rPr>
                                        <m:t>𝐱</m:t>
                                      </m:r>
                                    </m:e>
                                    <m:sub>
                                      <m:r>
                                        <a:rPr lang="en-US" altLang="zh-CN" sz="2000" i="1">
                                          <a:latin typeface="Cambria Math" panose="02040503050406030204" pitchFamily="18" charset="0"/>
                                          <a:cs typeface="Times New Roman" panose="02020603050405020304" pitchFamily="18" charset="0"/>
                                        </a:rPr>
                                        <m:t>𝐼</m:t>
                                      </m:r>
                                    </m:sub>
                                    <m:sup>
                                      <m:r>
                                        <a:rPr lang="en-US" altLang="zh-CN" sz="2000" i="1">
                                          <a:latin typeface="Cambria Math" panose="02040503050406030204" pitchFamily="18" charset="0"/>
                                          <a:cs typeface="Times New Roman" panose="02020603050405020304" pitchFamily="18" charset="0"/>
                                        </a:rPr>
                                        <m:t>𝑖</m:t>
                                      </m:r>
                                    </m:sup>
                                  </m:sSubSup>
                                </m:e>
                              </m:d>
                            </m:e>
                          </m:nary>
                          <m:r>
                            <a:rPr lang="en-US" altLang="zh-CN" sz="2000" b="1" i="1">
                              <a:latin typeface="Cambria Math" panose="02040503050406030204" pitchFamily="18" charset="0"/>
                              <a:cs typeface="Times New Roman" panose="02020603050405020304" pitchFamily="18" charset="0"/>
                            </a:rPr>
                            <m:t>+</m:t>
                          </m:r>
                          <m:nary>
                            <m:naryPr>
                              <m:chr m:val="∑"/>
                              <m:supHide m:val="on"/>
                              <m:ctrlPr>
                                <a:rPr lang="en-US" altLang="zh-CN" sz="2000" b="1" i="1">
                                  <a:latin typeface="Cambria Math" panose="02040503050406030204" pitchFamily="18" charset="0"/>
                                  <a:cs typeface="Times New Roman" panose="02020603050405020304" pitchFamily="18" charset="0"/>
                                </a:rPr>
                              </m:ctrlPr>
                            </m:naryPr>
                            <m:sub>
                              <m:r>
                                <a:rPr lang="en-US" altLang="zh-CN" sz="2000" i="1">
                                  <a:latin typeface="Cambria Math" panose="02040503050406030204" pitchFamily="18" charset="0"/>
                                  <a:cs typeface="Times New Roman" panose="02020603050405020304" pitchFamily="18" charset="0"/>
                                </a:rPr>
                                <m:t>𝑗</m:t>
                              </m:r>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altLang="zh-CN" sz="2000" b="1" i="1">
                                      <a:latin typeface="Cambria Math" panose="02040503050406030204" pitchFamily="18" charset="0"/>
                                      <a:cs typeface="Times New Roman" panose="02020603050405020304" pitchFamily="18" charset="0"/>
                                    </a:rPr>
                                  </m:ctrlPr>
                                </m:sSubSupPr>
                                <m:e>
                                  <m:r>
                                    <a:rPr lang="en-US" altLang="zh-CN" sz="2000" b="1" i="1">
                                      <a:latin typeface="Cambria Math" panose="02040503050406030204" pitchFamily="18" charset="0"/>
                                      <a:cs typeface="Times New Roman" panose="02020603050405020304" pitchFamily="18" charset="0"/>
                                    </a:rPr>
                                    <m:t>𝒄</m:t>
                                  </m:r>
                                </m:e>
                                <m:sub>
                                  <m:r>
                                    <a:rPr lang="en-US" altLang="zh-CN" sz="2000" b="1" i="1">
                                      <a:latin typeface="Cambria Math" panose="02040503050406030204" pitchFamily="18" charset="0"/>
                                      <a:cs typeface="Times New Roman" panose="02020603050405020304" pitchFamily="18" charset="0"/>
                                    </a:rPr>
                                    <m:t>𝑰</m:t>
                                  </m:r>
                                </m:sub>
                                <m:sup>
                                  <m:sSup>
                                    <m:sSupPr>
                                      <m:ctrlPr>
                                        <a:rPr lang="en-US" altLang="zh-CN" sz="2000" b="1" i="1">
                                          <a:latin typeface="Cambria Math" panose="02040503050406030204" pitchFamily="18" charset="0"/>
                                          <a:cs typeface="Times New Roman" panose="02020603050405020304" pitchFamily="18" charset="0"/>
                                        </a:rPr>
                                      </m:ctrlPr>
                                    </m:sSupPr>
                                    <m:e>
                                      <m:r>
                                        <a:rPr lang="en-US" altLang="zh-CN" sz="2000" i="1">
                                          <a:latin typeface="Cambria Math" panose="02040503050406030204" pitchFamily="18" charset="0"/>
                                          <a:cs typeface="Times New Roman" panose="02020603050405020304" pitchFamily="18" charset="0"/>
                                        </a:rPr>
                                        <m:t>𝑝</m:t>
                                      </m:r>
                                    </m:e>
                                    <m:sup>
                                      <m:r>
                                        <a:rPr lang="en-US" altLang="zh-CN" sz="2000" b="1" i="1">
                                          <a:latin typeface="Cambria Math" panose="02040503050406030204" pitchFamily="18" charset="0"/>
                                          <a:cs typeface="Times New Roman" panose="02020603050405020304" pitchFamily="18" charset="0"/>
                                        </a:rPr>
                                        <m:t>−</m:t>
                                      </m:r>
                                    </m:sup>
                                  </m:sSup>
                                </m:sup>
                              </m:sSubSup>
                            </m:sub>
                            <m:sup/>
                            <m:e>
                              <m:r>
                                <a:rPr lang="zh-CN" altLang="en-US" sz="2000" i="1">
                                  <a:latin typeface="Cambria Math" panose="02040503050406030204" pitchFamily="18" charset="0"/>
                                  <a:cs typeface="Times New Roman" panose="02020603050405020304" pitchFamily="18" charset="0"/>
                                </a:rPr>
                                <m:t>𝜓</m:t>
                              </m:r>
                              <m:d>
                                <m:dPr>
                                  <m:ctrlPr>
                                    <a:rPr lang="en-US" altLang="zh-CN" sz="2000" i="1">
                                      <a:latin typeface="Cambria Math" panose="02040503050406030204" pitchFamily="18" charset="0"/>
                                      <a:cs typeface="Times New Roman" panose="02020603050405020304" pitchFamily="18" charset="0"/>
                                    </a:rPr>
                                  </m:ctrlPr>
                                </m:dPr>
                                <m:e>
                                  <m:sSubSup>
                                    <m:sSubSupPr>
                                      <m:ctrlPr>
                                        <a:rPr lang="en-US" altLang="zh-CN" sz="2000" i="1">
                                          <a:latin typeface="Cambria Math" panose="02040503050406030204" pitchFamily="18" charset="0"/>
                                          <a:cs typeface="Times New Roman" panose="02020603050405020304" pitchFamily="18" charset="0"/>
                                        </a:rPr>
                                      </m:ctrlPr>
                                    </m:sSubSupPr>
                                    <m:e>
                                      <m:r>
                                        <a:rPr lang="en-US" altLang="zh-CN" sz="2000" b="1">
                                          <a:latin typeface="Cambria Math" panose="02040503050406030204" pitchFamily="18" charset="0"/>
                                          <a:cs typeface="Times New Roman" panose="02020603050405020304" pitchFamily="18" charset="0"/>
                                        </a:rPr>
                                        <m:t>𝐱</m:t>
                                      </m:r>
                                    </m:e>
                                    <m:sub>
                                      <m:r>
                                        <a:rPr lang="en-US" altLang="zh-CN" sz="2000" i="1">
                                          <a:latin typeface="Cambria Math" panose="02040503050406030204" pitchFamily="18" charset="0"/>
                                          <a:cs typeface="Times New Roman" panose="02020603050405020304" pitchFamily="18" charset="0"/>
                                        </a:rPr>
                                        <m:t>𝐼</m:t>
                                      </m:r>
                                    </m:sub>
                                    <m:sup>
                                      <m:r>
                                        <a:rPr lang="en-US" altLang="zh-CN" sz="2000" i="1">
                                          <a:latin typeface="Cambria Math" panose="02040503050406030204" pitchFamily="18" charset="0"/>
                                          <a:cs typeface="Times New Roman" panose="02020603050405020304" pitchFamily="18" charset="0"/>
                                        </a:rPr>
                                        <m:t>𝑙𝑎𝑠𝑡</m:t>
                                      </m:r>
                                    </m:sup>
                                  </m:sSubSup>
                                  <m:r>
                                    <a:rPr lang="en-US" altLang="zh-CN" sz="2000" i="1">
                                      <a:latin typeface="Cambria Math" panose="02040503050406030204" pitchFamily="18" charset="0"/>
                                      <a:cs typeface="Times New Roman" panose="02020603050405020304" pitchFamily="18" charset="0"/>
                                    </a:rPr>
                                    <m:t>,</m:t>
                                  </m:r>
                                  <m:sSubSup>
                                    <m:sSubSupPr>
                                      <m:ctrlPr>
                                        <a:rPr lang="en-US" altLang="zh-CN" sz="2000" b="1" i="1">
                                          <a:latin typeface="Cambria Math" panose="02040503050406030204" pitchFamily="18" charset="0"/>
                                          <a:cs typeface="Times New Roman" panose="02020603050405020304" pitchFamily="18" charset="0"/>
                                        </a:rPr>
                                      </m:ctrlPr>
                                    </m:sSubSupPr>
                                    <m:e>
                                      <m:r>
                                        <a:rPr lang="zh-CN" altLang="en-US" sz="2000" b="1" i="1">
                                          <a:latin typeface="Cambria Math" panose="02040503050406030204" pitchFamily="18" charset="0"/>
                                          <a:cs typeface="Times New Roman" panose="02020603050405020304" pitchFamily="18" charset="0"/>
                                        </a:rPr>
                                        <m:t>𝜽</m:t>
                                      </m:r>
                                    </m:e>
                                    <m:sub>
                                      <m:r>
                                        <a:rPr lang="en-US" altLang="zh-CN" sz="2000" b="1" i="1">
                                          <a:latin typeface="Cambria Math" panose="02040503050406030204" pitchFamily="18" charset="0"/>
                                          <a:cs typeface="Times New Roman" panose="02020603050405020304" pitchFamily="18" charset="0"/>
                                        </a:rPr>
                                        <m:t>𝑰</m:t>
                                      </m:r>
                                    </m:sub>
                                    <m:sup>
                                      <m:r>
                                        <a:rPr lang="en-US" altLang="zh-CN" sz="2000" b="1" i="1">
                                          <a:latin typeface="Cambria Math" panose="02040503050406030204" pitchFamily="18" charset="0"/>
                                          <a:cs typeface="Times New Roman" panose="02020603050405020304" pitchFamily="18" charset="0"/>
                                        </a:rPr>
                                        <m:t>𝒑</m:t>
                                      </m:r>
                                    </m:sup>
                                  </m:sSubSup>
                                  <m:r>
                                    <a:rPr lang="en-US" altLang="zh-CN" sz="2000" i="1">
                                      <a:latin typeface="Cambria Math" panose="02040503050406030204" pitchFamily="18" charset="0"/>
                                      <a:cs typeface="Times New Roman" panose="02020603050405020304" pitchFamily="18" charset="0"/>
                                    </a:rPr>
                                    <m:t>,</m:t>
                                  </m:r>
                                  <m:sSubSup>
                                    <m:sSubSupPr>
                                      <m:ctrlPr>
                                        <a:rPr lang="en-US" altLang="zh-CN" sz="2000" i="1">
                                          <a:latin typeface="Cambria Math" panose="02040503050406030204" pitchFamily="18" charset="0"/>
                                          <a:cs typeface="Times New Roman" panose="02020603050405020304" pitchFamily="18" charset="0"/>
                                        </a:rPr>
                                      </m:ctrlPr>
                                    </m:sSubSupPr>
                                    <m:e>
                                      <m:r>
                                        <a:rPr lang="en-US" altLang="zh-CN" sz="2000" b="1">
                                          <a:latin typeface="Cambria Math" panose="02040503050406030204" pitchFamily="18" charset="0"/>
                                          <a:cs typeface="Times New Roman" panose="02020603050405020304" pitchFamily="18" charset="0"/>
                                        </a:rPr>
                                        <m:t>𝐱</m:t>
                                      </m:r>
                                    </m:e>
                                    <m:sub>
                                      <m:r>
                                        <a:rPr lang="en-US" altLang="zh-CN" sz="2000" i="1">
                                          <a:latin typeface="Cambria Math" panose="02040503050406030204" pitchFamily="18" charset="0"/>
                                          <a:cs typeface="Times New Roman" panose="02020603050405020304" pitchFamily="18" charset="0"/>
                                        </a:rPr>
                                        <m:t>𝐼</m:t>
                                      </m:r>
                                    </m:sub>
                                    <m:sup>
                                      <m:r>
                                        <a:rPr lang="en-US" altLang="zh-CN" sz="2000" i="1">
                                          <a:latin typeface="Cambria Math" panose="02040503050406030204" pitchFamily="18" charset="0"/>
                                          <a:cs typeface="Times New Roman" panose="02020603050405020304" pitchFamily="18" charset="0"/>
                                        </a:rPr>
                                        <m:t>𝑗</m:t>
                                      </m:r>
                                    </m:sup>
                                  </m:sSubSup>
                                </m:e>
                              </m:d>
                            </m:e>
                          </m:nary>
                        </m:den>
                      </m:f>
                      <m:r>
                        <a:rPr lang="en-US" altLang="zh-CN" sz="2000" b="1" i="1">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𝑙𝑜𝑔</m:t>
                      </m:r>
                      <m:f>
                        <m:fPr>
                          <m:ctrlPr>
                            <a:rPr lang="en-US" altLang="zh-CN" sz="2000" b="1" i="1">
                              <a:latin typeface="Cambria Math" panose="02040503050406030204" pitchFamily="18" charset="0"/>
                              <a:cs typeface="Times New Roman" panose="02020603050405020304" pitchFamily="18" charset="0"/>
                            </a:rPr>
                          </m:ctrlPr>
                        </m:fPr>
                        <m:num>
                          <m:nary>
                            <m:naryPr>
                              <m:chr m:val="∑"/>
                              <m:supHide m:val="on"/>
                              <m:ctrlPr>
                                <a:rPr lang="en-US" altLang="zh-CN" sz="2000" b="1" i="1">
                                  <a:latin typeface="Cambria Math" panose="02040503050406030204" pitchFamily="18" charset="0"/>
                                  <a:cs typeface="Times New Roman" panose="02020603050405020304" pitchFamily="18" charset="0"/>
                                </a:rPr>
                              </m:ctrlPr>
                            </m:naryPr>
                            <m:sub>
                              <m:r>
                                <m:rPr>
                                  <m:brk m:alnAt="7"/>
                                </m:rPr>
                                <a:rPr lang="en-US" altLang="zh-CN" sz="2000" i="1">
                                  <a:latin typeface="Cambria Math" panose="02040503050406030204" pitchFamily="18" charset="0"/>
                                  <a:cs typeface="Times New Roman" panose="02020603050405020304" pitchFamily="18" charset="0"/>
                                </a:rPr>
                                <m:t>𝑖</m:t>
                              </m:r>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altLang="zh-CN" sz="2000" b="1" i="1">
                                      <a:latin typeface="Cambria Math" panose="02040503050406030204" pitchFamily="18" charset="0"/>
                                      <a:cs typeface="Times New Roman" panose="02020603050405020304" pitchFamily="18" charset="0"/>
                                    </a:rPr>
                                  </m:ctrlPr>
                                </m:sSubSupPr>
                                <m:e>
                                  <m:r>
                                    <a:rPr lang="en-US" altLang="zh-CN" sz="2000" b="1" i="1">
                                      <a:latin typeface="Cambria Math" panose="02040503050406030204" pitchFamily="18" charset="0"/>
                                      <a:cs typeface="Times New Roman" panose="02020603050405020304" pitchFamily="18" charset="0"/>
                                    </a:rPr>
                                    <m:t>𝒄</m:t>
                                  </m:r>
                                </m:e>
                                <m:sub>
                                  <m:r>
                                    <a:rPr lang="en-US" altLang="zh-CN" sz="2000" b="1" i="1" smtClean="0">
                                      <a:latin typeface="Cambria Math" panose="02040503050406030204" pitchFamily="18" charset="0"/>
                                      <a:cs typeface="Times New Roman" panose="02020603050405020304" pitchFamily="18" charset="0"/>
                                    </a:rPr>
                                    <m:t>𝑺</m:t>
                                  </m:r>
                                </m:sub>
                                <m:sup>
                                  <m:sSup>
                                    <m:sSupPr>
                                      <m:ctrlPr>
                                        <a:rPr lang="en-US" altLang="zh-CN" sz="2000" b="1" i="1">
                                          <a:latin typeface="Cambria Math" panose="02040503050406030204" pitchFamily="18" charset="0"/>
                                          <a:cs typeface="Times New Roman" panose="02020603050405020304" pitchFamily="18" charset="0"/>
                                        </a:rPr>
                                      </m:ctrlPr>
                                    </m:sSupPr>
                                    <m:e>
                                      <m:r>
                                        <a:rPr lang="en-US" altLang="zh-CN" sz="2000" i="1">
                                          <a:latin typeface="Cambria Math" panose="02040503050406030204" pitchFamily="18" charset="0"/>
                                          <a:cs typeface="Times New Roman" panose="02020603050405020304" pitchFamily="18" charset="0"/>
                                        </a:rPr>
                                        <m:t>𝑝</m:t>
                                      </m:r>
                                    </m:e>
                                    <m:sup>
                                      <m:r>
                                        <a:rPr lang="en-US" altLang="zh-CN" sz="2000" b="1" i="1">
                                          <a:latin typeface="Cambria Math" panose="02040503050406030204" pitchFamily="18" charset="0"/>
                                          <a:cs typeface="Times New Roman" panose="02020603050405020304" pitchFamily="18" charset="0"/>
                                        </a:rPr>
                                        <m:t>+</m:t>
                                      </m:r>
                                    </m:sup>
                                  </m:sSup>
                                </m:sup>
                              </m:sSubSup>
                            </m:sub>
                            <m:sup/>
                            <m:e>
                              <m:r>
                                <a:rPr lang="zh-CN" altLang="en-US" sz="2000" i="1">
                                  <a:latin typeface="Cambria Math" panose="02040503050406030204" pitchFamily="18" charset="0"/>
                                  <a:cs typeface="Times New Roman" panose="02020603050405020304" pitchFamily="18" charset="0"/>
                                </a:rPr>
                                <m:t>𝜓</m:t>
                              </m:r>
                              <m:d>
                                <m:dPr>
                                  <m:ctrlPr>
                                    <a:rPr lang="en-US" altLang="zh-CN" sz="2000" i="1">
                                      <a:latin typeface="Cambria Math" panose="02040503050406030204" pitchFamily="18" charset="0"/>
                                      <a:cs typeface="Times New Roman" panose="02020603050405020304" pitchFamily="18" charset="0"/>
                                    </a:rPr>
                                  </m:ctrlPr>
                                </m:dPr>
                                <m:e>
                                  <m:sSubSup>
                                    <m:sSubSupPr>
                                      <m:ctrlPr>
                                        <a:rPr lang="en-US" altLang="zh-CN" sz="2000" i="1">
                                          <a:latin typeface="Cambria Math" panose="02040503050406030204" pitchFamily="18" charset="0"/>
                                          <a:cs typeface="Times New Roman" panose="02020603050405020304" pitchFamily="18" charset="0"/>
                                        </a:rPr>
                                      </m:ctrlPr>
                                    </m:sSubSupPr>
                                    <m:e>
                                      <m:r>
                                        <a:rPr lang="en-US" altLang="zh-CN" sz="2000" b="1">
                                          <a:latin typeface="Cambria Math" panose="02040503050406030204" pitchFamily="18" charset="0"/>
                                          <a:cs typeface="Times New Roman" panose="02020603050405020304" pitchFamily="18" charset="0"/>
                                        </a:rPr>
                                        <m:t>𝐱</m:t>
                                      </m:r>
                                    </m:e>
                                    <m:sub>
                                      <m:r>
                                        <a:rPr lang="en-US" altLang="zh-CN" sz="2000" b="0" i="1" smtClean="0">
                                          <a:latin typeface="Cambria Math" panose="02040503050406030204" pitchFamily="18" charset="0"/>
                                          <a:cs typeface="Times New Roman" panose="02020603050405020304" pitchFamily="18" charset="0"/>
                                        </a:rPr>
                                        <m:t>(0)</m:t>
                                      </m:r>
                                    </m:sub>
                                    <m:sup>
                                      <m:r>
                                        <a:rPr lang="en-US" altLang="zh-CN" sz="2000" i="1">
                                          <a:latin typeface="Cambria Math" panose="02040503050406030204" pitchFamily="18" charset="0"/>
                                          <a:cs typeface="Times New Roman" panose="02020603050405020304" pitchFamily="18" charset="0"/>
                                        </a:rPr>
                                        <m:t>𝑙𝑎𝑠𝑡</m:t>
                                      </m:r>
                                    </m:sup>
                                  </m:sSubSup>
                                  <m:r>
                                    <a:rPr lang="en-US" altLang="zh-CN" sz="2000" i="1">
                                      <a:latin typeface="Cambria Math" panose="02040503050406030204" pitchFamily="18" charset="0"/>
                                      <a:cs typeface="Times New Roman" panose="02020603050405020304" pitchFamily="18" charset="0"/>
                                    </a:rPr>
                                    <m:t>,</m:t>
                                  </m:r>
                                  <m:sSubSup>
                                    <m:sSubSupPr>
                                      <m:ctrlPr>
                                        <a:rPr lang="en-US" altLang="zh-CN" sz="2000" b="1" i="1">
                                          <a:latin typeface="Cambria Math" panose="02040503050406030204" pitchFamily="18" charset="0"/>
                                          <a:cs typeface="Times New Roman" panose="02020603050405020304" pitchFamily="18" charset="0"/>
                                        </a:rPr>
                                      </m:ctrlPr>
                                    </m:sSubSupPr>
                                    <m:e>
                                      <m:r>
                                        <a:rPr lang="zh-CN" altLang="en-US" sz="2000" b="1" i="1">
                                          <a:latin typeface="Cambria Math" panose="02040503050406030204" pitchFamily="18" charset="0"/>
                                          <a:cs typeface="Times New Roman" panose="02020603050405020304" pitchFamily="18" charset="0"/>
                                        </a:rPr>
                                        <m:t>𝜽</m:t>
                                      </m:r>
                                    </m:e>
                                    <m:sub>
                                      <m:r>
                                        <a:rPr lang="en-US" altLang="zh-CN" sz="2000" b="1" i="1" smtClean="0">
                                          <a:latin typeface="Cambria Math" panose="02040503050406030204" pitchFamily="18" charset="0"/>
                                          <a:cs typeface="Times New Roman" panose="02020603050405020304" pitchFamily="18" charset="0"/>
                                        </a:rPr>
                                        <m:t>𝑺</m:t>
                                      </m:r>
                                    </m:sub>
                                    <m:sup>
                                      <m:r>
                                        <a:rPr lang="en-US" altLang="zh-CN" sz="2000" b="1" i="1">
                                          <a:latin typeface="Cambria Math" panose="02040503050406030204" pitchFamily="18" charset="0"/>
                                          <a:cs typeface="Times New Roman" panose="02020603050405020304" pitchFamily="18" charset="0"/>
                                        </a:rPr>
                                        <m:t>𝒑</m:t>
                                      </m:r>
                                    </m:sup>
                                  </m:sSubSup>
                                  <m:r>
                                    <a:rPr lang="en-US" altLang="zh-CN" sz="2000" i="1">
                                      <a:latin typeface="Cambria Math" panose="02040503050406030204" pitchFamily="18" charset="0"/>
                                      <a:cs typeface="Times New Roman" panose="02020603050405020304" pitchFamily="18" charset="0"/>
                                    </a:rPr>
                                    <m:t>,</m:t>
                                  </m:r>
                                  <m:sSubSup>
                                    <m:sSubSupPr>
                                      <m:ctrlPr>
                                        <a:rPr lang="en-US" altLang="zh-CN" sz="2000" i="1">
                                          <a:latin typeface="Cambria Math" panose="02040503050406030204" pitchFamily="18" charset="0"/>
                                          <a:cs typeface="Times New Roman" panose="02020603050405020304" pitchFamily="18" charset="0"/>
                                        </a:rPr>
                                      </m:ctrlPr>
                                    </m:sSubSupPr>
                                    <m:e>
                                      <m:r>
                                        <a:rPr lang="en-US" altLang="zh-CN" sz="2000" b="1">
                                          <a:latin typeface="Cambria Math" panose="02040503050406030204" pitchFamily="18" charset="0"/>
                                          <a:cs typeface="Times New Roman" panose="02020603050405020304" pitchFamily="18" charset="0"/>
                                        </a:rPr>
                                        <m:t>𝐱</m:t>
                                      </m:r>
                                    </m:e>
                                    <m:sub>
                                      <m:r>
                                        <a:rPr lang="en-US" altLang="zh-CN" sz="2000" b="0" i="1" smtClean="0">
                                          <a:latin typeface="Cambria Math" panose="02040503050406030204" pitchFamily="18" charset="0"/>
                                          <a:cs typeface="Times New Roman" panose="02020603050405020304" pitchFamily="18" charset="0"/>
                                        </a:rPr>
                                        <m:t>(0)</m:t>
                                      </m:r>
                                    </m:sub>
                                    <m:sup>
                                      <m:r>
                                        <a:rPr lang="en-US" altLang="zh-CN" sz="2000" i="1">
                                          <a:latin typeface="Cambria Math" panose="02040503050406030204" pitchFamily="18" charset="0"/>
                                          <a:cs typeface="Times New Roman" panose="02020603050405020304" pitchFamily="18" charset="0"/>
                                        </a:rPr>
                                        <m:t>𝑖</m:t>
                                      </m:r>
                                    </m:sup>
                                  </m:sSubSup>
                                </m:e>
                              </m:d>
                            </m:e>
                          </m:nary>
                        </m:num>
                        <m:den>
                          <m:nary>
                            <m:naryPr>
                              <m:chr m:val="∑"/>
                              <m:supHide m:val="on"/>
                              <m:ctrlPr>
                                <a:rPr lang="en-US" altLang="zh-CN" sz="2000" b="1" i="1">
                                  <a:latin typeface="Cambria Math" panose="02040503050406030204" pitchFamily="18" charset="0"/>
                                  <a:cs typeface="Times New Roman" panose="02020603050405020304" pitchFamily="18" charset="0"/>
                                </a:rPr>
                              </m:ctrlPr>
                            </m:naryPr>
                            <m:sub>
                              <m:r>
                                <a:rPr lang="en-US" altLang="zh-CN" sz="2000" i="1">
                                  <a:latin typeface="Cambria Math" panose="02040503050406030204" pitchFamily="18" charset="0"/>
                                  <a:cs typeface="Times New Roman" panose="02020603050405020304" pitchFamily="18" charset="0"/>
                                </a:rPr>
                                <m:t>𝑖</m:t>
                              </m:r>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altLang="zh-CN" sz="2000" b="1" i="1">
                                      <a:latin typeface="Cambria Math" panose="02040503050406030204" pitchFamily="18" charset="0"/>
                                      <a:cs typeface="Times New Roman" panose="02020603050405020304" pitchFamily="18" charset="0"/>
                                    </a:rPr>
                                  </m:ctrlPr>
                                </m:sSubSupPr>
                                <m:e>
                                  <m:r>
                                    <a:rPr lang="en-US" altLang="zh-CN" sz="2000" b="1" i="1">
                                      <a:latin typeface="Cambria Math" panose="02040503050406030204" pitchFamily="18" charset="0"/>
                                      <a:cs typeface="Times New Roman" panose="02020603050405020304" pitchFamily="18" charset="0"/>
                                    </a:rPr>
                                    <m:t>𝒄</m:t>
                                  </m:r>
                                </m:e>
                                <m:sub>
                                  <m:r>
                                    <a:rPr lang="en-US" altLang="zh-CN" sz="2000" b="1" i="1" smtClean="0">
                                      <a:latin typeface="Cambria Math" panose="02040503050406030204" pitchFamily="18" charset="0"/>
                                      <a:cs typeface="Times New Roman" panose="02020603050405020304" pitchFamily="18" charset="0"/>
                                    </a:rPr>
                                    <m:t>𝑺</m:t>
                                  </m:r>
                                </m:sub>
                                <m:sup>
                                  <m:sSup>
                                    <m:sSupPr>
                                      <m:ctrlPr>
                                        <a:rPr lang="en-US" altLang="zh-CN" sz="2000" b="1" i="1">
                                          <a:latin typeface="Cambria Math" panose="02040503050406030204" pitchFamily="18" charset="0"/>
                                          <a:cs typeface="Times New Roman" panose="02020603050405020304" pitchFamily="18" charset="0"/>
                                        </a:rPr>
                                      </m:ctrlPr>
                                    </m:sSupPr>
                                    <m:e>
                                      <m:r>
                                        <a:rPr lang="en-US" altLang="zh-CN" sz="2000" i="1">
                                          <a:latin typeface="Cambria Math" panose="02040503050406030204" pitchFamily="18" charset="0"/>
                                          <a:cs typeface="Times New Roman" panose="02020603050405020304" pitchFamily="18" charset="0"/>
                                        </a:rPr>
                                        <m:t>𝑝</m:t>
                                      </m:r>
                                    </m:e>
                                    <m:sup>
                                      <m:r>
                                        <a:rPr lang="en-US" altLang="zh-CN" sz="2000" b="1" i="1">
                                          <a:latin typeface="Cambria Math" panose="02040503050406030204" pitchFamily="18" charset="0"/>
                                          <a:cs typeface="Times New Roman" panose="02020603050405020304" pitchFamily="18" charset="0"/>
                                        </a:rPr>
                                        <m:t>+</m:t>
                                      </m:r>
                                    </m:sup>
                                  </m:sSup>
                                </m:sup>
                              </m:sSubSup>
                            </m:sub>
                            <m:sup/>
                            <m:e>
                              <m:r>
                                <a:rPr lang="zh-CN" altLang="en-US" sz="2000" i="1">
                                  <a:latin typeface="Cambria Math" panose="02040503050406030204" pitchFamily="18" charset="0"/>
                                  <a:cs typeface="Times New Roman" panose="02020603050405020304" pitchFamily="18" charset="0"/>
                                </a:rPr>
                                <m:t>𝜓</m:t>
                              </m:r>
                              <m:d>
                                <m:dPr>
                                  <m:ctrlPr>
                                    <a:rPr lang="en-US" altLang="zh-CN" sz="2000" i="1">
                                      <a:latin typeface="Cambria Math" panose="02040503050406030204" pitchFamily="18" charset="0"/>
                                      <a:cs typeface="Times New Roman" panose="02020603050405020304" pitchFamily="18" charset="0"/>
                                    </a:rPr>
                                  </m:ctrlPr>
                                </m:dPr>
                                <m:e>
                                  <m:sSubSup>
                                    <m:sSubSupPr>
                                      <m:ctrlPr>
                                        <a:rPr lang="en-US" altLang="zh-CN" sz="2000" i="1">
                                          <a:latin typeface="Cambria Math" panose="02040503050406030204" pitchFamily="18" charset="0"/>
                                          <a:cs typeface="Times New Roman" panose="02020603050405020304" pitchFamily="18" charset="0"/>
                                        </a:rPr>
                                      </m:ctrlPr>
                                    </m:sSubSupPr>
                                    <m:e>
                                      <m:r>
                                        <a:rPr lang="en-US" altLang="zh-CN" sz="2000" b="1">
                                          <a:latin typeface="Cambria Math" panose="02040503050406030204" pitchFamily="18" charset="0"/>
                                          <a:cs typeface="Times New Roman" panose="02020603050405020304" pitchFamily="18" charset="0"/>
                                        </a:rPr>
                                        <m:t>𝐱</m:t>
                                      </m:r>
                                    </m:e>
                                    <m:sub>
                                      <m:r>
                                        <a:rPr lang="en-US" altLang="zh-CN" sz="2000" b="0" i="1" smtClean="0">
                                          <a:latin typeface="Cambria Math" panose="02040503050406030204" pitchFamily="18" charset="0"/>
                                          <a:cs typeface="Times New Roman" panose="02020603050405020304" pitchFamily="18" charset="0"/>
                                        </a:rPr>
                                        <m:t>(0)</m:t>
                                      </m:r>
                                    </m:sub>
                                    <m:sup>
                                      <m:r>
                                        <a:rPr lang="en-US" altLang="zh-CN" sz="2000" i="1">
                                          <a:latin typeface="Cambria Math" panose="02040503050406030204" pitchFamily="18" charset="0"/>
                                          <a:cs typeface="Times New Roman" panose="02020603050405020304" pitchFamily="18" charset="0"/>
                                        </a:rPr>
                                        <m:t>𝑙𝑎𝑠𝑡</m:t>
                                      </m:r>
                                    </m:sup>
                                  </m:sSubSup>
                                  <m:r>
                                    <a:rPr lang="en-US" altLang="zh-CN" sz="2000" i="1">
                                      <a:latin typeface="Cambria Math" panose="02040503050406030204" pitchFamily="18" charset="0"/>
                                      <a:cs typeface="Times New Roman" panose="02020603050405020304" pitchFamily="18" charset="0"/>
                                    </a:rPr>
                                    <m:t>,</m:t>
                                  </m:r>
                                  <m:sSubSup>
                                    <m:sSubSupPr>
                                      <m:ctrlPr>
                                        <a:rPr lang="en-US" altLang="zh-CN" sz="2000" b="1" i="1">
                                          <a:latin typeface="Cambria Math" panose="02040503050406030204" pitchFamily="18" charset="0"/>
                                          <a:cs typeface="Times New Roman" panose="02020603050405020304" pitchFamily="18" charset="0"/>
                                        </a:rPr>
                                      </m:ctrlPr>
                                    </m:sSubSupPr>
                                    <m:e>
                                      <m:r>
                                        <a:rPr lang="zh-CN" altLang="en-US" sz="2000" b="1" i="1">
                                          <a:latin typeface="Cambria Math" panose="02040503050406030204" pitchFamily="18" charset="0"/>
                                          <a:cs typeface="Times New Roman" panose="02020603050405020304" pitchFamily="18" charset="0"/>
                                        </a:rPr>
                                        <m:t>𝜽</m:t>
                                      </m:r>
                                    </m:e>
                                    <m:sub>
                                      <m:r>
                                        <a:rPr lang="en-US" altLang="zh-CN" sz="2000" b="1" i="1" smtClean="0">
                                          <a:latin typeface="Cambria Math" panose="02040503050406030204" pitchFamily="18" charset="0"/>
                                          <a:cs typeface="Times New Roman" panose="02020603050405020304" pitchFamily="18" charset="0"/>
                                        </a:rPr>
                                        <m:t>𝑺</m:t>
                                      </m:r>
                                    </m:sub>
                                    <m:sup>
                                      <m:r>
                                        <a:rPr lang="en-US" altLang="zh-CN" sz="2000" b="1" i="1">
                                          <a:latin typeface="Cambria Math" panose="02040503050406030204" pitchFamily="18" charset="0"/>
                                          <a:cs typeface="Times New Roman" panose="02020603050405020304" pitchFamily="18" charset="0"/>
                                        </a:rPr>
                                        <m:t>𝒑</m:t>
                                      </m:r>
                                    </m:sup>
                                  </m:sSubSup>
                                  <m:r>
                                    <a:rPr lang="en-US" altLang="zh-CN" sz="2000" i="1">
                                      <a:latin typeface="Cambria Math" panose="02040503050406030204" pitchFamily="18" charset="0"/>
                                      <a:cs typeface="Times New Roman" panose="02020603050405020304" pitchFamily="18" charset="0"/>
                                    </a:rPr>
                                    <m:t>,</m:t>
                                  </m:r>
                                  <m:sSubSup>
                                    <m:sSubSupPr>
                                      <m:ctrlPr>
                                        <a:rPr lang="en-US" altLang="zh-CN" sz="2000" i="1">
                                          <a:latin typeface="Cambria Math" panose="02040503050406030204" pitchFamily="18" charset="0"/>
                                          <a:cs typeface="Times New Roman" panose="02020603050405020304" pitchFamily="18" charset="0"/>
                                        </a:rPr>
                                      </m:ctrlPr>
                                    </m:sSubSupPr>
                                    <m:e>
                                      <m:r>
                                        <a:rPr lang="en-US" altLang="zh-CN" sz="2000" b="1">
                                          <a:latin typeface="Cambria Math" panose="02040503050406030204" pitchFamily="18" charset="0"/>
                                          <a:cs typeface="Times New Roman" panose="02020603050405020304" pitchFamily="18" charset="0"/>
                                        </a:rPr>
                                        <m:t>𝐱</m:t>
                                      </m:r>
                                    </m:e>
                                    <m:sub>
                                      <m:r>
                                        <a:rPr lang="en-US" altLang="zh-CN" sz="2000" b="0" i="1" smtClean="0">
                                          <a:latin typeface="Cambria Math" panose="02040503050406030204" pitchFamily="18" charset="0"/>
                                          <a:cs typeface="Times New Roman" panose="02020603050405020304" pitchFamily="18" charset="0"/>
                                        </a:rPr>
                                        <m:t>(0)</m:t>
                                      </m:r>
                                    </m:sub>
                                    <m:sup>
                                      <m:r>
                                        <a:rPr lang="en-US" altLang="zh-CN" sz="2000" i="1">
                                          <a:latin typeface="Cambria Math" panose="02040503050406030204" pitchFamily="18" charset="0"/>
                                          <a:cs typeface="Times New Roman" panose="02020603050405020304" pitchFamily="18" charset="0"/>
                                        </a:rPr>
                                        <m:t>𝑖</m:t>
                                      </m:r>
                                    </m:sup>
                                  </m:sSubSup>
                                </m:e>
                              </m:d>
                            </m:e>
                          </m:nary>
                          <m:r>
                            <a:rPr lang="en-US" altLang="zh-CN" sz="2000" b="1" i="1">
                              <a:latin typeface="Cambria Math" panose="02040503050406030204" pitchFamily="18" charset="0"/>
                              <a:cs typeface="Times New Roman" panose="02020603050405020304" pitchFamily="18" charset="0"/>
                            </a:rPr>
                            <m:t>+</m:t>
                          </m:r>
                          <m:nary>
                            <m:naryPr>
                              <m:chr m:val="∑"/>
                              <m:supHide m:val="on"/>
                              <m:ctrlPr>
                                <a:rPr lang="en-US" altLang="zh-CN" sz="2000" b="1" i="1">
                                  <a:latin typeface="Cambria Math" panose="02040503050406030204" pitchFamily="18" charset="0"/>
                                  <a:cs typeface="Times New Roman" panose="02020603050405020304" pitchFamily="18" charset="0"/>
                                </a:rPr>
                              </m:ctrlPr>
                            </m:naryPr>
                            <m:sub>
                              <m:r>
                                <a:rPr lang="en-US" altLang="zh-CN" sz="2000" i="1">
                                  <a:latin typeface="Cambria Math" panose="02040503050406030204" pitchFamily="18" charset="0"/>
                                  <a:cs typeface="Times New Roman" panose="02020603050405020304" pitchFamily="18" charset="0"/>
                                </a:rPr>
                                <m:t>𝑗</m:t>
                              </m:r>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altLang="zh-CN" sz="2000" b="1" i="1">
                                      <a:latin typeface="Cambria Math" panose="02040503050406030204" pitchFamily="18" charset="0"/>
                                      <a:cs typeface="Times New Roman" panose="02020603050405020304" pitchFamily="18" charset="0"/>
                                    </a:rPr>
                                  </m:ctrlPr>
                                </m:sSubSupPr>
                                <m:e>
                                  <m:r>
                                    <a:rPr lang="en-US" altLang="zh-CN" sz="2000" b="1" i="1">
                                      <a:latin typeface="Cambria Math" panose="02040503050406030204" pitchFamily="18" charset="0"/>
                                      <a:cs typeface="Times New Roman" panose="02020603050405020304" pitchFamily="18" charset="0"/>
                                    </a:rPr>
                                    <m:t>𝒄</m:t>
                                  </m:r>
                                </m:e>
                                <m:sub>
                                  <m:r>
                                    <a:rPr lang="en-US" altLang="zh-CN" sz="2000" b="1" i="1" smtClean="0">
                                      <a:latin typeface="Cambria Math" panose="02040503050406030204" pitchFamily="18" charset="0"/>
                                      <a:cs typeface="Times New Roman" panose="02020603050405020304" pitchFamily="18" charset="0"/>
                                    </a:rPr>
                                    <m:t>𝑺</m:t>
                                  </m:r>
                                </m:sub>
                                <m:sup>
                                  <m:sSup>
                                    <m:sSupPr>
                                      <m:ctrlPr>
                                        <a:rPr lang="en-US" altLang="zh-CN" sz="2000" b="1" i="1">
                                          <a:latin typeface="Cambria Math" panose="02040503050406030204" pitchFamily="18" charset="0"/>
                                          <a:cs typeface="Times New Roman" panose="02020603050405020304" pitchFamily="18" charset="0"/>
                                        </a:rPr>
                                      </m:ctrlPr>
                                    </m:sSupPr>
                                    <m:e>
                                      <m:r>
                                        <a:rPr lang="en-US" altLang="zh-CN" sz="2000" i="1">
                                          <a:latin typeface="Cambria Math" panose="02040503050406030204" pitchFamily="18" charset="0"/>
                                          <a:cs typeface="Times New Roman" panose="02020603050405020304" pitchFamily="18" charset="0"/>
                                        </a:rPr>
                                        <m:t>𝑝</m:t>
                                      </m:r>
                                    </m:e>
                                    <m:sup>
                                      <m:r>
                                        <a:rPr lang="en-US" altLang="zh-CN" sz="2000" b="1" i="1">
                                          <a:latin typeface="Cambria Math" panose="02040503050406030204" pitchFamily="18" charset="0"/>
                                          <a:cs typeface="Times New Roman" panose="02020603050405020304" pitchFamily="18" charset="0"/>
                                        </a:rPr>
                                        <m:t>−</m:t>
                                      </m:r>
                                    </m:sup>
                                  </m:sSup>
                                </m:sup>
                              </m:sSubSup>
                            </m:sub>
                            <m:sup/>
                            <m:e>
                              <m:r>
                                <a:rPr lang="zh-CN" altLang="en-US" sz="2000" i="1">
                                  <a:latin typeface="Cambria Math" panose="02040503050406030204" pitchFamily="18" charset="0"/>
                                  <a:cs typeface="Times New Roman" panose="02020603050405020304" pitchFamily="18" charset="0"/>
                                </a:rPr>
                                <m:t>𝜓</m:t>
                              </m:r>
                              <m:d>
                                <m:dPr>
                                  <m:ctrlPr>
                                    <a:rPr lang="en-US" altLang="zh-CN" sz="2000" i="1">
                                      <a:latin typeface="Cambria Math" panose="02040503050406030204" pitchFamily="18" charset="0"/>
                                      <a:cs typeface="Times New Roman" panose="02020603050405020304" pitchFamily="18" charset="0"/>
                                    </a:rPr>
                                  </m:ctrlPr>
                                </m:dPr>
                                <m:e>
                                  <m:sSubSup>
                                    <m:sSubSupPr>
                                      <m:ctrlPr>
                                        <a:rPr lang="en-US" altLang="zh-CN" sz="2000" i="1">
                                          <a:latin typeface="Cambria Math" panose="02040503050406030204" pitchFamily="18" charset="0"/>
                                          <a:cs typeface="Times New Roman" panose="02020603050405020304" pitchFamily="18" charset="0"/>
                                        </a:rPr>
                                      </m:ctrlPr>
                                    </m:sSubSupPr>
                                    <m:e>
                                      <m:r>
                                        <a:rPr lang="en-US" altLang="zh-CN" sz="2000" b="1">
                                          <a:latin typeface="Cambria Math" panose="02040503050406030204" pitchFamily="18" charset="0"/>
                                          <a:cs typeface="Times New Roman" panose="02020603050405020304" pitchFamily="18" charset="0"/>
                                        </a:rPr>
                                        <m:t>𝐱</m:t>
                                      </m:r>
                                    </m:e>
                                    <m:sub>
                                      <m:r>
                                        <a:rPr lang="en-US" altLang="zh-CN" sz="2000" b="0" i="1" smtClean="0">
                                          <a:latin typeface="Cambria Math" panose="02040503050406030204" pitchFamily="18" charset="0"/>
                                          <a:cs typeface="Times New Roman" panose="02020603050405020304" pitchFamily="18" charset="0"/>
                                        </a:rPr>
                                        <m:t>(0)</m:t>
                                      </m:r>
                                    </m:sub>
                                    <m:sup>
                                      <m:r>
                                        <a:rPr lang="en-US" altLang="zh-CN" sz="2000" i="1">
                                          <a:latin typeface="Cambria Math" panose="02040503050406030204" pitchFamily="18" charset="0"/>
                                          <a:cs typeface="Times New Roman" panose="02020603050405020304" pitchFamily="18" charset="0"/>
                                        </a:rPr>
                                        <m:t>𝑙𝑎𝑠𝑡</m:t>
                                      </m:r>
                                    </m:sup>
                                  </m:sSubSup>
                                  <m:r>
                                    <a:rPr lang="en-US" altLang="zh-CN" sz="2000" i="1">
                                      <a:latin typeface="Cambria Math" panose="02040503050406030204" pitchFamily="18" charset="0"/>
                                      <a:cs typeface="Times New Roman" panose="02020603050405020304" pitchFamily="18" charset="0"/>
                                    </a:rPr>
                                    <m:t>,</m:t>
                                  </m:r>
                                  <m:sSubSup>
                                    <m:sSubSupPr>
                                      <m:ctrlPr>
                                        <a:rPr lang="en-US" altLang="zh-CN" sz="2000" b="1" i="1">
                                          <a:latin typeface="Cambria Math" panose="02040503050406030204" pitchFamily="18" charset="0"/>
                                          <a:cs typeface="Times New Roman" panose="02020603050405020304" pitchFamily="18" charset="0"/>
                                        </a:rPr>
                                      </m:ctrlPr>
                                    </m:sSubSupPr>
                                    <m:e>
                                      <m:r>
                                        <a:rPr lang="zh-CN" altLang="en-US" sz="2000" b="1" i="1">
                                          <a:latin typeface="Cambria Math" panose="02040503050406030204" pitchFamily="18" charset="0"/>
                                          <a:cs typeface="Times New Roman" panose="02020603050405020304" pitchFamily="18" charset="0"/>
                                        </a:rPr>
                                        <m:t>𝜽</m:t>
                                      </m:r>
                                    </m:e>
                                    <m:sub>
                                      <m:r>
                                        <a:rPr lang="en-US" altLang="zh-CN" sz="2000" b="1" i="1" smtClean="0">
                                          <a:latin typeface="Cambria Math" panose="02040503050406030204" pitchFamily="18" charset="0"/>
                                          <a:cs typeface="Times New Roman" panose="02020603050405020304" pitchFamily="18" charset="0"/>
                                        </a:rPr>
                                        <m:t>𝑺</m:t>
                                      </m:r>
                                    </m:sub>
                                    <m:sup>
                                      <m:r>
                                        <a:rPr lang="en-US" altLang="zh-CN" sz="2000" b="1" i="1">
                                          <a:latin typeface="Cambria Math" panose="02040503050406030204" pitchFamily="18" charset="0"/>
                                          <a:cs typeface="Times New Roman" panose="02020603050405020304" pitchFamily="18" charset="0"/>
                                        </a:rPr>
                                        <m:t>𝒑</m:t>
                                      </m:r>
                                    </m:sup>
                                  </m:sSubSup>
                                  <m:r>
                                    <a:rPr lang="en-US" altLang="zh-CN" sz="2000" i="1">
                                      <a:latin typeface="Cambria Math" panose="02040503050406030204" pitchFamily="18" charset="0"/>
                                      <a:cs typeface="Times New Roman" panose="02020603050405020304" pitchFamily="18" charset="0"/>
                                    </a:rPr>
                                    <m:t>,</m:t>
                                  </m:r>
                                  <m:sSubSup>
                                    <m:sSubSupPr>
                                      <m:ctrlPr>
                                        <a:rPr lang="en-US" altLang="zh-CN" sz="2000" i="1">
                                          <a:latin typeface="Cambria Math" panose="02040503050406030204" pitchFamily="18" charset="0"/>
                                          <a:cs typeface="Times New Roman" panose="02020603050405020304" pitchFamily="18" charset="0"/>
                                        </a:rPr>
                                      </m:ctrlPr>
                                    </m:sSubSupPr>
                                    <m:e>
                                      <m:r>
                                        <a:rPr lang="en-US" altLang="zh-CN" sz="2000" b="1">
                                          <a:latin typeface="Cambria Math" panose="02040503050406030204" pitchFamily="18" charset="0"/>
                                          <a:cs typeface="Times New Roman" panose="02020603050405020304" pitchFamily="18" charset="0"/>
                                        </a:rPr>
                                        <m:t>𝐱</m:t>
                                      </m:r>
                                    </m:e>
                                    <m:sub>
                                      <m:r>
                                        <a:rPr lang="en-US" altLang="zh-CN" sz="2000" b="0" i="1" smtClean="0">
                                          <a:latin typeface="Cambria Math" panose="02040503050406030204" pitchFamily="18" charset="0"/>
                                          <a:cs typeface="Times New Roman" panose="02020603050405020304" pitchFamily="18" charset="0"/>
                                        </a:rPr>
                                        <m:t>(0)</m:t>
                                      </m:r>
                                    </m:sub>
                                    <m:sup>
                                      <m:r>
                                        <a:rPr lang="en-US" altLang="zh-CN" sz="2000" i="1">
                                          <a:latin typeface="Cambria Math" panose="02040503050406030204" pitchFamily="18" charset="0"/>
                                          <a:cs typeface="Times New Roman" panose="02020603050405020304" pitchFamily="18" charset="0"/>
                                        </a:rPr>
                                        <m:t>𝑗</m:t>
                                      </m:r>
                                    </m:sup>
                                  </m:sSubSup>
                                </m:e>
                              </m:d>
                            </m:e>
                          </m:nary>
                        </m:den>
                      </m:f>
                    </m:oMath>
                  </m:oMathPara>
                </a14:m>
                <a:endParaRPr lang="en-US" altLang="zh-CN" sz="2000" b="1" i="1" dirty="0">
                  <a:latin typeface="Cambria Math" panose="02040503050406030204" pitchFamily="18" charset="0"/>
                  <a:cs typeface="Times New Roman" panose="02020603050405020304" pitchFamily="18" charset="0"/>
                </a:endParaRPr>
              </a:p>
              <a:p>
                <a:pPr algn="just">
                  <a:lnSpc>
                    <a:spcPct val="150000"/>
                  </a:lnSpc>
                </a:pPr>
                <a:r>
                  <a:rPr lang="en-US" altLang="zh-CN" sz="2000" dirty="0">
                    <a:latin typeface="Times New Roman" panose="02020603050405020304" pitchFamily="18" charset="0"/>
                    <a:cs typeface="Times New Roman" panose="02020603050405020304" pitchFamily="18" charset="0"/>
                  </a:rPr>
                  <a:t>where </a:t>
                </a:r>
                <a14:m>
                  <m:oMath xmlns:m="http://schemas.openxmlformats.org/officeDocument/2006/math">
                    <m:sSup>
                      <m:sSupPr>
                        <m:ctrlPr>
                          <a:rPr lang="en-US" altLang="zh-CN" sz="2000" b="1" i="1" smtClean="0">
                            <a:latin typeface="Cambria Math" panose="02040503050406030204" pitchFamily="18" charset="0"/>
                            <a:cs typeface="Times New Roman" panose="02020603050405020304" pitchFamily="18" charset="0"/>
                          </a:rPr>
                        </m:ctrlPr>
                      </m:sSupPr>
                      <m:e>
                        <m:r>
                          <a:rPr lang="en-US" altLang="zh-CN" sz="2000" b="1" i="0" smtClean="0">
                            <a:latin typeface="Cambria Math" panose="02040503050406030204" pitchFamily="18" charset="0"/>
                            <a:cs typeface="Times New Roman" panose="02020603050405020304" pitchFamily="18" charset="0"/>
                          </a:rPr>
                          <m:t>𝐱</m:t>
                        </m:r>
                      </m:e>
                      <m:sup>
                        <m:r>
                          <a:rPr lang="en-US" altLang="zh-CN" sz="2000" b="0" i="1" smtClean="0">
                            <a:latin typeface="Cambria Math" panose="02040503050406030204" pitchFamily="18" charset="0"/>
                            <a:cs typeface="Times New Roman" panose="02020603050405020304" pitchFamily="18" charset="0"/>
                          </a:rPr>
                          <m:t>𝑙𝑎𝑠𝑡</m:t>
                        </m:r>
                      </m:sup>
                    </m:sSup>
                  </m:oMath>
                </a14:m>
                <a:r>
                  <a:rPr lang="en-US" altLang="zh-CN" sz="2000" dirty="0">
                    <a:latin typeface="Times New Roman" panose="02020603050405020304" pitchFamily="18" charset="0"/>
                    <a:cs typeface="Times New Roman" panose="02020603050405020304" pitchFamily="18" charset="0"/>
                  </a:rPr>
                  <a:t> is the embedding of the last-clicked item of the given session. </a:t>
                </a:r>
                <a14:m>
                  <m:oMath xmlns:m="http://schemas.openxmlformats.org/officeDocument/2006/math">
                    <m:r>
                      <a:rPr lang="zh-CN" altLang="en-US" sz="2000" i="1">
                        <a:latin typeface="Cambria Math" panose="02040503050406030204" pitchFamily="18" charset="0"/>
                        <a:cs typeface="Times New Roman" panose="02020603050405020304" pitchFamily="18" charset="0"/>
                      </a:rPr>
                      <m:t>𝜓</m:t>
                    </m:r>
                    <m:d>
                      <m:dPr>
                        <m:ctrlPr>
                          <a:rPr lang="en-US" altLang="zh-CN" sz="2000" i="1">
                            <a:latin typeface="Cambria Math" panose="02040503050406030204" pitchFamily="18" charset="0"/>
                            <a:cs typeface="Times New Roman" panose="02020603050405020304" pitchFamily="18" charset="0"/>
                          </a:rPr>
                        </m:ctrlPr>
                      </m:dPr>
                      <m:e>
                        <m:sSub>
                          <m:sSubPr>
                            <m:ctrlPr>
                              <a:rPr lang="en-US" altLang="zh-CN" sz="200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𝑥</m:t>
                            </m:r>
                          </m:e>
                          <m:sub>
                            <m:r>
                              <a:rPr lang="en-US" altLang="zh-CN" sz="2000" b="0" i="1" smtClean="0">
                                <a:latin typeface="Cambria Math" panose="02040503050406030204" pitchFamily="18" charset="0"/>
                                <a:cs typeface="Times New Roman" panose="02020603050405020304" pitchFamily="18" charset="0"/>
                              </a:rPr>
                              <m:t>1</m:t>
                            </m:r>
                          </m:sub>
                        </m:sSub>
                        <m:r>
                          <a:rPr lang="en-US" altLang="zh-CN" sz="2000" b="0" i="1" smtClean="0">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𝑥</m:t>
                            </m:r>
                          </m:e>
                          <m:sub>
                            <m:r>
                              <a:rPr lang="en-US" altLang="zh-CN" sz="2000" b="0" i="1" smtClean="0">
                                <a:latin typeface="Cambria Math" panose="02040503050406030204" pitchFamily="18" charset="0"/>
                                <a:cs typeface="Times New Roman" panose="02020603050405020304" pitchFamily="18" charset="0"/>
                              </a:rPr>
                              <m:t>2</m:t>
                            </m:r>
                          </m:sub>
                        </m:sSub>
                        <m:r>
                          <a:rPr lang="en-US" altLang="zh-CN" sz="2000" i="1">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𝑥</m:t>
                            </m:r>
                          </m:e>
                          <m:sub>
                            <m:r>
                              <a:rPr lang="en-US" altLang="zh-CN" sz="2000" b="0" i="1" smtClean="0">
                                <a:latin typeface="Cambria Math" panose="02040503050406030204" pitchFamily="18" charset="0"/>
                                <a:cs typeface="Times New Roman" panose="02020603050405020304" pitchFamily="18" charset="0"/>
                              </a:rPr>
                              <m:t>3</m:t>
                            </m:r>
                          </m:sub>
                        </m:sSub>
                      </m:e>
                    </m:d>
                    <m:r>
                      <a:rPr lang="en-US" altLang="zh-CN" sz="2000" b="0" i="1" smtClean="0">
                        <a:latin typeface="Cambria Math" panose="02040503050406030204" pitchFamily="18" charset="0"/>
                        <a:cs typeface="Times New Roman" panose="02020603050405020304" pitchFamily="18" charset="0"/>
                      </a:rPr>
                      <m:t>=</m:t>
                    </m:r>
                    <m:func>
                      <m:funcPr>
                        <m:ctrlPr>
                          <a:rPr lang="en-US" altLang="zh-CN" sz="2000" b="0" i="1" smtClean="0">
                            <a:latin typeface="Cambria Math" panose="02040503050406030204" pitchFamily="18" charset="0"/>
                            <a:cs typeface="Times New Roman" panose="02020603050405020304" pitchFamily="18" charset="0"/>
                          </a:rPr>
                        </m:ctrlPr>
                      </m:funcPr>
                      <m:fName>
                        <m:r>
                          <m:rPr>
                            <m:sty m:val="p"/>
                          </m:rPr>
                          <a:rPr lang="en-US" altLang="zh-CN" sz="2000" b="0" i="0" smtClean="0">
                            <a:latin typeface="Cambria Math" panose="02040503050406030204" pitchFamily="18" charset="0"/>
                            <a:cs typeface="Times New Roman" panose="02020603050405020304" pitchFamily="18" charset="0"/>
                          </a:rPr>
                          <m:t>exp</m:t>
                        </m:r>
                      </m:fName>
                      <m:e>
                        <m:d>
                          <m:dPr>
                            <m:ctrlPr>
                              <a:rPr lang="en-US" altLang="zh-CN" sz="2000" b="0" i="1" smtClean="0">
                                <a:latin typeface="Cambria Math" panose="02040503050406030204" pitchFamily="18" charset="0"/>
                                <a:cs typeface="Times New Roman" panose="02020603050405020304" pitchFamily="18" charset="0"/>
                              </a:rPr>
                            </m:ctrlPr>
                          </m:dPr>
                          <m:e>
                            <m:f>
                              <m:fPr>
                                <m:ctrlPr>
                                  <a:rPr lang="en-US" altLang="zh-CN" sz="2000" b="0" i="1" smtClean="0">
                                    <a:latin typeface="Cambria Math" panose="02040503050406030204" pitchFamily="18" charset="0"/>
                                    <a:cs typeface="Times New Roman" panose="02020603050405020304" pitchFamily="18" charset="0"/>
                                  </a:rPr>
                                </m:ctrlPr>
                              </m:fPr>
                              <m:num>
                                <m:r>
                                  <a:rPr lang="en-US" altLang="zh-CN" sz="2000" b="0" i="1" smtClean="0">
                                    <a:latin typeface="Cambria Math" panose="02040503050406030204" pitchFamily="18" charset="0"/>
                                    <a:cs typeface="Times New Roman" panose="02020603050405020304" pitchFamily="18" charset="0"/>
                                  </a:rPr>
                                  <m:t>𝑓</m:t>
                                </m:r>
                                <m:d>
                                  <m:dPr>
                                    <m:ctrlPr>
                                      <a:rPr lang="en-US" altLang="zh-CN" sz="2000" b="0" i="1" smtClean="0">
                                        <a:latin typeface="Cambria Math" panose="02040503050406030204" pitchFamily="18" charset="0"/>
                                        <a:cs typeface="Times New Roman" panose="02020603050405020304" pitchFamily="18" charset="0"/>
                                      </a:rPr>
                                    </m:ctrlPr>
                                  </m:dPr>
                                  <m:e>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𝑥</m:t>
                                        </m:r>
                                      </m:e>
                                      <m:sub>
                                        <m:r>
                                          <a:rPr lang="en-US" altLang="zh-CN" sz="2000" i="1">
                                            <a:latin typeface="Cambria Math" panose="02040503050406030204" pitchFamily="18" charset="0"/>
                                            <a:cs typeface="Times New Roman" panose="02020603050405020304" pitchFamily="18" charset="0"/>
                                          </a:rPr>
                                          <m:t>1</m:t>
                                        </m:r>
                                      </m:sub>
                                    </m:sSub>
                                    <m:r>
                                      <a:rPr lang="en-US" altLang="zh-CN" sz="2000" b="0" i="1" smtClean="0">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𝑥</m:t>
                                        </m:r>
                                      </m:e>
                                      <m:sub>
                                        <m:r>
                                          <a:rPr lang="en-US" altLang="zh-CN" sz="2000" b="0" i="1" smtClean="0">
                                            <a:latin typeface="Cambria Math" panose="02040503050406030204" pitchFamily="18" charset="0"/>
                                            <a:cs typeface="Times New Roman" panose="02020603050405020304" pitchFamily="18" charset="0"/>
                                          </a:rPr>
                                          <m:t>2</m:t>
                                        </m:r>
                                      </m:sub>
                                    </m:sSub>
                                    <m:r>
                                      <a:rPr lang="en-US" altLang="zh-CN" sz="2000" b="0" i="1" smtClean="0">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𝑥</m:t>
                                        </m:r>
                                      </m:e>
                                      <m:sub>
                                        <m:r>
                                          <a:rPr lang="en-US" altLang="zh-CN" sz="2000" b="0" i="1" smtClean="0">
                                            <a:latin typeface="Cambria Math" panose="02040503050406030204" pitchFamily="18" charset="0"/>
                                            <a:cs typeface="Times New Roman" panose="02020603050405020304" pitchFamily="18" charset="0"/>
                                          </a:rPr>
                                          <m:t>3</m:t>
                                        </m:r>
                                      </m:sub>
                                    </m:sSub>
                                    <m:r>
                                      <a:rPr lang="en-US" altLang="zh-CN" sz="2000" b="0" i="1" smtClean="0">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𝑥</m:t>
                                        </m:r>
                                      </m:e>
                                      <m:sub>
                                        <m:r>
                                          <a:rPr lang="en-US" altLang="zh-CN" sz="2000" b="0" i="1" smtClean="0">
                                            <a:latin typeface="Cambria Math" panose="02040503050406030204" pitchFamily="18" charset="0"/>
                                            <a:cs typeface="Times New Roman" panose="02020603050405020304" pitchFamily="18" charset="0"/>
                                          </a:rPr>
                                          <m:t>2</m:t>
                                        </m:r>
                                      </m:sub>
                                    </m:sSub>
                                  </m:e>
                                </m:d>
                              </m:num>
                              <m:den>
                                <m:r>
                                  <a:rPr lang="zh-CN" altLang="en-US" sz="2000" b="0" i="1" smtClean="0">
                                    <a:latin typeface="Cambria Math" panose="02040503050406030204" pitchFamily="18" charset="0"/>
                                    <a:cs typeface="Times New Roman" panose="02020603050405020304" pitchFamily="18" charset="0"/>
                                  </a:rPr>
                                  <m:t>𝜏</m:t>
                                </m:r>
                              </m:den>
                            </m:f>
                          </m:e>
                        </m:d>
                      </m:e>
                    </m:func>
                    <m:r>
                      <a:rPr lang="en-US" altLang="zh-CN" sz="2000" i="1">
                        <a:latin typeface="Cambria Math" panose="02040503050406030204" pitchFamily="18" charset="0"/>
                        <a:cs typeface="Times New Roman" panose="02020603050405020304" pitchFamily="18" charset="0"/>
                      </a:rPr>
                      <m:t> </m:t>
                    </m:r>
                  </m:oMath>
                </a14:m>
                <a:r>
                  <a:rPr lang="en-US" altLang="zh-CN" sz="20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𝑓</m:t>
                    </m:r>
                    <m:r>
                      <a:rPr lang="en-US" altLang="zh-CN" sz="2000" b="0" i="1" smtClean="0">
                        <a:latin typeface="Cambria Math" panose="02040503050406030204" pitchFamily="18" charset="0"/>
                        <a:cs typeface="Times New Roman" panose="02020603050405020304" pitchFamily="18" charset="0"/>
                      </a:rPr>
                      <m:t>(∙)</m:t>
                    </m:r>
                  </m:oMath>
                </a14:m>
                <a:r>
                  <a:rPr lang="en-US" altLang="zh-CN" sz="2000" dirty="0">
                    <a:latin typeface="Times New Roman" panose="02020603050405020304" pitchFamily="18" charset="0"/>
                    <a:cs typeface="Times New Roman" panose="02020603050405020304" pitchFamily="18" charset="0"/>
                  </a:rPr>
                  <a:t> is the  cosine operation.  </a:t>
                </a:r>
                <a:r>
                  <a:rPr lang="en-US" altLang="zh-CN" sz="2000" dirty="0" err="1">
                    <a:latin typeface="Times New Roman" panose="02020603050405020304" pitchFamily="18" charset="0"/>
                    <a:cs typeface="Times New Roman" panose="02020603050405020304" pitchFamily="18" charset="0"/>
                  </a:rPr>
                  <a:t>Ist</a:t>
                </a:r>
                <a:r>
                  <a:rPr lang="en-US" altLang="zh-CN" sz="2000" dirty="0">
                    <a:latin typeface="Times New Roman" panose="02020603050405020304" pitchFamily="18" charset="0"/>
                    <a:cs typeface="Times New Roman" panose="02020603050405020304" pitchFamily="18" charset="0"/>
                  </a:rPr>
                  <a:t> the temperature to amplify the effect of discrimination.</a:t>
                </a:r>
              </a:p>
            </p:txBody>
          </p:sp>
        </mc:Choice>
        <mc:Fallback xmlns="">
          <p:sp>
            <p:nvSpPr>
              <p:cNvPr id="5" name="文本框 4">
                <a:extLst>
                  <a:ext uri="{FF2B5EF4-FFF2-40B4-BE49-F238E27FC236}">
                    <a16:creationId xmlns:a16="http://schemas.microsoft.com/office/drawing/2014/main" id="{F3EBC543-D047-4001-93A3-8A2BE702065D}"/>
                  </a:ext>
                </a:extLst>
              </p:cNvPr>
              <p:cNvSpPr txBox="1">
                <a:spLocks noRot="1" noChangeAspect="1" noMove="1" noResize="1" noEditPoints="1" noAdjustHandles="1" noChangeArrowheads="1" noChangeShapeType="1" noTextEdit="1"/>
              </p:cNvSpPr>
              <p:nvPr/>
            </p:nvSpPr>
            <p:spPr>
              <a:xfrm>
                <a:off x="492797" y="1065781"/>
                <a:ext cx="11206405" cy="5103128"/>
              </a:xfrm>
              <a:prstGeom prst="rect">
                <a:avLst/>
              </a:prstGeom>
              <a:blipFill>
                <a:blip r:embed="rId2"/>
                <a:stretch>
                  <a:fillRect l="-598" r="-544" b="-11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0996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DD03A3-58C5-4C2A-B13F-1C61973E10F8}"/>
              </a:ext>
            </a:extLst>
          </p:cNvPr>
          <p:cNvSpPr txBox="1"/>
          <p:nvPr/>
        </p:nvSpPr>
        <p:spPr>
          <a:xfrm>
            <a:off x="154112" y="102742"/>
            <a:ext cx="3967753"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Objective Function</a:t>
            </a:r>
            <a:endParaRPr lang="zh-CN" altLang="en-US" sz="36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3EBC543-D047-4001-93A3-8A2BE702065D}"/>
                  </a:ext>
                </a:extLst>
              </p:cNvPr>
              <p:cNvSpPr txBox="1"/>
              <p:nvPr/>
            </p:nvSpPr>
            <p:spPr>
              <a:xfrm>
                <a:off x="492797" y="933896"/>
                <a:ext cx="11206405" cy="6306278"/>
              </a:xfrm>
              <a:prstGeom prst="rect">
                <a:avLst/>
              </a:prstGeom>
              <a:noFill/>
            </p:spPr>
            <p:txBody>
              <a:bodyPr wrap="square">
                <a:spAutoFit/>
              </a:bodyPr>
              <a:lstStyle/>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Divergence Constraint in Co-Training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Due to the two encoders are training by the same data source, it </a:t>
                </a:r>
                <a:r>
                  <a:rPr lang="en-US" altLang="zh-CN" sz="20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somehow </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might lead to the model collapse problem. Therefore, adversarial examples are integrated into the training. </a:t>
                </a:r>
                <a:endParaRPr lang="en-US" altLang="zh-CN" sz="2000" b="1" dirty="0">
                  <a:latin typeface="Cambria Math" panose="02040503050406030204" pitchFamily="18" charset="0"/>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zh-CN" altLang="en-US" sz="2000" i="1">
                              <a:latin typeface="Cambria Math" panose="02040503050406030204" pitchFamily="18" charset="0"/>
                              <a:cs typeface="Times New Roman" panose="02020603050405020304" pitchFamily="18" charset="0"/>
                            </a:rPr>
                            <m:t>ℒ</m:t>
                          </m:r>
                        </m:e>
                        <m:sub>
                          <m:r>
                            <a:rPr lang="en-US" altLang="zh-CN" sz="2000" b="0" i="1" smtClean="0">
                              <a:latin typeface="Cambria Math" panose="02040503050406030204" pitchFamily="18" charset="0"/>
                              <a:cs typeface="Times New Roman" panose="02020603050405020304" pitchFamily="18" charset="0"/>
                            </a:rPr>
                            <m:t>𝑑𝑖𝑓𝑓</m:t>
                          </m:r>
                        </m:sub>
                      </m:sSub>
                      <m:r>
                        <a:rPr lang="en-US" altLang="zh-CN" sz="2000" b="1" i="1">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𝐾𝐿</m:t>
                      </m:r>
                      <m:d>
                        <m:dPr>
                          <m:ctrlPr>
                            <a:rPr lang="en-US" altLang="zh-CN" sz="2000" b="0" i="1" smtClean="0">
                              <a:latin typeface="Cambria Math" panose="02040503050406030204" pitchFamily="18" charset="0"/>
                              <a:cs typeface="Times New Roman" panose="02020603050405020304" pitchFamily="18" charset="0"/>
                            </a:rPr>
                          </m:ctrlPr>
                        </m:dPr>
                        <m:e>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𝑃𝑟𝑜𝑏</m:t>
                              </m:r>
                            </m:e>
                            <m:sub>
                              <m:r>
                                <a:rPr lang="en-US" altLang="zh-CN" sz="2000" i="1">
                                  <a:latin typeface="Cambria Math" panose="02040503050406030204" pitchFamily="18" charset="0"/>
                                  <a:cs typeface="Times New Roman" panose="02020603050405020304" pitchFamily="18" charset="0"/>
                                </a:rPr>
                                <m:t>𝐼</m:t>
                              </m:r>
                            </m:sub>
                          </m:sSub>
                          <m:d>
                            <m:dPr>
                              <m:ctrlPr>
                                <a:rPr lang="en-US" altLang="zh-CN" sz="2000" i="1">
                                  <a:latin typeface="Cambria Math" panose="02040503050406030204" pitchFamily="18" charset="0"/>
                                  <a:cs typeface="Times New Roman" panose="02020603050405020304" pitchFamily="18" charset="0"/>
                                </a:rPr>
                              </m:ctrlPr>
                            </m:dPr>
                            <m:e>
                              <m:sSub>
                                <m:sSubPr>
                                  <m:ctrlPr>
                                    <a:rPr lang="en-US" altLang="zh-CN" sz="2000" i="1">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𝐗</m:t>
                                  </m:r>
                                </m:e>
                                <m:sub>
                                  <m:r>
                                    <a:rPr lang="en-US" altLang="zh-CN" sz="2000" i="1">
                                      <a:latin typeface="Cambria Math" panose="02040503050406030204" pitchFamily="18" charset="0"/>
                                      <a:cs typeface="Times New Roman" panose="02020603050405020304" pitchFamily="18" charset="0"/>
                                    </a:rPr>
                                    <m:t>𝐼</m:t>
                                  </m:r>
                                </m:sub>
                              </m:sSub>
                            </m:e>
                          </m:d>
                          <m:r>
                            <a:rPr lang="en-US" altLang="zh-CN" sz="2000" i="1">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𝑃𝑟𝑜𝑏</m:t>
                              </m:r>
                            </m:e>
                            <m:sub>
                              <m:r>
                                <a:rPr lang="en-US" altLang="zh-CN" sz="2000" i="1">
                                  <a:latin typeface="Cambria Math" panose="02040503050406030204" pitchFamily="18" charset="0"/>
                                  <a:cs typeface="Times New Roman" panose="02020603050405020304" pitchFamily="18" charset="0"/>
                                </a:rPr>
                                <m:t>𝑆</m:t>
                              </m:r>
                            </m:sub>
                          </m:sSub>
                          <m:d>
                            <m:dPr>
                              <m:ctrlPr>
                                <a:rPr lang="en-US" altLang="zh-CN" sz="2000" i="1">
                                  <a:latin typeface="Cambria Math" panose="02040503050406030204" pitchFamily="18" charset="0"/>
                                  <a:cs typeface="Times New Roman" panose="02020603050405020304" pitchFamily="18" charset="0"/>
                                </a:rPr>
                              </m:ctrlPr>
                            </m:dPr>
                            <m:e>
                              <m:sSub>
                                <m:sSubPr>
                                  <m:ctrlPr>
                                    <a:rPr lang="en-US" altLang="zh-CN" sz="2000" i="1">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𝐗</m:t>
                                  </m:r>
                                </m:e>
                                <m:sub>
                                  <m:r>
                                    <a:rPr lang="en-US" altLang="zh-CN" sz="2000" i="1">
                                      <a:latin typeface="Cambria Math" panose="02040503050406030204" pitchFamily="18" charset="0"/>
                                      <a:cs typeface="Times New Roman" panose="02020603050405020304" pitchFamily="18" charset="0"/>
                                    </a:rPr>
                                    <m:t>𝐼</m:t>
                                  </m:r>
                                </m:sub>
                              </m:sSub>
                              <m:r>
                                <a:rPr lang="en-US" altLang="zh-CN" sz="2000" i="1">
                                  <a:latin typeface="Cambria Math" panose="02040503050406030204" pitchFamily="18" charset="0"/>
                                  <a:cs typeface="Times New Roman" panose="02020603050405020304" pitchFamily="18" charset="0"/>
                                </a:rPr>
                                <m:t>+</m:t>
                              </m:r>
                              <m:sSubSup>
                                <m:sSubSupPr>
                                  <m:ctrlPr>
                                    <a:rPr lang="en-US" altLang="zh-CN" sz="2000" i="1">
                                      <a:latin typeface="Cambria Math" panose="02040503050406030204" pitchFamily="18" charset="0"/>
                                      <a:cs typeface="Times New Roman" panose="02020603050405020304" pitchFamily="18" charset="0"/>
                                    </a:rPr>
                                  </m:ctrlPr>
                                </m:sSubSupPr>
                                <m:e>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e>
                                <m:sub>
                                  <m:r>
                                    <a:rPr lang="en-US" altLang="zh-CN" sz="2000" i="1">
                                      <a:latin typeface="Cambria Math" panose="02040503050406030204" pitchFamily="18" charset="0"/>
                                      <a:cs typeface="Times New Roman" panose="02020603050405020304" pitchFamily="18" charset="0"/>
                                    </a:rPr>
                                    <m:t>𝑎𝑑𝑣</m:t>
                                  </m:r>
                                </m:sub>
                                <m:sup>
                                  <m:r>
                                    <a:rPr lang="en-US" altLang="zh-CN" sz="2000" i="1">
                                      <a:latin typeface="Cambria Math" panose="02040503050406030204" pitchFamily="18" charset="0"/>
                                      <a:cs typeface="Times New Roman" panose="02020603050405020304" pitchFamily="18" charset="0"/>
                                    </a:rPr>
                                    <m:t>𝐼</m:t>
                                  </m:r>
                                </m:sup>
                              </m:sSubSup>
                            </m:e>
                          </m:d>
                        </m:e>
                      </m:d>
                      <m:r>
                        <a:rPr lang="en-US" altLang="zh-CN" sz="2000" i="1">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𝐾𝐿</m:t>
                      </m:r>
                      <m:d>
                        <m:dPr>
                          <m:ctrlPr>
                            <a:rPr lang="en-US" altLang="zh-CN" sz="2000" i="1">
                              <a:latin typeface="Cambria Math" panose="02040503050406030204" pitchFamily="18" charset="0"/>
                              <a:cs typeface="Times New Roman" panose="02020603050405020304" pitchFamily="18" charset="0"/>
                            </a:rPr>
                          </m:ctrlPr>
                        </m:dPr>
                        <m:e>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𝑃𝑟𝑜𝑏</m:t>
                              </m:r>
                            </m:e>
                            <m:sub>
                              <m:r>
                                <a:rPr lang="en-US" altLang="zh-CN" sz="2000" b="0" i="1" smtClean="0">
                                  <a:latin typeface="Cambria Math" panose="02040503050406030204" pitchFamily="18" charset="0"/>
                                  <a:cs typeface="Times New Roman" panose="02020603050405020304" pitchFamily="18" charset="0"/>
                                </a:rPr>
                                <m:t>𝑆</m:t>
                              </m:r>
                            </m:sub>
                          </m:sSub>
                          <m:d>
                            <m:dPr>
                              <m:ctrlPr>
                                <a:rPr lang="en-US" altLang="zh-CN" sz="2000" i="1">
                                  <a:latin typeface="Cambria Math" panose="02040503050406030204" pitchFamily="18" charset="0"/>
                                  <a:cs typeface="Times New Roman" panose="02020603050405020304" pitchFamily="18" charset="0"/>
                                </a:rPr>
                              </m:ctrlPr>
                            </m:dPr>
                            <m:e>
                              <m:sSub>
                                <m:sSubPr>
                                  <m:ctrlPr>
                                    <a:rPr lang="en-US" altLang="zh-CN" sz="2000" i="1">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𝐗</m:t>
                                  </m:r>
                                </m:e>
                                <m:sub>
                                  <m:r>
                                    <a:rPr lang="en-US" altLang="zh-CN" sz="2000" i="1">
                                      <a:latin typeface="Cambria Math" panose="02040503050406030204" pitchFamily="18" charset="0"/>
                                      <a:cs typeface="Times New Roman" panose="02020603050405020304" pitchFamily="18" charset="0"/>
                                    </a:rPr>
                                    <m:t>𝐼</m:t>
                                  </m:r>
                                </m:sub>
                              </m:sSub>
                            </m:e>
                          </m:d>
                          <m:r>
                            <a:rPr lang="en-US" altLang="zh-CN" sz="2000" i="1">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𝑃𝑟𝑜𝑏</m:t>
                              </m:r>
                            </m:e>
                            <m:sub>
                              <m:r>
                                <a:rPr lang="en-US" altLang="zh-CN" sz="2000" b="0" i="1" smtClean="0">
                                  <a:latin typeface="Cambria Math" panose="02040503050406030204" pitchFamily="18" charset="0"/>
                                  <a:cs typeface="Times New Roman" panose="02020603050405020304" pitchFamily="18" charset="0"/>
                                </a:rPr>
                                <m:t>𝐼</m:t>
                              </m:r>
                            </m:sub>
                          </m:sSub>
                          <m:d>
                            <m:dPr>
                              <m:ctrlPr>
                                <a:rPr lang="en-US" altLang="zh-CN" sz="2000" i="1">
                                  <a:latin typeface="Cambria Math" panose="02040503050406030204" pitchFamily="18" charset="0"/>
                                  <a:cs typeface="Times New Roman" panose="02020603050405020304" pitchFamily="18" charset="0"/>
                                </a:rPr>
                              </m:ctrlPr>
                            </m:dPr>
                            <m:e>
                              <m:sSub>
                                <m:sSubPr>
                                  <m:ctrlPr>
                                    <a:rPr lang="en-US" altLang="zh-CN" sz="2000" i="1">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𝐗</m:t>
                                  </m:r>
                                </m:e>
                                <m:sub>
                                  <m:r>
                                    <a:rPr lang="en-US" altLang="zh-CN" sz="2000" i="1">
                                      <a:latin typeface="Cambria Math" panose="02040503050406030204" pitchFamily="18" charset="0"/>
                                      <a:cs typeface="Times New Roman" panose="02020603050405020304" pitchFamily="18" charset="0"/>
                                    </a:rPr>
                                    <m:t>𝐼</m:t>
                                  </m:r>
                                </m:sub>
                              </m:sSub>
                              <m:r>
                                <a:rPr lang="en-US" altLang="zh-CN" sz="2000" i="1">
                                  <a:latin typeface="Cambria Math" panose="02040503050406030204" pitchFamily="18" charset="0"/>
                                  <a:cs typeface="Times New Roman" panose="02020603050405020304" pitchFamily="18" charset="0"/>
                                </a:rPr>
                                <m:t>+</m:t>
                              </m:r>
                              <m:sSubSup>
                                <m:sSubSupPr>
                                  <m:ctrlPr>
                                    <a:rPr lang="en-US" altLang="zh-CN" sz="2000" i="1">
                                      <a:latin typeface="Cambria Math" panose="02040503050406030204" pitchFamily="18" charset="0"/>
                                      <a:cs typeface="Times New Roman" panose="02020603050405020304" pitchFamily="18" charset="0"/>
                                    </a:rPr>
                                  </m:ctrlPr>
                                </m:sSubSupPr>
                                <m:e>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e>
                                <m:sub>
                                  <m:r>
                                    <a:rPr lang="en-US" altLang="zh-CN" sz="2000" i="1">
                                      <a:latin typeface="Cambria Math" panose="02040503050406030204" pitchFamily="18" charset="0"/>
                                      <a:cs typeface="Times New Roman" panose="02020603050405020304" pitchFamily="18" charset="0"/>
                                    </a:rPr>
                                    <m:t>𝑎𝑑𝑣</m:t>
                                  </m:r>
                                </m:sub>
                                <m:sup>
                                  <m:r>
                                    <a:rPr lang="en-US" altLang="zh-CN" sz="2000" b="0" i="1" smtClean="0">
                                      <a:latin typeface="Cambria Math" panose="02040503050406030204" pitchFamily="18" charset="0"/>
                                      <a:cs typeface="Times New Roman" panose="02020603050405020304" pitchFamily="18" charset="0"/>
                                    </a:rPr>
                                    <m:t>𝑆</m:t>
                                  </m:r>
                                </m:sup>
                              </m:sSubSup>
                            </m:e>
                          </m:d>
                        </m:e>
                      </m:d>
                    </m:oMath>
                  </m:oMathPara>
                </a14:m>
                <a:endParaRPr lang="en-US" altLang="zh-CN" sz="2000" i="1" dirty="0">
                  <a:latin typeface="Cambria Math" panose="02040503050406030204" pitchFamily="18" charset="0"/>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𝑃𝑟𝑜𝑏</m:t>
                          </m:r>
                        </m:e>
                        <m:sub>
                          <m:r>
                            <a:rPr lang="en-US" altLang="zh-CN" sz="2000" i="1">
                              <a:latin typeface="Cambria Math" panose="02040503050406030204" pitchFamily="18" charset="0"/>
                              <a:cs typeface="Times New Roman" panose="02020603050405020304" pitchFamily="18" charset="0"/>
                            </a:rPr>
                            <m:t>𝐼</m:t>
                          </m:r>
                        </m:sub>
                      </m:sSub>
                      <m:d>
                        <m:dPr>
                          <m:ctrlPr>
                            <a:rPr lang="en-US" altLang="zh-CN" sz="2000" i="1">
                              <a:latin typeface="Cambria Math" panose="02040503050406030204" pitchFamily="18" charset="0"/>
                              <a:cs typeface="Times New Roman" panose="02020603050405020304" pitchFamily="18" charset="0"/>
                            </a:rPr>
                          </m:ctrlPr>
                        </m:dPr>
                        <m:e>
                          <m:sSub>
                            <m:sSubPr>
                              <m:ctrlPr>
                                <a:rPr lang="en-US" altLang="zh-CN" sz="2000" i="1">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𝐗</m:t>
                              </m:r>
                            </m:e>
                            <m:sub>
                              <m:r>
                                <a:rPr lang="en-US" altLang="zh-CN" sz="2000" i="1">
                                  <a:latin typeface="Cambria Math" panose="02040503050406030204" pitchFamily="18" charset="0"/>
                                  <a:cs typeface="Times New Roman" panose="02020603050405020304" pitchFamily="18" charset="0"/>
                                </a:rPr>
                                <m:t>𝐼</m:t>
                              </m:r>
                            </m:sub>
                          </m:sSub>
                        </m:e>
                      </m:d>
                      <m:r>
                        <a:rPr lang="en-US" altLang="zh-CN" sz="2000" b="0" i="1" smtClean="0">
                          <a:latin typeface="Cambria Math" panose="02040503050406030204" pitchFamily="18" charset="0"/>
                          <a:cs typeface="Times New Roman" panose="02020603050405020304" pitchFamily="18" charset="0"/>
                        </a:rPr>
                        <m:t>=</m:t>
                      </m:r>
                      <m:r>
                        <m:rPr>
                          <m:sty m:val="p"/>
                        </m:rPr>
                        <a:rPr lang="en-US" altLang="zh-CN" sz="2000" b="0" i="0" smtClean="0">
                          <a:latin typeface="Cambria Math" panose="02040503050406030204" pitchFamily="18" charset="0"/>
                          <a:cs typeface="Times New Roman" panose="02020603050405020304" pitchFamily="18" charset="0"/>
                        </a:rPr>
                        <m:t>softmax</m:t>
                      </m:r>
                      <m:d>
                        <m:dPr>
                          <m:ctrlPr>
                            <a:rPr lang="en-US" altLang="zh-CN" sz="2000" b="0" i="1" smtClean="0">
                              <a:latin typeface="Cambria Math" panose="02040503050406030204" pitchFamily="18" charset="0"/>
                              <a:cs typeface="Times New Roman" panose="02020603050405020304" pitchFamily="18" charset="0"/>
                            </a:rPr>
                          </m:ctrlPr>
                        </m:dPr>
                        <m:e>
                          <m:sSub>
                            <m:sSubPr>
                              <m:ctrlPr>
                                <a:rPr lang="en-US" altLang="zh-CN" sz="2000" i="1">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𝐗</m:t>
                              </m:r>
                            </m:e>
                            <m:sub>
                              <m:r>
                                <a:rPr lang="en-US" altLang="zh-CN" sz="2000" i="1">
                                  <a:latin typeface="Cambria Math" panose="02040503050406030204" pitchFamily="18" charset="0"/>
                                  <a:cs typeface="Times New Roman" panose="02020603050405020304" pitchFamily="18" charset="0"/>
                                </a:rPr>
                                <m:t>𝐼</m:t>
                              </m:r>
                            </m:sub>
                          </m:sSub>
                          <m:sSubSup>
                            <m:sSubSupPr>
                              <m:ctrlPr>
                                <a:rPr lang="en-US" altLang="zh-CN" sz="2000" b="1" i="1">
                                  <a:latin typeface="Cambria Math" panose="02040503050406030204" pitchFamily="18" charset="0"/>
                                  <a:cs typeface="Times New Roman" panose="02020603050405020304" pitchFamily="18" charset="0"/>
                                </a:rPr>
                              </m:ctrlPr>
                            </m:sSubSupPr>
                            <m:e>
                              <m:r>
                                <a:rPr lang="zh-CN" altLang="en-US" sz="2000" b="1" i="1">
                                  <a:latin typeface="Cambria Math" panose="02040503050406030204" pitchFamily="18" charset="0"/>
                                  <a:cs typeface="Times New Roman" panose="02020603050405020304" pitchFamily="18" charset="0"/>
                                </a:rPr>
                                <m:t>𝜽</m:t>
                              </m:r>
                            </m:e>
                            <m:sub>
                              <m:r>
                                <a:rPr lang="en-US" altLang="zh-CN" sz="2000" b="1" i="1">
                                  <a:latin typeface="Cambria Math" panose="02040503050406030204" pitchFamily="18" charset="0"/>
                                  <a:cs typeface="Times New Roman" panose="02020603050405020304" pitchFamily="18" charset="0"/>
                                </a:rPr>
                                <m:t>𝑰</m:t>
                              </m:r>
                            </m:sub>
                            <m:sup>
                              <m:r>
                                <a:rPr lang="en-US" altLang="zh-CN" sz="2000" b="1" i="1">
                                  <a:latin typeface="Cambria Math" panose="02040503050406030204" pitchFamily="18" charset="0"/>
                                  <a:cs typeface="Times New Roman" panose="02020603050405020304" pitchFamily="18" charset="0"/>
                                </a:rPr>
                                <m:t>𝒑</m:t>
                              </m:r>
                            </m:sup>
                          </m:sSubSup>
                        </m:e>
                      </m:d>
                      <m:r>
                        <a:rPr lang="en-US" altLang="zh-CN" sz="2000" b="0" i="0" smtClean="0">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𝑃𝑟𝑜𝑏</m:t>
                          </m:r>
                        </m:e>
                        <m:sub>
                          <m:r>
                            <a:rPr lang="en-US" altLang="zh-CN" sz="2000" b="0" i="1" smtClean="0">
                              <a:latin typeface="Cambria Math" panose="02040503050406030204" pitchFamily="18" charset="0"/>
                              <a:cs typeface="Times New Roman" panose="02020603050405020304" pitchFamily="18" charset="0"/>
                            </a:rPr>
                            <m:t>𝑆</m:t>
                          </m:r>
                        </m:sub>
                      </m:sSub>
                      <m:d>
                        <m:dPr>
                          <m:ctrlPr>
                            <a:rPr lang="en-US" altLang="zh-CN" sz="2000" i="1">
                              <a:latin typeface="Cambria Math" panose="02040503050406030204" pitchFamily="18" charset="0"/>
                              <a:cs typeface="Times New Roman" panose="02020603050405020304" pitchFamily="18" charset="0"/>
                            </a:rPr>
                          </m:ctrlPr>
                        </m:dPr>
                        <m:e>
                          <m:sSub>
                            <m:sSubPr>
                              <m:ctrlPr>
                                <a:rPr lang="en-US" altLang="zh-CN" sz="2000" i="1">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𝐗</m:t>
                              </m:r>
                            </m:e>
                            <m:sub>
                              <m:r>
                                <a:rPr lang="en-US" altLang="zh-CN" sz="2000" i="1">
                                  <a:latin typeface="Cambria Math" panose="02040503050406030204" pitchFamily="18" charset="0"/>
                                  <a:cs typeface="Times New Roman" panose="02020603050405020304" pitchFamily="18" charset="0"/>
                                </a:rPr>
                                <m:t>𝐼</m:t>
                              </m:r>
                            </m:sub>
                          </m:sSub>
                        </m:e>
                      </m:d>
                      <m:r>
                        <a:rPr lang="en-US" altLang="zh-CN" sz="2000" i="1">
                          <a:latin typeface="Cambria Math" panose="02040503050406030204" pitchFamily="18" charset="0"/>
                          <a:cs typeface="Times New Roman" panose="02020603050405020304" pitchFamily="18" charset="0"/>
                        </a:rPr>
                        <m:t>=</m:t>
                      </m:r>
                      <m:r>
                        <m:rPr>
                          <m:sty m:val="p"/>
                        </m:rPr>
                        <a:rPr lang="en-US" altLang="zh-CN" sz="2000">
                          <a:latin typeface="Cambria Math" panose="02040503050406030204" pitchFamily="18" charset="0"/>
                          <a:cs typeface="Times New Roman" panose="02020603050405020304" pitchFamily="18" charset="0"/>
                        </a:rPr>
                        <m:t>softmax</m:t>
                      </m:r>
                      <m:d>
                        <m:dPr>
                          <m:ctrlPr>
                            <a:rPr lang="en-US" altLang="zh-CN" sz="2000" i="1">
                              <a:latin typeface="Cambria Math" panose="02040503050406030204" pitchFamily="18" charset="0"/>
                              <a:cs typeface="Times New Roman" panose="02020603050405020304" pitchFamily="18" charset="0"/>
                            </a:rPr>
                          </m:ctrlPr>
                        </m:dPr>
                        <m:e>
                          <m:sSub>
                            <m:sSubPr>
                              <m:ctrlPr>
                                <a:rPr lang="en-US" altLang="zh-CN" sz="2000" i="1">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𝐗</m:t>
                              </m:r>
                            </m:e>
                            <m:sub>
                              <m:r>
                                <a:rPr lang="en-US" altLang="zh-CN" sz="2000" i="1">
                                  <a:latin typeface="Cambria Math" panose="02040503050406030204" pitchFamily="18" charset="0"/>
                                  <a:cs typeface="Times New Roman" panose="02020603050405020304" pitchFamily="18" charset="0"/>
                                </a:rPr>
                                <m:t>𝐼</m:t>
                              </m:r>
                            </m:sub>
                          </m:sSub>
                          <m:sSubSup>
                            <m:sSubSupPr>
                              <m:ctrlPr>
                                <a:rPr lang="en-US" altLang="zh-CN" sz="2000" b="1" i="1">
                                  <a:latin typeface="Cambria Math" panose="02040503050406030204" pitchFamily="18" charset="0"/>
                                  <a:cs typeface="Times New Roman" panose="02020603050405020304" pitchFamily="18" charset="0"/>
                                </a:rPr>
                              </m:ctrlPr>
                            </m:sSubSupPr>
                            <m:e>
                              <m:r>
                                <a:rPr lang="zh-CN" altLang="en-US" sz="2000" b="1" i="1">
                                  <a:latin typeface="Cambria Math" panose="02040503050406030204" pitchFamily="18" charset="0"/>
                                  <a:cs typeface="Times New Roman" panose="02020603050405020304" pitchFamily="18" charset="0"/>
                                </a:rPr>
                                <m:t>𝜽</m:t>
                              </m:r>
                            </m:e>
                            <m:sub>
                              <m:r>
                                <a:rPr lang="en-US" altLang="zh-CN" sz="2000" b="1" i="1" smtClean="0">
                                  <a:latin typeface="Cambria Math" panose="02040503050406030204" pitchFamily="18" charset="0"/>
                                  <a:cs typeface="Times New Roman" panose="02020603050405020304" pitchFamily="18" charset="0"/>
                                </a:rPr>
                                <m:t>𝑺</m:t>
                              </m:r>
                            </m:sub>
                            <m:sup>
                              <m:r>
                                <a:rPr lang="en-US" altLang="zh-CN" sz="2000" b="1" i="1">
                                  <a:latin typeface="Cambria Math" panose="02040503050406030204" pitchFamily="18" charset="0"/>
                                  <a:cs typeface="Times New Roman" panose="02020603050405020304" pitchFamily="18" charset="0"/>
                                </a:rPr>
                                <m:t>𝒑</m:t>
                              </m:r>
                            </m:sup>
                          </m:sSubSup>
                        </m:e>
                      </m:d>
                    </m:oMath>
                  </m:oMathPara>
                </a14:m>
                <a:endParaRPr lang="en-US" altLang="zh-CN" sz="2000" dirty="0">
                  <a:latin typeface="Cambria Math" panose="02040503050406030204" pitchFamily="18" charset="0"/>
                  <a:cs typeface="Times New Roman" panose="02020603050405020304" pitchFamily="18" charset="0"/>
                </a:endParaRPr>
              </a:p>
              <a:p>
                <a:pPr algn="ctr">
                  <a:lnSpc>
                    <a:spcPct val="150000"/>
                  </a:lnSpc>
                </a:pPr>
                <a14:m>
                  <m:oMath xmlns:m="http://schemas.openxmlformats.org/officeDocument/2006/math">
                    <m:sSub>
                      <m:sSubPr>
                        <m:ctrlPr>
                          <a:rPr lang="en-US" altLang="zh-CN" sz="2000" i="1" smtClean="0">
                            <a:latin typeface="Cambria Math" panose="02040503050406030204" pitchFamily="18" charset="0"/>
                            <a:cs typeface="Times New Roman" panose="02020603050405020304" pitchFamily="18" charset="0"/>
                          </a:rPr>
                        </m:ctrlPr>
                      </m:sSubPr>
                      <m:e>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e>
                      <m:sub>
                        <m:r>
                          <a:rPr lang="en-US" altLang="zh-CN" sz="2000" b="0" i="1" smtClean="0">
                            <a:latin typeface="Cambria Math" panose="02040503050406030204" pitchFamily="18" charset="0"/>
                            <a:cs typeface="Times New Roman" panose="02020603050405020304" pitchFamily="18" charset="0"/>
                          </a:rPr>
                          <m:t>𝑎𝑑𝑣</m:t>
                        </m:r>
                      </m:sub>
                    </m:sSub>
                    <m:r>
                      <a:rPr lang="en-US" altLang="zh-CN" sz="2000" b="0" i="1" smtClean="0">
                        <a:latin typeface="Cambria Math" panose="02040503050406030204" pitchFamily="18" charset="0"/>
                        <a:cs typeface="Times New Roman" panose="02020603050405020304" pitchFamily="18" charset="0"/>
                      </a:rPr>
                      <m:t>=</m:t>
                    </m:r>
                    <m:r>
                      <a:rPr lang="zh-CN" altLang="en-US" sz="2000" b="0" i="1" smtClean="0">
                        <a:latin typeface="Cambria Math" panose="02040503050406030204" pitchFamily="18" charset="0"/>
                        <a:cs typeface="Times New Roman" panose="02020603050405020304" pitchFamily="18" charset="0"/>
                      </a:rPr>
                      <m:t>𝜖</m:t>
                    </m:r>
                    <m:f>
                      <m:fPr>
                        <m:ctrlPr>
                          <a:rPr lang="en-US" altLang="zh-CN" sz="2000" b="0" i="1" smtClean="0">
                            <a:latin typeface="Cambria Math" panose="02040503050406030204" pitchFamily="18" charset="0"/>
                            <a:cs typeface="Times New Roman" panose="02020603050405020304" pitchFamily="18" charset="0"/>
                          </a:rPr>
                        </m:ctrlPr>
                      </m:fPr>
                      <m:num>
                        <m:r>
                          <m:rPr>
                            <m:sty m:val="p"/>
                          </m:rPr>
                          <a:rPr lang="el-GR" altLang="zh-CN" sz="2000" b="0" i="1" smtClean="0">
                            <a:latin typeface="Cambria Math" panose="02040503050406030204" pitchFamily="18" charset="0"/>
                            <a:ea typeface="Cambria Math" panose="02040503050406030204" pitchFamily="18" charset="0"/>
                            <a:cs typeface="Times New Roman" panose="02020603050405020304" pitchFamily="18" charset="0"/>
                          </a:rPr>
                          <m:t>Γ</m:t>
                        </m:r>
                      </m:num>
                      <m:den>
                        <m:r>
                          <a:rPr lang="en-US" altLang="zh-CN" sz="2000" b="0" i="1" smtClean="0">
                            <a:latin typeface="Cambria Math" panose="02040503050406030204" pitchFamily="18" charset="0"/>
                            <a:cs typeface="Times New Roman" panose="02020603050405020304" pitchFamily="18" charset="0"/>
                          </a:rPr>
                          <m:t>||</m:t>
                        </m:r>
                        <m:r>
                          <m:rPr>
                            <m:sty m:val="p"/>
                          </m:rPr>
                          <a:rPr lang="el-GR" altLang="zh-CN" sz="2000" i="1">
                            <a:latin typeface="Cambria Math" panose="02040503050406030204" pitchFamily="18" charset="0"/>
                            <a:ea typeface="Cambria Math" panose="02040503050406030204" pitchFamily="18" charset="0"/>
                            <a:cs typeface="Times New Roman" panose="02020603050405020304" pitchFamily="18" charset="0"/>
                          </a:rPr>
                          <m:t>Γ</m:t>
                        </m:r>
                        <m:r>
                          <a:rPr lang="en-US" altLang="zh-CN" sz="2000" b="0" i="1" smtClean="0">
                            <a:latin typeface="Cambria Math" panose="02040503050406030204" pitchFamily="18" charset="0"/>
                            <a:cs typeface="Times New Roman" panose="02020603050405020304" pitchFamily="18" charset="0"/>
                          </a:rPr>
                          <m:t>||</m:t>
                        </m:r>
                      </m:den>
                    </m:f>
                  </m:oMath>
                </a14:m>
                <a:r>
                  <a:rPr lang="en-US" altLang="zh-CN" sz="2000" dirty="0">
                    <a:latin typeface="Cambria Math" panose="02040503050406030204" pitchFamily="18" charset="0"/>
                    <a:cs typeface="Times New Roman" panose="02020603050405020304" pitchFamily="18" charset="0"/>
                  </a:rPr>
                  <a:t>  where </a:t>
                </a:r>
                <a14:m>
                  <m:oMath xmlns:m="http://schemas.openxmlformats.org/officeDocument/2006/math">
                    <m:r>
                      <m:rPr>
                        <m:sty m:val="p"/>
                      </m:rPr>
                      <a:rPr lang="el-GR" altLang="zh-CN" sz="2000" i="1">
                        <a:latin typeface="Cambria Math" panose="02040503050406030204" pitchFamily="18" charset="0"/>
                        <a:ea typeface="Cambria Math" panose="02040503050406030204" pitchFamily="18" charset="0"/>
                        <a:cs typeface="Times New Roman" panose="02020603050405020304" pitchFamily="18" charset="0"/>
                      </a:rPr>
                      <m:t>Γ</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zh-CN" altLang="en-US" sz="20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𝑙</m:t>
                            </m:r>
                          </m:e>
                          <m: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𝑎𝑑𝑣</m:t>
                            </m:r>
                          </m:sub>
                        </m:s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𝑦</m:t>
                            </m:r>
                          </m:e>
                        </m:acc>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1" i="0" smtClean="0">
                            <a:latin typeface="Cambria Math" panose="02040503050406030204" pitchFamily="18" charset="0"/>
                            <a:ea typeface="Cambria Math" panose="02040503050406030204" pitchFamily="18" charset="0"/>
                            <a:cs typeface="Times New Roman" panose="02020603050405020304" pitchFamily="18" charset="0"/>
                          </a:rPr>
                          <m:t>𝐱</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num>
                      <m:den>
                        <m:r>
                          <a:rPr lang="zh-CN" altLang="en-US" sz="2000" i="1">
                            <a:latin typeface="Cambria Math" panose="02040503050406030204" pitchFamily="18" charset="0"/>
                            <a:ea typeface="Cambria Math" panose="02040503050406030204" pitchFamily="18" charset="0"/>
                            <a:cs typeface="Times New Roman" panose="02020603050405020304" pitchFamily="18" charset="0"/>
                          </a:rPr>
                          <m:t>𝜕</m:t>
                        </m:r>
                        <m:r>
                          <a:rPr lang="zh-CN" altLang="en-US" sz="2000" i="1" smtClean="0">
                            <a:latin typeface="Cambria Math" panose="02040503050406030204" pitchFamily="18" charset="0"/>
                            <a:ea typeface="Cambria Math" panose="02040503050406030204" pitchFamily="18" charset="0"/>
                            <a:cs typeface="Times New Roman" panose="02020603050405020304" pitchFamily="18" charset="0"/>
                          </a:rPr>
                          <m:t>∆</m:t>
                        </m:r>
                      </m:den>
                    </m:f>
                  </m:oMath>
                </a14:m>
                <a:endParaRPr lang="en-US" altLang="zh-CN" sz="2000" dirty="0">
                  <a:latin typeface="Cambria Math" panose="02040503050406030204" pitchFamily="18" charset="0"/>
                  <a:cs typeface="Times New Roman" panose="02020603050405020304" pitchFamily="18" charset="0"/>
                </a:endParaRPr>
              </a:p>
              <a:p>
                <a:pPr algn="just">
                  <a:lnSpc>
                    <a:spcPct val="150000"/>
                  </a:lnSpc>
                </a:pPr>
                <a:r>
                  <a:rPr lang="en-US" altLang="zh-CN" sz="2000" dirty="0">
                    <a:latin typeface="Times New Roman" panose="02020603050405020304" pitchFamily="18" charset="0"/>
                    <a:cs typeface="Times New Roman" panose="02020603050405020304" pitchFamily="18" charset="0"/>
                  </a:rPr>
                  <a:t>The FGSM method was applied which adds adversarial perturbations on model parameters through fast gradient computation. </a:t>
                </a:r>
                <a14:m>
                  <m:oMath xmlns:m="http://schemas.openxmlformats.org/officeDocument/2006/math">
                    <m:r>
                      <a:rPr lang="zh-CN" altLang="en-US" sz="2000" i="1" smtClean="0">
                        <a:latin typeface="Cambria Math" panose="02040503050406030204" pitchFamily="18" charset="0"/>
                        <a:cs typeface="Times New Roman" panose="02020603050405020304" pitchFamily="18" charset="0"/>
                      </a:rPr>
                      <m:t>𝜖</m:t>
                    </m:r>
                  </m:oMath>
                </a14:m>
                <a:r>
                  <a:rPr lang="en-US" altLang="zh-CN" sz="2000" dirty="0">
                    <a:latin typeface="Times New Roman" panose="02020603050405020304" pitchFamily="18" charset="0"/>
                    <a:cs typeface="Times New Roman" panose="02020603050405020304" pitchFamily="18" charset="0"/>
                  </a:rPr>
                  <a:t> is the control parameter.</a:t>
                </a:r>
              </a:p>
              <a:p>
                <a:pPr lvl="0" algn="just">
                  <a:defRPr/>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cs typeface="Times New Roman" panose="02020603050405020304" pitchFamily="18" charset="0"/>
                            </a:rPr>
                          </m:ctrlPr>
                        </m:sSubPr>
                        <m:e>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ℒ</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2000" i="1">
                              <a:latin typeface="Cambria Math" panose="02040503050406030204" pitchFamily="18" charset="0"/>
                              <a:cs typeface="Times New Roman" panose="02020603050405020304" pitchFamily="18" charset="0"/>
                            </a:rPr>
                            <m:t>ℒ</m:t>
                          </m:r>
                        </m:e>
                        <m:sub>
                          <m:r>
                            <a:rPr lang="en-US" altLang="zh-CN" sz="2000" b="0" i="1" smtClean="0">
                              <a:latin typeface="Cambria Math" panose="02040503050406030204" pitchFamily="18" charset="0"/>
                              <a:cs typeface="Times New Roman" panose="02020603050405020304" pitchFamily="18" charset="0"/>
                            </a:rPr>
                            <m:t>𝑟</m:t>
                          </m:r>
                        </m:sub>
                      </m:sSub>
                      <m:r>
                        <a:rPr lang="en-US" altLang="zh-CN" sz="2000" b="0" i="1" smtClean="0">
                          <a:latin typeface="Cambria Math" panose="02040503050406030204" pitchFamily="18" charset="0"/>
                          <a:cs typeface="Times New Roman" panose="02020603050405020304" pitchFamily="18" charset="0"/>
                        </a:rPr>
                        <m:t>+</m:t>
                      </m:r>
                      <m:r>
                        <a:rPr lang="zh-CN" altLang="en-US" sz="2000" b="0" i="1" smtClean="0">
                          <a:latin typeface="Cambria Math" panose="02040503050406030204" pitchFamily="18" charset="0"/>
                          <a:cs typeface="Times New Roman" panose="02020603050405020304" pitchFamily="18" charset="0"/>
                        </a:rPr>
                        <m:t>𝛽</m:t>
                      </m:r>
                      <m:sSub>
                        <m:sSubPr>
                          <m:ctrlPr>
                            <a:rPr lang="en-US" altLang="zh-CN" sz="2000" i="1">
                              <a:latin typeface="Cambria Math" panose="02040503050406030204" pitchFamily="18" charset="0"/>
                              <a:cs typeface="Times New Roman" panose="02020603050405020304" pitchFamily="18" charset="0"/>
                            </a:rPr>
                          </m:ctrlPr>
                        </m:sSubPr>
                        <m:e>
                          <m:r>
                            <a:rPr lang="zh-CN" altLang="en-US" sz="2000" i="1">
                              <a:latin typeface="Cambria Math" panose="02040503050406030204" pitchFamily="18" charset="0"/>
                              <a:cs typeface="Times New Roman" panose="02020603050405020304" pitchFamily="18" charset="0"/>
                            </a:rPr>
                            <m:t>ℒ</m:t>
                          </m:r>
                        </m:e>
                        <m:sub>
                          <m:r>
                            <a:rPr lang="en-US" altLang="zh-CN" sz="2000" i="1">
                              <a:latin typeface="Cambria Math" panose="02040503050406030204" pitchFamily="18" charset="0"/>
                              <a:cs typeface="Times New Roman" panose="02020603050405020304" pitchFamily="18" charset="0"/>
                            </a:rPr>
                            <m:t>𝑠𝑠𝑙</m:t>
                          </m:r>
                        </m:sub>
                      </m:sSub>
                      <m:r>
                        <a:rPr lang="en-US" altLang="zh-CN" sz="2000" b="0" i="1" smtClean="0">
                          <a:latin typeface="Cambria Math" panose="02040503050406030204" pitchFamily="18" charset="0"/>
                          <a:cs typeface="Times New Roman" panose="02020603050405020304" pitchFamily="18" charset="0"/>
                        </a:rPr>
                        <m:t>+</m:t>
                      </m:r>
                      <m:r>
                        <a:rPr lang="zh-CN" altLang="en-US" sz="2000" b="0" i="1" smtClean="0">
                          <a:latin typeface="Cambria Math" panose="02040503050406030204" pitchFamily="18" charset="0"/>
                          <a:cs typeface="Times New Roman" panose="02020603050405020304" pitchFamily="18" charset="0"/>
                        </a:rPr>
                        <m:t>𝛼</m:t>
                      </m:r>
                      <m:sSub>
                        <m:sSubPr>
                          <m:ctrlPr>
                            <a:rPr lang="en-US" altLang="zh-CN" sz="2000" i="1">
                              <a:latin typeface="Cambria Math" panose="02040503050406030204" pitchFamily="18" charset="0"/>
                              <a:cs typeface="Times New Roman" panose="02020603050405020304" pitchFamily="18" charset="0"/>
                            </a:rPr>
                          </m:ctrlPr>
                        </m:sSubPr>
                        <m:e>
                          <m:r>
                            <a:rPr lang="zh-CN" altLang="en-US" sz="2000" i="1">
                              <a:latin typeface="Cambria Math" panose="02040503050406030204" pitchFamily="18" charset="0"/>
                              <a:cs typeface="Times New Roman" panose="02020603050405020304" pitchFamily="18" charset="0"/>
                            </a:rPr>
                            <m:t>ℒ</m:t>
                          </m:r>
                        </m:e>
                        <m:sub>
                          <m:r>
                            <a:rPr lang="en-US" altLang="zh-CN" sz="2000" i="1">
                              <a:latin typeface="Cambria Math" panose="02040503050406030204" pitchFamily="18" charset="0"/>
                              <a:cs typeface="Times New Roman" panose="02020603050405020304" pitchFamily="18" charset="0"/>
                            </a:rPr>
                            <m:t>𝑑𝑖𝑓𝑓</m:t>
                          </m:r>
                        </m:sub>
                      </m:sSub>
                    </m:oMath>
                  </m:oMathPara>
                </a14:m>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lvl="0" algn="just">
                  <a:defRPr/>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cs typeface="Times New Roman" panose="02020603050405020304" pitchFamily="18" charset="0"/>
                            </a:rPr>
                          </m:ctrlPr>
                        </m:sSubPr>
                        <m:e>
                          <m:r>
                            <a:rPr lang="zh-CN" altLang="en-US" sz="2000" i="1">
                              <a:latin typeface="Cambria Math" panose="02040503050406030204" pitchFamily="18" charset="0"/>
                              <a:cs typeface="Times New Roman" panose="02020603050405020304" pitchFamily="18" charset="0"/>
                            </a:rPr>
                            <m:t>ℒ</m:t>
                          </m:r>
                        </m:e>
                        <m:sub>
                          <m:r>
                            <a:rPr lang="en-US" altLang="zh-CN" sz="2000" b="0" i="1" smtClean="0">
                              <a:latin typeface="Cambria Math" panose="02040503050406030204" pitchFamily="18" charset="0"/>
                              <a:cs typeface="Times New Roman" panose="02020603050405020304" pitchFamily="18" charset="0"/>
                            </a:rPr>
                            <m:t>𝑟</m:t>
                          </m:r>
                        </m:sub>
                      </m:sSub>
                      <m:r>
                        <a:rPr lang="en-US" altLang="zh-CN" sz="2000" b="0" i="1" smtClean="0">
                          <a:latin typeface="Cambria Math" panose="02040503050406030204" pitchFamily="18" charset="0"/>
                          <a:cs typeface="Times New Roman" panose="02020603050405020304" pitchFamily="18" charset="0"/>
                        </a:rPr>
                        <m:t>=−</m:t>
                      </m:r>
                      <m:nary>
                        <m:naryPr>
                          <m:chr m:val="∑"/>
                          <m:ctrlPr>
                            <a:rPr lang="en-US" altLang="zh-CN" sz="2000" b="0" i="1" smtClean="0">
                              <a:latin typeface="Cambria Math" panose="02040503050406030204" pitchFamily="18" charset="0"/>
                              <a:cs typeface="Times New Roman" panose="02020603050405020304" pitchFamily="18" charset="0"/>
                            </a:rPr>
                          </m:ctrlPr>
                        </m:naryPr>
                        <m:sub>
                          <m:r>
                            <m:rPr>
                              <m:brk m:alnAt="23"/>
                            </m:rPr>
                            <a:rPr lang="en-US" altLang="zh-CN" sz="2000" b="0" i="1" smtClean="0">
                              <a:latin typeface="Cambria Math" panose="02040503050406030204" pitchFamily="18" charset="0"/>
                              <a:cs typeface="Times New Roman" panose="02020603050405020304" pitchFamily="18" charset="0"/>
                            </a:rPr>
                            <m:t>𝑖</m:t>
                          </m:r>
                          <m:r>
                            <a:rPr lang="en-US" altLang="zh-CN" sz="2000" b="0" i="1" smtClean="0">
                              <a:latin typeface="Cambria Math" panose="02040503050406030204" pitchFamily="18" charset="0"/>
                              <a:cs typeface="Times New Roman" panose="02020603050405020304" pitchFamily="18" charset="0"/>
                            </a:rPr>
                            <m:t>=1</m:t>
                          </m:r>
                        </m:sub>
                        <m:sup>
                          <m:r>
                            <a:rPr lang="en-US" altLang="zh-CN" sz="2000" b="0" i="1" smtClean="0">
                              <a:latin typeface="Cambria Math" panose="02040503050406030204" pitchFamily="18" charset="0"/>
                              <a:cs typeface="Times New Roman" panose="02020603050405020304" pitchFamily="18" charset="0"/>
                            </a:rPr>
                            <m:t>𝑁</m:t>
                          </m:r>
                        </m:sup>
                        <m:e>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1" i="1" smtClean="0">
                                  <a:latin typeface="Cambria Math" panose="02040503050406030204" pitchFamily="18" charset="0"/>
                                  <a:cs typeface="Times New Roman" panose="02020603050405020304" pitchFamily="18" charset="0"/>
                                </a:rPr>
                                <m:t>𝒚</m:t>
                              </m:r>
                            </m:e>
                            <m:sub>
                              <m:r>
                                <a:rPr lang="en-US" altLang="zh-CN" sz="2000" b="0" i="1" smtClean="0">
                                  <a:latin typeface="Cambria Math" panose="02040503050406030204" pitchFamily="18" charset="0"/>
                                  <a:cs typeface="Times New Roman" panose="02020603050405020304" pitchFamily="18" charset="0"/>
                                </a:rPr>
                                <m:t>𝑖</m:t>
                              </m:r>
                            </m:sub>
                          </m:sSub>
                          <m:func>
                            <m:funcPr>
                              <m:ctrlPr>
                                <a:rPr lang="en-US" altLang="zh-CN" sz="2000" b="0" i="1" smtClean="0">
                                  <a:latin typeface="Cambria Math" panose="02040503050406030204" pitchFamily="18" charset="0"/>
                                  <a:cs typeface="Times New Roman" panose="02020603050405020304" pitchFamily="18" charset="0"/>
                                </a:rPr>
                              </m:ctrlPr>
                            </m:funcPr>
                            <m:fName>
                              <m:r>
                                <m:rPr>
                                  <m:sty m:val="p"/>
                                </m:rPr>
                                <a:rPr lang="en-US" altLang="zh-CN" sz="2000" b="0" i="0" smtClean="0">
                                  <a:latin typeface="Cambria Math" panose="02040503050406030204" pitchFamily="18" charset="0"/>
                                  <a:cs typeface="Times New Roman" panose="02020603050405020304" pitchFamily="18" charset="0"/>
                                </a:rPr>
                                <m:t>log</m:t>
                              </m:r>
                            </m:fName>
                            <m:e>
                              <m:d>
                                <m:dPr>
                                  <m:ctrlPr>
                                    <a:rPr lang="en-US" altLang="zh-CN" sz="2000" b="0" i="1" smtClean="0">
                                      <a:latin typeface="Cambria Math" panose="02040503050406030204" pitchFamily="18" charset="0"/>
                                      <a:cs typeface="Times New Roman" panose="02020603050405020304" pitchFamily="18" charset="0"/>
                                    </a:rPr>
                                  </m:ctrlPr>
                                </m:dPr>
                                <m:e>
                                  <m:acc>
                                    <m:accPr>
                                      <m:chr m:val="̂"/>
                                      <m:ctrlPr>
                                        <a:rPr lang="en-US" altLang="zh-CN" sz="2000" b="0" i="1" smtClean="0">
                                          <a:latin typeface="Cambria Math" panose="02040503050406030204" pitchFamily="18" charset="0"/>
                                          <a:cs typeface="Times New Roman" panose="02020603050405020304" pitchFamily="18" charset="0"/>
                                        </a:rPr>
                                      </m:ctrlPr>
                                    </m:accPr>
                                    <m:e>
                                      <m:sSub>
                                        <m:sSubPr>
                                          <m:ctrlPr>
                                            <a:rPr lang="en-US" altLang="zh-CN" sz="2000" b="1" i="1" smtClean="0">
                                              <a:latin typeface="Cambria Math" panose="02040503050406030204" pitchFamily="18" charset="0"/>
                                              <a:cs typeface="Times New Roman" panose="02020603050405020304" pitchFamily="18" charset="0"/>
                                            </a:rPr>
                                          </m:ctrlPr>
                                        </m:sSubPr>
                                        <m:e>
                                          <m:r>
                                            <a:rPr lang="en-US" altLang="zh-CN" sz="2000" b="1" i="1" smtClean="0">
                                              <a:latin typeface="Cambria Math" panose="02040503050406030204" pitchFamily="18" charset="0"/>
                                              <a:cs typeface="Times New Roman" panose="02020603050405020304" pitchFamily="18" charset="0"/>
                                            </a:rPr>
                                            <m:t>𝒚</m:t>
                                          </m:r>
                                        </m:e>
                                        <m:sub>
                                          <m:r>
                                            <a:rPr lang="en-US" altLang="zh-CN" sz="2000" b="1" i="1" smtClean="0">
                                              <a:latin typeface="Cambria Math" panose="02040503050406030204" pitchFamily="18" charset="0"/>
                                              <a:cs typeface="Times New Roman" panose="02020603050405020304" pitchFamily="18" charset="0"/>
                                            </a:rPr>
                                            <m:t>𝒊</m:t>
                                          </m:r>
                                        </m:sub>
                                      </m:sSub>
                                    </m:e>
                                  </m:acc>
                                </m:e>
                              </m:d>
                            </m:e>
                          </m:func>
                          <m:r>
                            <a:rPr lang="en-US" altLang="zh-CN" sz="2000" b="0" i="1" smtClean="0">
                              <a:latin typeface="Cambria Math" panose="02040503050406030204" pitchFamily="18" charset="0"/>
                              <a:cs typeface="Times New Roman" panose="02020603050405020304" pitchFamily="18" charset="0"/>
                            </a:rPr>
                            <m:t>+</m:t>
                          </m:r>
                          <m:d>
                            <m:dPr>
                              <m:ctrlPr>
                                <a:rPr lang="en-US" altLang="zh-CN" sz="2000" b="0" i="1" smtClean="0">
                                  <a:latin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cs typeface="Times New Roman" panose="02020603050405020304" pitchFamily="18" charset="0"/>
                                </a:rPr>
                                <m:t>1−</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b="1" i="1">
                                      <a:latin typeface="Cambria Math" panose="02040503050406030204" pitchFamily="18" charset="0"/>
                                      <a:cs typeface="Times New Roman" panose="02020603050405020304" pitchFamily="18" charset="0"/>
                                    </a:rPr>
                                    <m:t>𝒚</m:t>
                                  </m:r>
                                </m:e>
                                <m:sub>
                                  <m:r>
                                    <a:rPr lang="en-US" altLang="zh-CN" sz="2000" i="1">
                                      <a:latin typeface="Cambria Math" panose="02040503050406030204" pitchFamily="18" charset="0"/>
                                      <a:cs typeface="Times New Roman" panose="02020603050405020304" pitchFamily="18" charset="0"/>
                                    </a:rPr>
                                    <m:t>𝑖</m:t>
                                  </m:r>
                                </m:sub>
                              </m:sSub>
                            </m:e>
                          </m:d>
                          <m:func>
                            <m:funcPr>
                              <m:ctrlPr>
                                <a:rPr lang="en-US" altLang="zh-CN" sz="2000" b="0" i="1" smtClean="0">
                                  <a:latin typeface="Cambria Math" panose="02040503050406030204" pitchFamily="18" charset="0"/>
                                  <a:cs typeface="Times New Roman" panose="02020603050405020304" pitchFamily="18" charset="0"/>
                                </a:rPr>
                              </m:ctrlPr>
                            </m:funcPr>
                            <m:fName>
                              <m:r>
                                <m:rPr>
                                  <m:sty m:val="p"/>
                                </m:rPr>
                                <a:rPr lang="en-US" altLang="zh-CN" sz="2000" b="0" i="0" smtClean="0">
                                  <a:latin typeface="Cambria Math" panose="02040503050406030204" pitchFamily="18" charset="0"/>
                                  <a:cs typeface="Times New Roman" panose="02020603050405020304" pitchFamily="18" charset="0"/>
                                </a:rPr>
                                <m:t>log</m:t>
                              </m:r>
                            </m:fName>
                            <m:e>
                              <m:d>
                                <m:dPr>
                                  <m:ctrlPr>
                                    <a:rPr lang="en-US" altLang="zh-CN" sz="2000" b="0" i="1" smtClean="0">
                                      <a:latin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cs typeface="Times New Roman" panose="02020603050405020304" pitchFamily="18" charset="0"/>
                                    </a:rPr>
                                    <m:t>1−</m:t>
                                  </m:r>
                                  <m:acc>
                                    <m:accPr>
                                      <m:chr m:val="̂"/>
                                      <m:ctrlPr>
                                        <a:rPr lang="en-US" altLang="zh-CN" sz="2000" i="1">
                                          <a:latin typeface="Cambria Math" panose="02040503050406030204" pitchFamily="18" charset="0"/>
                                          <a:cs typeface="Times New Roman" panose="02020603050405020304" pitchFamily="18" charset="0"/>
                                        </a:rPr>
                                      </m:ctrlPr>
                                    </m:accPr>
                                    <m:e>
                                      <m:sSub>
                                        <m:sSubPr>
                                          <m:ctrlPr>
                                            <a:rPr lang="en-US" altLang="zh-CN" sz="2000" b="1" i="1">
                                              <a:latin typeface="Cambria Math" panose="02040503050406030204" pitchFamily="18" charset="0"/>
                                              <a:cs typeface="Times New Roman" panose="02020603050405020304" pitchFamily="18" charset="0"/>
                                            </a:rPr>
                                          </m:ctrlPr>
                                        </m:sSubPr>
                                        <m:e>
                                          <m:r>
                                            <a:rPr lang="en-US" altLang="zh-CN" sz="2000" b="1" i="1">
                                              <a:latin typeface="Cambria Math" panose="02040503050406030204" pitchFamily="18" charset="0"/>
                                              <a:cs typeface="Times New Roman" panose="02020603050405020304" pitchFamily="18" charset="0"/>
                                            </a:rPr>
                                            <m:t>𝒚</m:t>
                                          </m:r>
                                        </m:e>
                                        <m:sub>
                                          <m:r>
                                            <a:rPr lang="en-US" altLang="zh-CN" sz="2000" b="1" i="1">
                                              <a:latin typeface="Cambria Math" panose="02040503050406030204" pitchFamily="18" charset="0"/>
                                              <a:cs typeface="Times New Roman" panose="02020603050405020304" pitchFamily="18" charset="0"/>
                                            </a:rPr>
                                            <m:t>𝒊</m:t>
                                          </m:r>
                                        </m:sub>
                                      </m:sSub>
                                    </m:e>
                                  </m:acc>
                                </m:e>
                              </m:d>
                            </m:e>
                          </m:func>
                        </m:e>
                      </m:nary>
                    </m:oMath>
                  </m:oMathPara>
                </a14:m>
                <a:endParaRPr lang="en-US" altLang="zh-CN" sz="2000" b="0" i="0" dirty="0">
                  <a:latin typeface="Times New Roman" panose="02020603050405020304" pitchFamily="18" charset="0"/>
                  <a:cs typeface="Times New Roman" panose="02020603050405020304" pitchFamily="18" charset="0"/>
                </a:endParaRPr>
              </a:p>
              <a:p>
                <a:pPr lvl="0" algn="just">
                  <a:defRPr/>
                </a:pPr>
                <a14:m>
                  <m:oMathPara xmlns:m="http://schemas.openxmlformats.org/officeDocument/2006/math">
                    <m:oMathParaPr>
                      <m:jc m:val="centerGroup"/>
                    </m:oMathParaPr>
                    <m:oMath xmlns:m="http://schemas.openxmlformats.org/officeDocument/2006/math">
                      <m:acc>
                        <m:accPr>
                          <m:chr m:val="̂"/>
                          <m:ctrlPr>
                            <a:rPr lang="en-US" altLang="zh-CN" sz="2000" i="1">
                              <a:latin typeface="Cambria Math" panose="02040503050406030204" pitchFamily="18" charset="0"/>
                              <a:cs typeface="Times New Roman" panose="02020603050405020304" pitchFamily="18" charset="0"/>
                            </a:rPr>
                          </m:ctrlPr>
                        </m:accPr>
                        <m:e>
                          <m:sSub>
                            <m:sSubPr>
                              <m:ctrlPr>
                                <a:rPr lang="en-US" altLang="zh-CN" sz="2000" b="1" i="1">
                                  <a:latin typeface="Cambria Math" panose="02040503050406030204" pitchFamily="18" charset="0"/>
                                  <a:cs typeface="Times New Roman" panose="02020603050405020304" pitchFamily="18" charset="0"/>
                                </a:rPr>
                              </m:ctrlPr>
                            </m:sSubPr>
                            <m:e>
                              <m:r>
                                <a:rPr lang="en-US" altLang="zh-CN" sz="2000" b="1" i="1" smtClean="0">
                                  <a:latin typeface="Cambria Math" panose="02040503050406030204" pitchFamily="18" charset="0"/>
                                  <a:cs typeface="Times New Roman" panose="02020603050405020304" pitchFamily="18" charset="0"/>
                                </a:rPr>
                                <m:t>𝒛</m:t>
                              </m:r>
                            </m:e>
                            <m:sub>
                              <m:r>
                                <a:rPr lang="en-US" altLang="zh-CN" sz="2000" b="1" i="1">
                                  <a:latin typeface="Cambria Math" panose="02040503050406030204" pitchFamily="18" charset="0"/>
                                  <a:cs typeface="Times New Roman" panose="02020603050405020304" pitchFamily="18" charset="0"/>
                                </a:rPr>
                                <m:t>𝒊</m:t>
                              </m:r>
                            </m:sub>
                          </m:sSub>
                        </m:e>
                      </m:acc>
                      <m:r>
                        <a:rPr lang="en-US" altLang="zh-CN" sz="2000" b="0" i="1" smtClean="0">
                          <a:latin typeface="Cambria Math" panose="02040503050406030204" pitchFamily="18" charset="0"/>
                          <a:cs typeface="Times New Roman" panose="02020603050405020304" pitchFamily="18" charset="0"/>
                        </a:rPr>
                        <m:t>=</m:t>
                      </m:r>
                      <m:sSubSup>
                        <m:sSubSupPr>
                          <m:ctrlPr>
                            <a:rPr lang="en-US" altLang="zh-CN" sz="2000" b="0" i="1" smtClean="0">
                              <a:latin typeface="Cambria Math" panose="02040503050406030204" pitchFamily="18" charset="0"/>
                              <a:cs typeface="Times New Roman" panose="02020603050405020304" pitchFamily="18" charset="0"/>
                            </a:rPr>
                          </m:ctrlPr>
                        </m:sSubSupPr>
                        <m:e>
                          <m:r>
                            <a:rPr lang="zh-CN" altLang="en-US" sz="2000" b="0" i="1" smtClean="0">
                              <a:latin typeface="Cambria Math" panose="02040503050406030204" pitchFamily="18" charset="0"/>
                              <a:cs typeface="Times New Roman" panose="02020603050405020304" pitchFamily="18" charset="0"/>
                            </a:rPr>
                            <m:t>𝜃</m:t>
                          </m:r>
                        </m:e>
                        <m:sub>
                          <m:r>
                            <a:rPr lang="en-US" altLang="zh-CN" sz="2000" b="0" i="1" smtClean="0">
                              <a:latin typeface="Cambria Math" panose="02040503050406030204" pitchFamily="18" charset="0"/>
                              <a:cs typeface="Times New Roman" panose="02020603050405020304" pitchFamily="18" charset="0"/>
                            </a:rPr>
                            <m:t>𝐼</m:t>
                          </m:r>
                        </m:sub>
                        <m:sup>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𝑆</m:t>
                              </m:r>
                            </m:e>
                            <m:sup>
                              <m:r>
                                <a:rPr lang="en-US" altLang="zh-CN" sz="2000" b="0" i="1" smtClean="0">
                                  <a:latin typeface="Cambria Math" panose="02040503050406030204" pitchFamily="18" charset="0"/>
                                  <a:cs typeface="Times New Roman" panose="02020603050405020304" pitchFamily="18" charset="0"/>
                                </a:rPr>
                                <m:t>𝑇</m:t>
                              </m:r>
                            </m:sup>
                          </m:sSup>
                        </m:sup>
                      </m:sSubSup>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1" i="0" smtClean="0">
                              <a:latin typeface="Cambria Math" panose="02040503050406030204" pitchFamily="18" charset="0"/>
                              <a:cs typeface="Times New Roman" panose="02020603050405020304" pitchFamily="18" charset="0"/>
                            </a:rPr>
                            <m:t>𝐱</m:t>
                          </m:r>
                        </m:e>
                        <m:sub>
                          <m:r>
                            <a:rPr lang="en-US" altLang="zh-CN" sz="2000" b="0" i="1" smtClean="0">
                              <a:latin typeface="Cambria Math" panose="02040503050406030204" pitchFamily="18" charset="0"/>
                              <a:cs typeface="Times New Roman" panose="02020603050405020304" pitchFamily="18" charset="0"/>
                            </a:rPr>
                            <m:t>𝑖</m:t>
                          </m:r>
                        </m:sub>
                      </m:sSub>
                      <m:r>
                        <a:rPr lang="en-US" altLang="zh-CN" sz="2000" b="0" i="1" smtClean="0">
                          <a:latin typeface="Cambria Math" panose="02040503050406030204" pitchFamily="18" charset="0"/>
                          <a:cs typeface="Times New Roman" panose="02020603050405020304" pitchFamily="18" charset="0"/>
                        </a:rPr>
                        <m:t>, </m:t>
                      </m:r>
                      <m:acc>
                        <m:accPr>
                          <m:chr m:val="̂"/>
                          <m:ctrlPr>
                            <a:rPr lang="en-US" altLang="zh-CN" sz="2000" b="0" i="1" smtClean="0">
                              <a:latin typeface="Cambria Math" panose="02040503050406030204" pitchFamily="18" charset="0"/>
                              <a:cs typeface="Times New Roman" panose="02020603050405020304" pitchFamily="18" charset="0"/>
                            </a:rPr>
                          </m:ctrlPr>
                        </m:accPr>
                        <m:e>
                          <m:r>
                            <a:rPr lang="en-US" altLang="zh-CN" sz="2000" b="1" i="1" smtClean="0">
                              <a:latin typeface="Cambria Math" panose="02040503050406030204" pitchFamily="18" charset="0"/>
                              <a:cs typeface="Times New Roman" panose="02020603050405020304" pitchFamily="18" charset="0"/>
                            </a:rPr>
                            <m:t>𝒚</m:t>
                          </m:r>
                        </m:e>
                      </m:acc>
                      <m:r>
                        <a:rPr lang="en-US" altLang="zh-CN" sz="2000" b="0" i="1" smtClean="0">
                          <a:latin typeface="Cambria Math" panose="02040503050406030204" pitchFamily="18" charset="0"/>
                          <a:cs typeface="Times New Roman" panose="02020603050405020304" pitchFamily="18" charset="0"/>
                        </a:rPr>
                        <m:t>=</m:t>
                      </m:r>
                      <m:r>
                        <m:rPr>
                          <m:sty m:val="p"/>
                        </m:rPr>
                        <a:rPr lang="en-US" altLang="zh-CN" sz="2000" b="0" i="0" smtClean="0">
                          <a:latin typeface="Cambria Math" panose="02040503050406030204" pitchFamily="18" charset="0"/>
                          <a:cs typeface="Times New Roman" panose="02020603050405020304" pitchFamily="18" charset="0"/>
                        </a:rPr>
                        <m:t>softmax</m:t>
                      </m:r>
                      <m:r>
                        <a:rPr lang="en-US" altLang="zh-CN" sz="2000" b="0" i="0" smtClean="0">
                          <a:latin typeface="Cambria Math" panose="02040503050406030204" pitchFamily="18" charset="0"/>
                          <a:cs typeface="Times New Roman" panose="02020603050405020304" pitchFamily="18" charset="0"/>
                        </a:rPr>
                        <m:t>(</m:t>
                      </m:r>
                      <m:acc>
                        <m:accPr>
                          <m:chr m:val="̂"/>
                          <m:ctrlPr>
                            <a:rPr lang="en-US" altLang="zh-CN" sz="2000" b="0" i="1" smtClean="0">
                              <a:latin typeface="Cambria Math" panose="02040503050406030204" pitchFamily="18" charset="0"/>
                              <a:cs typeface="Times New Roman" panose="02020603050405020304" pitchFamily="18" charset="0"/>
                            </a:rPr>
                          </m:ctrlPr>
                        </m:accPr>
                        <m:e>
                          <m:r>
                            <a:rPr lang="en-US" altLang="zh-CN" sz="2000" b="1" i="1" smtClean="0">
                              <a:latin typeface="Cambria Math" panose="02040503050406030204" pitchFamily="18" charset="0"/>
                              <a:cs typeface="Times New Roman" panose="02020603050405020304" pitchFamily="18" charset="0"/>
                            </a:rPr>
                            <m:t>𝒛</m:t>
                          </m:r>
                        </m:e>
                      </m:acc>
                      <m:r>
                        <a:rPr lang="en-US" altLang="zh-CN" sz="2000" b="0" i="0" smtClean="0">
                          <a:latin typeface="Cambria Math" panose="02040503050406030204" pitchFamily="18" charset="0"/>
                          <a:cs typeface="Times New Roman" panose="02020603050405020304" pitchFamily="18" charset="0"/>
                        </a:rPr>
                        <m:t>)</m:t>
                      </m:r>
                    </m:oMath>
                  </m:oMathPara>
                </a14:m>
                <a:endParaRPr kumimoji="0" lang="en-US" altLang="zh-CN" sz="2000" b="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algn="just">
                  <a:lnSpc>
                    <a:spcPct val="150000"/>
                  </a:lnSpc>
                </a:pPr>
                <a:endParaRPr lang="en-US" altLang="zh-CN" sz="2000" dirty="0">
                  <a:latin typeface="Times New Roman" panose="02020603050405020304" pitchFamily="18" charset="0"/>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F3EBC543-D047-4001-93A3-8A2BE702065D}"/>
                  </a:ext>
                </a:extLst>
              </p:cNvPr>
              <p:cNvSpPr txBox="1">
                <a:spLocks noRot="1" noChangeAspect="1" noMove="1" noResize="1" noEditPoints="1" noAdjustHandles="1" noChangeArrowheads="1" noChangeShapeType="1" noTextEdit="1"/>
              </p:cNvSpPr>
              <p:nvPr/>
            </p:nvSpPr>
            <p:spPr>
              <a:xfrm>
                <a:off x="492797" y="933896"/>
                <a:ext cx="11206405" cy="6306278"/>
              </a:xfrm>
              <a:prstGeom prst="rect">
                <a:avLst/>
              </a:prstGeom>
              <a:blipFill>
                <a:blip r:embed="rId2"/>
                <a:stretch>
                  <a:fillRect l="-598" r="-5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003512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3695</TotalTime>
  <Words>746</Words>
  <Application>Microsoft Office PowerPoint</Application>
  <PresentationFormat>宽屏</PresentationFormat>
  <Paragraphs>50</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等线</vt:lpstr>
      <vt:lpstr>等线 Light</vt:lpstr>
      <vt:lpstr>Arial</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Peter</dc:creator>
  <cp:lastModifiedBy>Peter</cp:lastModifiedBy>
  <cp:revision>92</cp:revision>
  <dcterms:created xsi:type="dcterms:W3CDTF">2021-11-28T07:10:31Z</dcterms:created>
  <dcterms:modified xsi:type="dcterms:W3CDTF">2022-01-07T12:21:21Z</dcterms:modified>
</cp:coreProperties>
</file>