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87" r:id="rId5"/>
    <p:sldId id="288" r:id="rId6"/>
    <p:sldId id="290" r:id="rId7"/>
    <p:sldId id="291" r:id="rId8"/>
    <p:sldId id="293" r:id="rId9"/>
    <p:sldId id="292" r:id="rId10"/>
    <p:sldId id="294" r:id="rId11"/>
    <p:sldId id="268" r:id="rId12"/>
    <p:sldId id="269" r:id="rId13"/>
    <p:sldId id="295"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userId="aedb3711a5651216" providerId="LiveId" clId="{AC32B296-3D2F-4ED8-AF58-E6DB315A1638}"/>
    <pc:docChg chg="undo custSel addSld delSld modSld sldOrd">
      <pc:chgData name="Peter" userId="aedb3711a5651216" providerId="LiveId" clId="{AC32B296-3D2F-4ED8-AF58-E6DB315A1638}" dt="2021-11-29T05:23:50.037" v="5045" actId="20577"/>
      <pc:docMkLst>
        <pc:docMk/>
      </pc:docMkLst>
      <pc:sldChg chg="addSp delSp modSp new mod">
        <pc:chgData name="Peter" userId="aedb3711a5651216" providerId="LiveId" clId="{AC32B296-3D2F-4ED8-AF58-E6DB315A1638}" dt="2021-11-28T07:11:38.664" v="5" actId="1076"/>
        <pc:sldMkLst>
          <pc:docMk/>
          <pc:sldMk cId="752727600" sldId="256"/>
        </pc:sldMkLst>
        <pc:spChg chg="del">
          <ac:chgData name="Peter" userId="aedb3711a5651216" providerId="LiveId" clId="{AC32B296-3D2F-4ED8-AF58-E6DB315A1638}" dt="2021-11-28T07:11:28.129" v="1" actId="478"/>
          <ac:spMkLst>
            <pc:docMk/>
            <pc:sldMk cId="752727600" sldId="256"/>
            <ac:spMk id="2" creationId="{F3E800A5-AA81-4706-8C54-66842F70EDFD}"/>
          </ac:spMkLst>
        </pc:spChg>
        <pc:spChg chg="del">
          <ac:chgData name="Peter" userId="aedb3711a5651216" providerId="LiveId" clId="{AC32B296-3D2F-4ED8-AF58-E6DB315A1638}" dt="2021-11-28T07:11:30.802" v="2" actId="478"/>
          <ac:spMkLst>
            <pc:docMk/>
            <pc:sldMk cId="752727600" sldId="256"/>
            <ac:spMk id="3" creationId="{B2D4AC8D-F994-46EF-A225-3D44007C04FC}"/>
          </ac:spMkLst>
        </pc:spChg>
        <pc:picChg chg="add mod">
          <ac:chgData name="Peter" userId="aedb3711a5651216" providerId="LiveId" clId="{AC32B296-3D2F-4ED8-AF58-E6DB315A1638}" dt="2021-11-28T07:11:38.664" v="5" actId="1076"/>
          <ac:picMkLst>
            <pc:docMk/>
            <pc:sldMk cId="752727600" sldId="256"/>
            <ac:picMk id="5" creationId="{C40B09CC-9211-4CA8-81EE-3C4E17287601}"/>
          </ac:picMkLst>
        </pc:picChg>
      </pc:sldChg>
      <pc:sldChg chg="addSp delSp modSp new mod">
        <pc:chgData name="Peter" userId="aedb3711a5651216" providerId="LiveId" clId="{AC32B296-3D2F-4ED8-AF58-E6DB315A1638}" dt="2021-11-28T07:21:15.739" v="209" actId="2711"/>
        <pc:sldMkLst>
          <pc:docMk/>
          <pc:sldMk cId="2716362860" sldId="257"/>
        </pc:sldMkLst>
        <pc:spChg chg="del">
          <ac:chgData name="Peter" userId="aedb3711a5651216" providerId="LiveId" clId="{AC32B296-3D2F-4ED8-AF58-E6DB315A1638}" dt="2021-11-28T07:12:22.838" v="7" actId="478"/>
          <ac:spMkLst>
            <pc:docMk/>
            <pc:sldMk cId="2716362860" sldId="257"/>
            <ac:spMk id="2" creationId="{091EA4E9-29E9-47DD-B774-9673A59E6303}"/>
          </ac:spMkLst>
        </pc:spChg>
        <pc:spChg chg="del">
          <ac:chgData name="Peter" userId="aedb3711a5651216" providerId="LiveId" clId="{AC32B296-3D2F-4ED8-AF58-E6DB315A1638}" dt="2021-11-28T07:12:25.132" v="8" actId="478"/>
          <ac:spMkLst>
            <pc:docMk/>
            <pc:sldMk cId="2716362860" sldId="257"/>
            <ac:spMk id="3" creationId="{67642B0F-588E-425F-BD89-1DB58F700463}"/>
          </ac:spMkLst>
        </pc:spChg>
        <pc:spChg chg="add mod">
          <ac:chgData name="Peter" userId="aedb3711a5651216" providerId="LiveId" clId="{AC32B296-3D2F-4ED8-AF58-E6DB315A1638}" dt="2021-11-28T07:15:31.087" v="16"/>
          <ac:spMkLst>
            <pc:docMk/>
            <pc:sldMk cId="2716362860" sldId="257"/>
            <ac:spMk id="6" creationId="{1B2A5FF1-3507-43EF-8ADB-BB33FCD37EFD}"/>
          </ac:spMkLst>
        </pc:spChg>
        <pc:spChg chg="add mod">
          <ac:chgData name="Peter" userId="aedb3711a5651216" providerId="LiveId" clId="{AC32B296-3D2F-4ED8-AF58-E6DB315A1638}" dt="2021-11-28T07:21:15.739" v="209" actId="2711"/>
          <ac:spMkLst>
            <pc:docMk/>
            <pc:sldMk cId="2716362860" sldId="257"/>
            <ac:spMk id="8" creationId="{9D4524D4-E3C4-4864-9788-2862B6B480F2}"/>
          </ac:spMkLst>
        </pc:spChg>
        <pc:picChg chg="add mod">
          <ac:chgData name="Peter" userId="aedb3711a5651216" providerId="LiveId" clId="{AC32B296-3D2F-4ED8-AF58-E6DB315A1638}" dt="2021-11-28T07:20:35.304" v="208" actId="1076"/>
          <ac:picMkLst>
            <pc:docMk/>
            <pc:sldMk cId="2716362860" sldId="257"/>
            <ac:picMk id="5" creationId="{A48A2BA4-8D0B-4F1A-85EA-8A0AF1EADF46}"/>
          </ac:picMkLst>
        </pc:picChg>
      </pc:sldChg>
      <pc:sldChg chg="addSp delSp modSp new mod ord">
        <pc:chgData name="Peter" userId="aedb3711a5651216" providerId="LiveId" clId="{AC32B296-3D2F-4ED8-AF58-E6DB315A1638}" dt="2021-11-29T05:23:50.037" v="5045" actId="20577"/>
        <pc:sldMkLst>
          <pc:docMk/>
          <pc:sldMk cId="255152114" sldId="258"/>
        </pc:sldMkLst>
        <pc:spChg chg="del mod">
          <ac:chgData name="Peter" userId="aedb3711a5651216" providerId="LiveId" clId="{AC32B296-3D2F-4ED8-AF58-E6DB315A1638}" dt="2021-11-28T07:22:25.630" v="215" actId="478"/>
          <ac:spMkLst>
            <pc:docMk/>
            <pc:sldMk cId="255152114" sldId="258"/>
            <ac:spMk id="2" creationId="{EC215E3B-D26D-4417-BD97-73B5627AE821}"/>
          </ac:spMkLst>
        </pc:spChg>
        <pc:spChg chg="del mod">
          <ac:chgData name="Peter" userId="aedb3711a5651216" providerId="LiveId" clId="{AC32B296-3D2F-4ED8-AF58-E6DB315A1638}" dt="2021-11-28T07:22:23.966" v="214" actId="478"/>
          <ac:spMkLst>
            <pc:docMk/>
            <pc:sldMk cId="255152114" sldId="258"/>
            <ac:spMk id="3" creationId="{0DF0ED52-DFC0-4503-9FDB-9E2CDDD0AABF}"/>
          </ac:spMkLst>
        </pc:spChg>
        <pc:spChg chg="add mod">
          <ac:chgData name="Peter" userId="aedb3711a5651216" providerId="LiveId" clId="{AC32B296-3D2F-4ED8-AF58-E6DB315A1638}" dt="2021-11-28T07:26:04.071" v="261" actId="108"/>
          <ac:spMkLst>
            <pc:docMk/>
            <pc:sldMk cId="255152114" sldId="258"/>
            <ac:spMk id="4" creationId="{80DD03A3-58C5-4C2A-B13F-1C61973E10F8}"/>
          </ac:spMkLst>
        </pc:spChg>
        <pc:spChg chg="add mod">
          <ac:chgData name="Peter" userId="aedb3711a5651216" providerId="LiveId" clId="{AC32B296-3D2F-4ED8-AF58-E6DB315A1638}" dt="2021-11-29T05:23:50.037" v="5045" actId="20577"/>
          <ac:spMkLst>
            <pc:docMk/>
            <pc:sldMk cId="255152114" sldId="258"/>
            <ac:spMk id="6" creationId="{29754C87-046B-4B28-9FBE-0E6CF7CD1BB9}"/>
          </ac:spMkLst>
        </pc:spChg>
      </pc:sldChg>
      <pc:sldChg chg="addSp delSp modSp add mod ord">
        <pc:chgData name="Peter" userId="aedb3711a5651216" providerId="LiveId" clId="{AC32B296-3D2F-4ED8-AF58-E6DB315A1638}" dt="2021-11-28T08:14:14.684" v="1197" actId="1076"/>
        <pc:sldMkLst>
          <pc:docMk/>
          <pc:sldMk cId="2816798376" sldId="259"/>
        </pc:sldMkLst>
        <pc:spChg chg="mod">
          <ac:chgData name="Peter" userId="aedb3711a5651216" providerId="LiveId" clId="{AC32B296-3D2F-4ED8-AF58-E6DB315A1638}" dt="2021-11-28T07:55:40.647" v="794" actId="20577"/>
          <ac:spMkLst>
            <pc:docMk/>
            <pc:sldMk cId="2816798376" sldId="259"/>
            <ac:spMk id="4" creationId="{80DD03A3-58C5-4C2A-B13F-1C61973E10F8}"/>
          </ac:spMkLst>
        </pc:spChg>
        <pc:spChg chg="del mod">
          <ac:chgData name="Peter" userId="aedb3711a5651216" providerId="LiveId" clId="{AC32B296-3D2F-4ED8-AF58-E6DB315A1638}" dt="2021-11-28T07:56:46.059" v="798" actId="478"/>
          <ac:spMkLst>
            <pc:docMk/>
            <pc:sldMk cId="2816798376" sldId="259"/>
            <ac:spMk id="6" creationId="{29754C87-046B-4B28-9FBE-0E6CF7CD1BB9}"/>
          </ac:spMkLst>
        </pc:spChg>
        <pc:spChg chg="add mod">
          <ac:chgData name="Peter" userId="aedb3711a5651216" providerId="LiveId" clId="{AC32B296-3D2F-4ED8-AF58-E6DB315A1638}" dt="2021-11-28T08:14:14.684" v="1197" actId="1076"/>
          <ac:spMkLst>
            <pc:docMk/>
            <pc:sldMk cId="2816798376" sldId="259"/>
            <ac:spMk id="7" creationId="{C81E65B0-C67F-4935-92F9-F1B7D442A003}"/>
          </ac:spMkLst>
        </pc:spChg>
        <pc:picChg chg="add mod">
          <ac:chgData name="Peter" userId="aedb3711a5651216" providerId="LiveId" clId="{AC32B296-3D2F-4ED8-AF58-E6DB315A1638}" dt="2021-11-28T08:00:28.195" v="802" actId="1076"/>
          <ac:picMkLst>
            <pc:docMk/>
            <pc:sldMk cId="2816798376" sldId="259"/>
            <ac:picMk id="3" creationId="{A8610977-6AAD-4E85-9354-4519F381BD2D}"/>
          </ac:picMkLst>
        </pc:picChg>
      </pc:sldChg>
      <pc:sldChg chg="addSp delSp modSp add mod">
        <pc:chgData name="Peter" userId="aedb3711a5651216" providerId="LiveId" clId="{AC32B296-3D2F-4ED8-AF58-E6DB315A1638}" dt="2021-11-28T08:19:10.711" v="1288" actId="20577"/>
        <pc:sldMkLst>
          <pc:docMk/>
          <pc:sldMk cId="3724211152" sldId="260"/>
        </pc:sldMkLst>
        <pc:spChg chg="mod">
          <ac:chgData name="Peter" userId="aedb3711a5651216" providerId="LiveId" clId="{AC32B296-3D2F-4ED8-AF58-E6DB315A1638}" dt="2021-11-28T08:19:10.711" v="1288" actId="20577"/>
          <ac:spMkLst>
            <pc:docMk/>
            <pc:sldMk cId="3724211152" sldId="260"/>
            <ac:spMk id="4" creationId="{80DD03A3-58C5-4C2A-B13F-1C61973E10F8}"/>
          </ac:spMkLst>
        </pc:spChg>
        <pc:spChg chg="del">
          <ac:chgData name="Peter" userId="aedb3711a5651216" providerId="LiveId" clId="{AC32B296-3D2F-4ED8-AF58-E6DB315A1638}" dt="2021-11-28T08:17:28.472" v="1199" actId="478"/>
          <ac:spMkLst>
            <pc:docMk/>
            <pc:sldMk cId="3724211152" sldId="260"/>
            <ac:spMk id="6" creationId="{29754C87-046B-4B28-9FBE-0E6CF7CD1BB9}"/>
          </ac:spMkLst>
        </pc:spChg>
        <pc:picChg chg="add mod modCrop">
          <ac:chgData name="Peter" userId="aedb3711a5651216" providerId="LiveId" clId="{AC32B296-3D2F-4ED8-AF58-E6DB315A1638}" dt="2021-11-28T08:17:56.474" v="1204" actId="1076"/>
          <ac:picMkLst>
            <pc:docMk/>
            <pc:sldMk cId="3724211152" sldId="260"/>
            <ac:picMk id="3" creationId="{9A10C7E3-46A1-4FA9-95BE-0D647CD116CF}"/>
          </ac:picMkLst>
        </pc:picChg>
      </pc:sldChg>
      <pc:sldChg chg="modSp add mod">
        <pc:chgData name="Peter" userId="aedb3711a5651216" providerId="LiveId" clId="{AC32B296-3D2F-4ED8-AF58-E6DB315A1638}" dt="2021-11-28T08:45:22.158" v="1892" actId="1076"/>
        <pc:sldMkLst>
          <pc:docMk/>
          <pc:sldMk cId="3311169717" sldId="261"/>
        </pc:sldMkLst>
        <pc:spChg chg="mod">
          <ac:chgData name="Peter" userId="aedb3711a5651216" providerId="LiveId" clId="{AC32B296-3D2F-4ED8-AF58-E6DB315A1638}" dt="2021-11-28T08:19:45.299" v="1303" actId="20577"/>
          <ac:spMkLst>
            <pc:docMk/>
            <pc:sldMk cId="3311169717" sldId="261"/>
            <ac:spMk id="4" creationId="{80DD03A3-58C5-4C2A-B13F-1C61973E10F8}"/>
          </ac:spMkLst>
        </pc:spChg>
        <pc:spChg chg="mod">
          <ac:chgData name="Peter" userId="aedb3711a5651216" providerId="LiveId" clId="{AC32B296-3D2F-4ED8-AF58-E6DB315A1638}" dt="2021-11-28T08:45:22.158" v="1892" actId="1076"/>
          <ac:spMkLst>
            <pc:docMk/>
            <pc:sldMk cId="3311169717" sldId="261"/>
            <ac:spMk id="6" creationId="{29754C87-046B-4B28-9FBE-0E6CF7CD1BB9}"/>
          </ac:spMkLst>
        </pc:spChg>
      </pc:sldChg>
      <pc:sldChg chg="modSp add mod">
        <pc:chgData name="Peter" userId="aedb3711a5651216" providerId="LiveId" clId="{AC32B296-3D2F-4ED8-AF58-E6DB315A1638}" dt="2021-11-28T09:17:12.320" v="2651" actId="1076"/>
        <pc:sldMkLst>
          <pc:docMk/>
          <pc:sldMk cId="1092484484" sldId="262"/>
        </pc:sldMkLst>
        <pc:spChg chg="mod">
          <ac:chgData name="Peter" userId="aedb3711a5651216" providerId="LiveId" clId="{AC32B296-3D2F-4ED8-AF58-E6DB315A1638}" dt="2021-11-28T08:47:04.905" v="1927" actId="20577"/>
          <ac:spMkLst>
            <pc:docMk/>
            <pc:sldMk cId="1092484484" sldId="262"/>
            <ac:spMk id="4" creationId="{80DD03A3-58C5-4C2A-B13F-1C61973E10F8}"/>
          </ac:spMkLst>
        </pc:spChg>
        <pc:spChg chg="mod">
          <ac:chgData name="Peter" userId="aedb3711a5651216" providerId="LiveId" clId="{AC32B296-3D2F-4ED8-AF58-E6DB315A1638}" dt="2021-11-28T09:17:12.320" v="2651" actId="1076"/>
          <ac:spMkLst>
            <pc:docMk/>
            <pc:sldMk cId="1092484484" sldId="262"/>
            <ac:spMk id="6" creationId="{29754C87-046B-4B28-9FBE-0E6CF7CD1BB9}"/>
          </ac:spMkLst>
        </pc:spChg>
      </pc:sldChg>
      <pc:sldChg chg="modSp add mod">
        <pc:chgData name="Peter" userId="aedb3711a5651216" providerId="LiveId" clId="{AC32B296-3D2F-4ED8-AF58-E6DB315A1638}" dt="2021-11-29T03:04:03.488" v="5037" actId="20577"/>
        <pc:sldMkLst>
          <pc:docMk/>
          <pc:sldMk cId="1749378476" sldId="263"/>
        </pc:sldMkLst>
        <pc:spChg chg="mod">
          <ac:chgData name="Peter" userId="aedb3711a5651216" providerId="LiveId" clId="{AC32B296-3D2F-4ED8-AF58-E6DB315A1638}" dt="2021-11-29T03:04:03.488" v="5037" actId="20577"/>
          <ac:spMkLst>
            <pc:docMk/>
            <pc:sldMk cId="1749378476" sldId="263"/>
            <ac:spMk id="6" creationId="{29754C87-046B-4B28-9FBE-0E6CF7CD1BB9}"/>
          </ac:spMkLst>
        </pc:spChg>
      </pc:sldChg>
      <pc:sldChg chg="modSp add mod">
        <pc:chgData name="Peter" userId="aedb3711a5651216" providerId="LiveId" clId="{AC32B296-3D2F-4ED8-AF58-E6DB315A1638}" dt="2021-11-28T09:46:13.195" v="3429" actId="1076"/>
        <pc:sldMkLst>
          <pc:docMk/>
          <pc:sldMk cId="1698981141" sldId="264"/>
        </pc:sldMkLst>
        <pc:spChg chg="mod">
          <ac:chgData name="Peter" userId="aedb3711a5651216" providerId="LiveId" clId="{AC32B296-3D2F-4ED8-AF58-E6DB315A1638}" dt="2021-11-28T09:46:13.195" v="3429" actId="1076"/>
          <ac:spMkLst>
            <pc:docMk/>
            <pc:sldMk cId="1698981141" sldId="264"/>
            <ac:spMk id="6" creationId="{29754C87-046B-4B28-9FBE-0E6CF7CD1BB9}"/>
          </ac:spMkLst>
        </pc:spChg>
      </pc:sldChg>
      <pc:sldChg chg="modSp add mod">
        <pc:chgData name="Peter" userId="aedb3711a5651216" providerId="LiveId" clId="{AC32B296-3D2F-4ED8-AF58-E6DB315A1638}" dt="2021-11-28T12:05:22.302" v="5034" actId="20577"/>
        <pc:sldMkLst>
          <pc:docMk/>
          <pc:sldMk cId="803060421" sldId="265"/>
        </pc:sldMkLst>
        <pc:spChg chg="mod">
          <ac:chgData name="Peter" userId="aedb3711a5651216" providerId="LiveId" clId="{AC32B296-3D2F-4ED8-AF58-E6DB315A1638}" dt="2021-11-28T12:05:22.302" v="5034" actId="20577"/>
          <ac:spMkLst>
            <pc:docMk/>
            <pc:sldMk cId="803060421" sldId="265"/>
            <ac:spMk id="6" creationId="{29754C87-046B-4B28-9FBE-0E6CF7CD1BB9}"/>
          </ac:spMkLst>
        </pc:spChg>
      </pc:sldChg>
      <pc:sldChg chg="modSp add mod">
        <pc:chgData name="Peter" userId="aedb3711a5651216" providerId="LiveId" clId="{AC32B296-3D2F-4ED8-AF58-E6DB315A1638}" dt="2021-11-28T10:47:44.237" v="4964" actId="1076"/>
        <pc:sldMkLst>
          <pc:docMk/>
          <pc:sldMk cId="1881880787" sldId="266"/>
        </pc:sldMkLst>
        <pc:spChg chg="mod">
          <ac:chgData name="Peter" userId="aedb3711a5651216" providerId="LiveId" clId="{AC32B296-3D2F-4ED8-AF58-E6DB315A1638}" dt="2021-11-28T10:47:44.237" v="4964" actId="1076"/>
          <ac:spMkLst>
            <pc:docMk/>
            <pc:sldMk cId="1881880787" sldId="266"/>
            <ac:spMk id="6" creationId="{29754C87-046B-4B28-9FBE-0E6CF7CD1BB9}"/>
          </ac:spMkLst>
        </pc:spChg>
      </pc:sldChg>
      <pc:sldChg chg="modSp add mod">
        <pc:chgData name="Peter" userId="aedb3711a5651216" providerId="LiveId" clId="{AC32B296-3D2F-4ED8-AF58-E6DB315A1638}" dt="2021-11-28T12:04:21.302" v="5031" actId="20577"/>
        <pc:sldMkLst>
          <pc:docMk/>
          <pc:sldMk cId="2475888453" sldId="267"/>
        </pc:sldMkLst>
        <pc:spChg chg="mod">
          <ac:chgData name="Peter" userId="aedb3711a5651216" providerId="LiveId" clId="{AC32B296-3D2F-4ED8-AF58-E6DB315A1638}" dt="2021-11-28T10:30:51.653" v="4309" actId="20577"/>
          <ac:spMkLst>
            <pc:docMk/>
            <pc:sldMk cId="2475888453" sldId="267"/>
            <ac:spMk id="4" creationId="{80DD03A3-58C5-4C2A-B13F-1C61973E10F8}"/>
          </ac:spMkLst>
        </pc:spChg>
        <pc:spChg chg="mod">
          <ac:chgData name="Peter" userId="aedb3711a5651216" providerId="LiveId" clId="{AC32B296-3D2F-4ED8-AF58-E6DB315A1638}" dt="2021-11-28T12:04:21.302" v="5031" actId="20577"/>
          <ac:spMkLst>
            <pc:docMk/>
            <pc:sldMk cId="2475888453" sldId="267"/>
            <ac:spMk id="6" creationId="{29754C87-046B-4B28-9FBE-0E6CF7CD1BB9}"/>
          </ac:spMkLst>
        </pc:spChg>
      </pc:sldChg>
      <pc:sldChg chg="addSp delSp modSp new mod">
        <pc:chgData name="Peter" userId="aedb3711a5651216" providerId="LiveId" clId="{AC32B296-3D2F-4ED8-AF58-E6DB315A1638}" dt="2021-11-28T11:59:10.527" v="4983" actId="1076"/>
        <pc:sldMkLst>
          <pc:docMk/>
          <pc:sldMk cId="2883256436" sldId="268"/>
        </pc:sldMkLst>
        <pc:spChg chg="del">
          <ac:chgData name="Peter" userId="aedb3711a5651216" providerId="LiveId" clId="{AC32B296-3D2F-4ED8-AF58-E6DB315A1638}" dt="2021-11-28T11:26:59.240" v="4966" actId="478"/>
          <ac:spMkLst>
            <pc:docMk/>
            <pc:sldMk cId="2883256436" sldId="268"/>
            <ac:spMk id="2" creationId="{68CF9C82-04ED-4066-BEB2-355F466C32B3}"/>
          </ac:spMkLst>
        </pc:spChg>
        <pc:spChg chg="del">
          <ac:chgData name="Peter" userId="aedb3711a5651216" providerId="LiveId" clId="{AC32B296-3D2F-4ED8-AF58-E6DB315A1638}" dt="2021-11-28T11:27:02.132" v="4967" actId="478"/>
          <ac:spMkLst>
            <pc:docMk/>
            <pc:sldMk cId="2883256436" sldId="268"/>
            <ac:spMk id="3" creationId="{F5384233-34DD-4E3F-BC5E-621778EE214B}"/>
          </ac:spMkLst>
        </pc:spChg>
        <pc:spChg chg="add mod">
          <ac:chgData name="Peter" userId="aedb3711a5651216" providerId="LiveId" clId="{AC32B296-3D2F-4ED8-AF58-E6DB315A1638}" dt="2021-11-28T11:57:25.382" v="4979" actId="20577"/>
          <ac:spMkLst>
            <pc:docMk/>
            <pc:sldMk cId="2883256436" sldId="268"/>
            <ac:spMk id="4" creationId="{6281A0E5-42C6-4197-81FC-BF5A97E30F98}"/>
          </ac:spMkLst>
        </pc:spChg>
        <pc:picChg chg="add mod">
          <ac:chgData name="Peter" userId="aedb3711a5651216" providerId="LiveId" clId="{AC32B296-3D2F-4ED8-AF58-E6DB315A1638}" dt="2021-11-28T11:59:10.527" v="4983" actId="1076"/>
          <ac:picMkLst>
            <pc:docMk/>
            <pc:sldMk cId="2883256436" sldId="268"/>
            <ac:picMk id="5" creationId="{9EF14E66-9833-4CA2-9B03-AA51327FC2DB}"/>
          </ac:picMkLst>
        </pc:picChg>
      </pc:sldChg>
      <pc:sldChg chg="addSp delSp modSp add mod chgLayout">
        <pc:chgData name="Peter" userId="aedb3711a5651216" providerId="LiveId" clId="{AC32B296-3D2F-4ED8-AF58-E6DB315A1638}" dt="2021-11-28T12:01:14.669" v="4994" actId="6264"/>
        <pc:sldMkLst>
          <pc:docMk/>
          <pc:sldMk cId="667546550" sldId="269"/>
        </pc:sldMkLst>
        <pc:spChg chg="add del mod ord">
          <ac:chgData name="Peter" userId="aedb3711a5651216" providerId="LiveId" clId="{AC32B296-3D2F-4ED8-AF58-E6DB315A1638}" dt="2021-11-28T12:01:14.669" v="4994" actId="6264"/>
          <ac:spMkLst>
            <pc:docMk/>
            <pc:sldMk cId="667546550" sldId="269"/>
            <ac:spMk id="6" creationId="{200A0F37-6B7B-4CA5-9A49-D27D675FA556}"/>
          </ac:spMkLst>
        </pc:spChg>
        <pc:spChg chg="add del mod ord">
          <ac:chgData name="Peter" userId="aedb3711a5651216" providerId="LiveId" clId="{AC32B296-3D2F-4ED8-AF58-E6DB315A1638}" dt="2021-11-28T12:01:14.669" v="4994" actId="6264"/>
          <ac:spMkLst>
            <pc:docMk/>
            <pc:sldMk cId="667546550" sldId="269"/>
            <ac:spMk id="7" creationId="{8B5B7ECF-F235-4F82-8D5A-C36EB4EEA2BC}"/>
          </ac:spMkLst>
        </pc:spChg>
        <pc:picChg chg="add mod">
          <ac:chgData name="Peter" userId="aedb3711a5651216" providerId="LiveId" clId="{AC32B296-3D2F-4ED8-AF58-E6DB315A1638}" dt="2021-11-28T12:01:07.971" v="4992" actId="1076"/>
          <ac:picMkLst>
            <pc:docMk/>
            <pc:sldMk cId="667546550" sldId="269"/>
            <ac:picMk id="3" creationId="{723C8183-5D25-42F8-9279-26E2C842BCC3}"/>
          </ac:picMkLst>
        </pc:picChg>
        <pc:picChg chg="del">
          <ac:chgData name="Peter" userId="aedb3711a5651216" providerId="LiveId" clId="{AC32B296-3D2F-4ED8-AF58-E6DB315A1638}" dt="2021-11-28T12:00:50.417" v="4987" actId="478"/>
          <ac:picMkLst>
            <pc:docMk/>
            <pc:sldMk cId="667546550" sldId="269"/>
            <ac:picMk id="5" creationId="{9EF14E66-9833-4CA2-9B03-AA51327FC2DB}"/>
          </ac:picMkLst>
        </pc:picChg>
      </pc:sldChg>
      <pc:sldChg chg="new del">
        <pc:chgData name="Peter" userId="aedb3711a5651216" providerId="LiveId" clId="{AC32B296-3D2F-4ED8-AF58-E6DB315A1638}" dt="2021-11-28T12:00:19.091" v="4985" actId="680"/>
        <pc:sldMkLst>
          <pc:docMk/>
          <pc:sldMk cId="1776611990" sldId="269"/>
        </pc:sldMkLst>
      </pc:sldChg>
      <pc:sldChg chg="addSp delSp modSp add mod">
        <pc:chgData name="Peter" userId="aedb3711a5651216" providerId="LiveId" clId="{AC32B296-3D2F-4ED8-AF58-E6DB315A1638}" dt="2021-11-28T12:03:04.125" v="5014" actId="1076"/>
        <pc:sldMkLst>
          <pc:docMk/>
          <pc:sldMk cId="2229679708" sldId="270"/>
        </pc:sldMkLst>
        <pc:picChg chg="add mod">
          <ac:chgData name="Peter" userId="aedb3711a5651216" providerId="LiveId" clId="{AC32B296-3D2F-4ED8-AF58-E6DB315A1638}" dt="2021-11-28T12:02:57.883" v="5012" actId="1076"/>
          <ac:picMkLst>
            <pc:docMk/>
            <pc:sldMk cId="2229679708" sldId="270"/>
            <ac:picMk id="2" creationId="{5F498737-B3D6-4D86-AA3A-ED452A72305A}"/>
          </ac:picMkLst>
        </pc:picChg>
        <pc:picChg chg="del">
          <ac:chgData name="Peter" userId="aedb3711a5651216" providerId="LiveId" clId="{AC32B296-3D2F-4ED8-AF58-E6DB315A1638}" dt="2021-11-28T12:01:25.295" v="4996" actId="478"/>
          <ac:picMkLst>
            <pc:docMk/>
            <pc:sldMk cId="2229679708" sldId="270"/>
            <ac:picMk id="3" creationId="{723C8183-5D25-42F8-9279-26E2C842BCC3}"/>
          </ac:picMkLst>
        </pc:picChg>
        <pc:picChg chg="add mod">
          <ac:chgData name="Peter" userId="aedb3711a5651216" providerId="LiveId" clId="{AC32B296-3D2F-4ED8-AF58-E6DB315A1638}" dt="2021-11-28T12:03:04.125" v="5014" actId="1076"/>
          <ac:picMkLst>
            <pc:docMk/>
            <pc:sldMk cId="2229679708" sldId="270"/>
            <ac:picMk id="6" creationId="{89127B82-84DB-4E69-BF06-622232BF894A}"/>
          </ac:picMkLst>
        </pc:picChg>
      </pc:sldChg>
      <pc:sldMasterChg chg="addSldLayout">
        <pc:chgData name="Peter" userId="aedb3711a5651216" providerId="LiveId" clId="{AC32B296-3D2F-4ED8-AF58-E6DB315A1638}" dt="2021-11-28T07:11:25.314" v="0" actId="680"/>
        <pc:sldMasterMkLst>
          <pc:docMk/>
          <pc:sldMasterMk cId="3430329743" sldId="2147483648"/>
        </pc:sldMasterMkLst>
        <pc:sldLayoutChg chg="add">
          <pc:chgData name="Peter" userId="aedb3711a5651216" providerId="LiveId" clId="{AC32B296-3D2F-4ED8-AF58-E6DB315A1638}" dt="2021-11-28T07:11:25.314" v="0" actId="680"/>
          <pc:sldLayoutMkLst>
            <pc:docMk/>
            <pc:sldMasterMk cId="3430329743" sldId="2147483648"/>
            <pc:sldLayoutMk cId="4215658010" sldId="2147483649"/>
          </pc:sldLayoutMkLst>
        </pc:sldLayoutChg>
      </pc:sldMasterChg>
    </pc:docChg>
  </pc:docChgLst>
  <pc:docChgLst>
    <pc:chgData name="Peter" userId="aedb3711a5651216" providerId="LiveId" clId="{AFCF485D-09C6-482F-82C5-B2210B6C571F}"/>
    <pc:docChg chg="undo redo custSel addSld delSld modSld sldOrd">
      <pc:chgData name="Peter" userId="aedb3711a5651216" providerId="LiveId" clId="{AFCF485D-09C6-482F-82C5-B2210B6C571F}" dt="2021-12-16T12:27:53.277" v="4723" actId="1076"/>
      <pc:docMkLst>
        <pc:docMk/>
      </pc:docMkLst>
      <pc:sldChg chg="addSp delSp modSp mod">
        <pc:chgData name="Peter" userId="aedb3711a5651216" providerId="LiveId" clId="{AFCF485D-09C6-482F-82C5-B2210B6C571F}" dt="2021-12-16T06:17:36.798" v="6" actId="1076"/>
        <pc:sldMkLst>
          <pc:docMk/>
          <pc:sldMk cId="752727600" sldId="256"/>
        </pc:sldMkLst>
        <pc:picChg chg="add mod modCrop">
          <ac:chgData name="Peter" userId="aedb3711a5651216" providerId="LiveId" clId="{AFCF485D-09C6-482F-82C5-B2210B6C571F}" dt="2021-12-16T06:17:36.798" v="6" actId="1076"/>
          <ac:picMkLst>
            <pc:docMk/>
            <pc:sldMk cId="752727600" sldId="256"/>
            <ac:picMk id="3" creationId="{5D07F575-7188-444A-9AD0-5B597B4ED8AA}"/>
          </ac:picMkLst>
        </pc:picChg>
        <pc:picChg chg="del">
          <ac:chgData name="Peter" userId="aedb3711a5651216" providerId="LiveId" clId="{AFCF485D-09C6-482F-82C5-B2210B6C571F}" dt="2021-12-16T06:16:35.965" v="0" actId="478"/>
          <ac:picMkLst>
            <pc:docMk/>
            <pc:sldMk cId="752727600" sldId="256"/>
            <ac:picMk id="5" creationId="{C40B09CC-9211-4CA8-81EE-3C4E17287601}"/>
          </ac:picMkLst>
        </pc:picChg>
      </pc:sldChg>
      <pc:sldChg chg="delSp modSp mod">
        <pc:chgData name="Peter" userId="aedb3711a5651216" providerId="LiveId" clId="{AFCF485D-09C6-482F-82C5-B2210B6C571F}" dt="2021-12-16T06:54:36.761" v="1193" actId="20577"/>
        <pc:sldMkLst>
          <pc:docMk/>
          <pc:sldMk cId="2716362860" sldId="257"/>
        </pc:sldMkLst>
        <pc:spChg chg="mod">
          <ac:chgData name="Peter" userId="aedb3711a5651216" providerId="LiveId" clId="{AFCF485D-09C6-482F-82C5-B2210B6C571F}" dt="2021-12-16T06:54:36.761" v="1193" actId="20577"/>
          <ac:spMkLst>
            <pc:docMk/>
            <pc:sldMk cId="2716362860" sldId="257"/>
            <ac:spMk id="6" creationId="{1B2A5FF1-3507-43EF-8ADB-BB33FCD37EFD}"/>
          </ac:spMkLst>
        </pc:spChg>
        <pc:spChg chg="mod">
          <ac:chgData name="Peter" userId="aedb3711a5651216" providerId="LiveId" clId="{AFCF485D-09C6-482F-82C5-B2210B6C571F}" dt="2021-12-16T06:54:31.506" v="1183" actId="1076"/>
          <ac:spMkLst>
            <pc:docMk/>
            <pc:sldMk cId="2716362860" sldId="257"/>
            <ac:spMk id="8" creationId="{9D4524D4-E3C4-4864-9788-2862B6B480F2}"/>
          </ac:spMkLst>
        </pc:spChg>
        <pc:picChg chg="del">
          <ac:chgData name="Peter" userId="aedb3711a5651216" providerId="LiveId" clId="{AFCF485D-09C6-482F-82C5-B2210B6C571F}" dt="2021-12-16T06:27:04.874" v="382" actId="478"/>
          <ac:picMkLst>
            <pc:docMk/>
            <pc:sldMk cId="2716362860" sldId="257"/>
            <ac:picMk id="5" creationId="{A48A2BA4-8D0B-4F1A-85EA-8A0AF1EADF46}"/>
          </ac:picMkLst>
        </pc:picChg>
      </pc:sldChg>
      <pc:sldChg chg="modSp mod">
        <pc:chgData name="Peter" userId="aedb3711a5651216" providerId="LiveId" clId="{AFCF485D-09C6-482F-82C5-B2210B6C571F}" dt="2021-12-16T06:26:38.782" v="381" actId="1076"/>
        <pc:sldMkLst>
          <pc:docMk/>
          <pc:sldMk cId="255152114" sldId="258"/>
        </pc:sldMkLst>
        <pc:spChg chg="mod">
          <ac:chgData name="Peter" userId="aedb3711a5651216" providerId="LiveId" clId="{AFCF485D-09C6-482F-82C5-B2210B6C571F}" dt="2021-12-16T06:26:38.782" v="381" actId="1076"/>
          <ac:spMkLst>
            <pc:docMk/>
            <pc:sldMk cId="255152114" sldId="258"/>
            <ac:spMk id="6" creationId="{29754C87-046B-4B28-9FBE-0E6CF7CD1BB9}"/>
          </ac:spMkLst>
        </pc:spChg>
      </pc:sldChg>
      <pc:sldChg chg="addSp delSp modSp mod">
        <pc:chgData name="Peter" userId="aedb3711a5651216" providerId="LiveId" clId="{AFCF485D-09C6-482F-82C5-B2210B6C571F}" dt="2021-12-16T06:59:11.485" v="1286" actId="20577"/>
        <pc:sldMkLst>
          <pc:docMk/>
          <pc:sldMk cId="2816798376" sldId="259"/>
        </pc:sldMkLst>
        <pc:spChg chg="mod">
          <ac:chgData name="Peter" userId="aedb3711a5651216" providerId="LiveId" clId="{AFCF485D-09C6-482F-82C5-B2210B6C571F}" dt="2021-12-16T06:59:11.485" v="1286" actId="20577"/>
          <ac:spMkLst>
            <pc:docMk/>
            <pc:sldMk cId="2816798376" sldId="259"/>
            <ac:spMk id="4" creationId="{80DD03A3-58C5-4C2A-B13F-1C61973E10F8}"/>
          </ac:spMkLst>
        </pc:spChg>
        <pc:spChg chg="del">
          <ac:chgData name="Peter" userId="aedb3711a5651216" providerId="LiveId" clId="{AFCF485D-09C6-482F-82C5-B2210B6C571F}" dt="2021-12-16T06:57:21.495" v="1231" actId="478"/>
          <ac:spMkLst>
            <pc:docMk/>
            <pc:sldMk cId="2816798376" sldId="259"/>
            <ac:spMk id="7" creationId="{C81E65B0-C67F-4935-92F9-F1B7D442A003}"/>
          </ac:spMkLst>
        </pc:spChg>
        <pc:picChg chg="del">
          <ac:chgData name="Peter" userId="aedb3711a5651216" providerId="LiveId" clId="{AFCF485D-09C6-482F-82C5-B2210B6C571F}" dt="2021-12-16T06:57:19.257" v="1230" actId="478"/>
          <ac:picMkLst>
            <pc:docMk/>
            <pc:sldMk cId="2816798376" sldId="259"/>
            <ac:picMk id="3" creationId="{A8610977-6AAD-4E85-9354-4519F381BD2D}"/>
          </ac:picMkLst>
        </pc:picChg>
        <pc:picChg chg="add mod modCrop">
          <ac:chgData name="Peter" userId="aedb3711a5651216" providerId="LiveId" clId="{AFCF485D-09C6-482F-82C5-B2210B6C571F}" dt="2021-12-16T06:58:30.974" v="1237" actId="1076"/>
          <ac:picMkLst>
            <pc:docMk/>
            <pc:sldMk cId="2816798376" sldId="259"/>
            <ac:picMk id="5" creationId="{F14E4404-3C44-4F67-BFC4-1399E85E1225}"/>
          </ac:picMkLst>
        </pc:picChg>
      </pc:sldChg>
      <pc:sldChg chg="addSp delSp modSp mod">
        <pc:chgData name="Peter" userId="aedb3711a5651216" providerId="LiveId" clId="{AFCF485D-09C6-482F-82C5-B2210B6C571F}" dt="2021-12-16T08:08:05.685" v="2366" actId="20577"/>
        <pc:sldMkLst>
          <pc:docMk/>
          <pc:sldMk cId="3724211152" sldId="260"/>
        </pc:sldMkLst>
        <pc:spChg chg="mod">
          <ac:chgData name="Peter" userId="aedb3711a5651216" providerId="LiveId" clId="{AFCF485D-09C6-482F-82C5-B2210B6C571F}" dt="2021-12-16T07:03:25.827" v="1318" actId="20577"/>
          <ac:spMkLst>
            <pc:docMk/>
            <pc:sldMk cId="3724211152" sldId="260"/>
            <ac:spMk id="4" creationId="{80DD03A3-58C5-4C2A-B13F-1C61973E10F8}"/>
          </ac:spMkLst>
        </pc:spChg>
        <pc:spChg chg="add mod">
          <ac:chgData name="Peter" userId="aedb3711a5651216" providerId="LiveId" clId="{AFCF485D-09C6-482F-82C5-B2210B6C571F}" dt="2021-12-16T07:59:57.054" v="2111" actId="1076"/>
          <ac:spMkLst>
            <pc:docMk/>
            <pc:sldMk cId="3724211152" sldId="260"/>
            <ac:spMk id="5" creationId="{F3EBC543-D047-4001-93A3-8A2BE702065D}"/>
          </ac:spMkLst>
        </pc:spChg>
        <pc:spChg chg="add mod">
          <ac:chgData name="Peter" userId="aedb3711a5651216" providerId="LiveId" clId="{AFCF485D-09C6-482F-82C5-B2210B6C571F}" dt="2021-12-16T08:08:05.685" v="2366" actId="20577"/>
          <ac:spMkLst>
            <pc:docMk/>
            <pc:sldMk cId="3724211152" sldId="260"/>
            <ac:spMk id="8" creationId="{C2B4B514-36FD-49EB-9A83-21B1A5112B65}"/>
          </ac:spMkLst>
        </pc:spChg>
        <pc:picChg chg="del">
          <ac:chgData name="Peter" userId="aedb3711a5651216" providerId="LiveId" clId="{AFCF485D-09C6-482F-82C5-B2210B6C571F}" dt="2021-12-16T07:02:34.936" v="1287" actId="478"/>
          <ac:picMkLst>
            <pc:docMk/>
            <pc:sldMk cId="3724211152" sldId="260"/>
            <ac:picMk id="3" creationId="{9A10C7E3-46A1-4FA9-95BE-0D647CD116CF}"/>
          </ac:picMkLst>
        </pc:picChg>
        <pc:picChg chg="add mod">
          <ac:chgData name="Peter" userId="aedb3711a5651216" providerId="LiveId" clId="{AFCF485D-09C6-482F-82C5-B2210B6C571F}" dt="2021-12-16T07:58:50.162" v="2104" actId="1076"/>
          <ac:picMkLst>
            <pc:docMk/>
            <pc:sldMk cId="3724211152" sldId="260"/>
            <ac:picMk id="6" creationId="{A7BC71BE-F3E6-460B-893B-E663958024FE}"/>
          </ac:picMkLst>
        </pc:picChg>
      </pc:sldChg>
      <pc:sldChg chg="modSp mod">
        <pc:chgData name="Peter" userId="aedb3711a5651216" providerId="LiveId" clId="{AFCF485D-09C6-482F-82C5-B2210B6C571F}" dt="2021-12-16T09:31:19.503" v="3825" actId="20577"/>
        <pc:sldMkLst>
          <pc:docMk/>
          <pc:sldMk cId="3311169717" sldId="261"/>
        </pc:sldMkLst>
        <pc:spChg chg="mod">
          <ac:chgData name="Peter" userId="aedb3711a5651216" providerId="LiveId" clId="{AFCF485D-09C6-482F-82C5-B2210B6C571F}" dt="2021-12-16T08:28:57.754" v="2560" actId="20577"/>
          <ac:spMkLst>
            <pc:docMk/>
            <pc:sldMk cId="3311169717" sldId="261"/>
            <ac:spMk id="4" creationId="{80DD03A3-58C5-4C2A-B13F-1C61973E10F8}"/>
          </ac:spMkLst>
        </pc:spChg>
        <pc:spChg chg="mod">
          <ac:chgData name="Peter" userId="aedb3711a5651216" providerId="LiveId" clId="{AFCF485D-09C6-482F-82C5-B2210B6C571F}" dt="2021-12-16T09:31:19.503" v="3825" actId="20577"/>
          <ac:spMkLst>
            <pc:docMk/>
            <pc:sldMk cId="3311169717" sldId="261"/>
            <ac:spMk id="6" creationId="{29754C87-046B-4B28-9FBE-0E6CF7CD1BB9}"/>
          </ac:spMkLst>
        </pc:spChg>
      </pc:sldChg>
      <pc:sldChg chg="del">
        <pc:chgData name="Peter" userId="aedb3711a5651216" providerId="LiveId" clId="{AFCF485D-09C6-482F-82C5-B2210B6C571F}" dt="2021-12-16T09:10:45.183" v="3477" actId="47"/>
        <pc:sldMkLst>
          <pc:docMk/>
          <pc:sldMk cId="1092484484" sldId="262"/>
        </pc:sldMkLst>
      </pc:sldChg>
      <pc:sldChg chg="del">
        <pc:chgData name="Peter" userId="aedb3711a5651216" providerId="LiveId" clId="{AFCF485D-09C6-482F-82C5-B2210B6C571F}" dt="2021-12-16T09:10:47.124" v="3478" actId="47"/>
        <pc:sldMkLst>
          <pc:docMk/>
          <pc:sldMk cId="1749378476" sldId="263"/>
        </pc:sldMkLst>
      </pc:sldChg>
      <pc:sldChg chg="del">
        <pc:chgData name="Peter" userId="aedb3711a5651216" providerId="LiveId" clId="{AFCF485D-09C6-482F-82C5-B2210B6C571F}" dt="2021-12-16T09:10:49.330" v="3479" actId="47"/>
        <pc:sldMkLst>
          <pc:docMk/>
          <pc:sldMk cId="1698981141" sldId="264"/>
        </pc:sldMkLst>
      </pc:sldChg>
      <pc:sldChg chg="del">
        <pc:chgData name="Peter" userId="aedb3711a5651216" providerId="LiveId" clId="{AFCF485D-09C6-482F-82C5-B2210B6C571F}" dt="2021-12-16T09:10:50.951" v="3480" actId="47"/>
        <pc:sldMkLst>
          <pc:docMk/>
          <pc:sldMk cId="803060421" sldId="265"/>
        </pc:sldMkLst>
      </pc:sldChg>
      <pc:sldChg chg="del">
        <pc:chgData name="Peter" userId="aedb3711a5651216" providerId="LiveId" clId="{AFCF485D-09C6-482F-82C5-B2210B6C571F}" dt="2021-12-16T09:10:53.235" v="3481" actId="47"/>
        <pc:sldMkLst>
          <pc:docMk/>
          <pc:sldMk cId="1881880787" sldId="266"/>
        </pc:sldMkLst>
      </pc:sldChg>
      <pc:sldChg chg="del">
        <pc:chgData name="Peter" userId="aedb3711a5651216" providerId="LiveId" clId="{AFCF485D-09C6-482F-82C5-B2210B6C571F}" dt="2021-12-16T09:10:55.178" v="3482" actId="47"/>
        <pc:sldMkLst>
          <pc:docMk/>
          <pc:sldMk cId="2475888453" sldId="267"/>
        </pc:sldMkLst>
      </pc:sldChg>
      <pc:sldChg chg="addSp delSp modSp mod">
        <pc:chgData name="Peter" userId="aedb3711a5651216" providerId="LiveId" clId="{AFCF485D-09C6-482F-82C5-B2210B6C571F}" dt="2021-12-16T12:26:53.133" v="4719" actId="1076"/>
        <pc:sldMkLst>
          <pc:docMk/>
          <pc:sldMk cId="2883256436" sldId="268"/>
        </pc:sldMkLst>
        <pc:picChg chg="add mod">
          <ac:chgData name="Peter" userId="aedb3711a5651216" providerId="LiveId" clId="{AFCF485D-09C6-482F-82C5-B2210B6C571F}" dt="2021-12-16T12:26:53.133" v="4719" actId="1076"/>
          <ac:picMkLst>
            <pc:docMk/>
            <pc:sldMk cId="2883256436" sldId="268"/>
            <ac:picMk id="3" creationId="{6B93A552-C884-466E-B3CC-2D406CFA281E}"/>
          </ac:picMkLst>
        </pc:picChg>
        <pc:picChg chg="del">
          <ac:chgData name="Peter" userId="aedb3711a5651216" providerId="LiveId" clId="{AFCF485D-09C6-482F-82C5-B2210B6C571F}" dt="2021-12-16T11:02:45.649" v="4713" actId="478"/>
          <ac:picMkLst>
            <pc:docMk/>
            <pc:sldMk cId="2883256436" sldId="268"/>
            <ac:picMk id="5" creationId="{9EF14E66-9833-4CA2-9B03-AA51327FC2DB}"/>
          </ac:picMkLst>
        </pc:picChg>
      </pc:sldChg>
      <pc:sldChg chg="addSp delSp modSp mod">
        <pc:chgData name="Peter" userId="aedb3711a5651216" providerId="LiveId" clId="{AFCF485D-09C6-482F-82C5-B2210B6C571F}" dt="2021-12-16T12:27:53.277" v="4723" actId="1076"/>
        <pc:sldMkLst>
          <pc:docMk/>
          <pc:sldMk cId="667546550" sldId="269"/>
        </pc:sldMkLst>
        <pc:picChg chg="del">
          <ac:chgData name="Peter" userId="aedb3711a5651216" providerId="LiveId" clId="{AFCF485D-09C6-482F-82C5-B2210B6C571F}" dt="2021-12-16T12:26:59.904" v="4720" actId="478"/>
          <ac:picMkLst>
            <pc:docMk/>
            <pc:sldMk cId="667546550" sldId="269"/>
            <ac:picMk id="3" creationId="{723C8183-5D25-42F8-9279-26E2C842BCC3}"/>
          </ac:picMkLst>
        </pc:picChg>
        <pc:picChg chg="add mod">
          <ac:chgData name="Peter" userId="aedb3711a5651216" providerId="LiveId" clId="{AFCF485D-09C6-482F-82C5-B2210B6C571F}" dt="2021-12-16T12:27:53.277" v="4723" actId="1076"/>
          <ac:picMkLst>
            <pc:docMk/>
            <pc:sldMk cId="667546550" sldId="269"/>
            <ac:picMk id="5" creationId="{4C6B18E2-9B1C-45E6-924B-471B71B5B8DC}"/>
          </ac:picMkLst>
        </pc:picChg>
      </pc:sldChg>
      <pc:sldChg chg="del">
        <pc:chgData name="Peter" userId="aedb3711a5651216" providerId="LiveId" clId="{AFCF485D-09C6-482F-82C5-B2210B6C571F}" dt="2021-12-16T11:02:53.701" v="4714" actId="47"/>
        <pc:sldMkLst>
          <pc:docMk/>
          <pc:sldMk cId="2229679708" sldId="270"/>
        </pc:sldMkLst>
      </pc:sldChg>
      <pc:sldChg chg="modSp add mod">
        <pc:chgData name="Peter" userId="aedb3711a5651216" providerId="LiveId" clId="{AFCF485D-09C6-482F-82C5-B2210B6C571F}" dt="2021-12-16T06:56:53.379" v="1229" actId="20577"/>
        <pc:sldMkLst>
          <pc:docMk/>
          <pc:sldMk cId="450340978" sldId="271"/>
        </pc:sldMkLst>
        <pc:spChg chg="mod">
          <ac:chgData name="Peter" userId="aedb3711a5651216" providerId="LiveId" clId="{AFCF485D-09C6-482F-82C5-B2210B6C571F}" dt="2021-12-16T06:56:53.379" v="1229" actId="20577"/>
          <ac:spMkLst>
            <pc:docMk/>
            <pc:sldMk cId="450340978" sldId="271"/>
            <ac:spMk id="6" creationId="{1B2A5FF1-3507-43EF-8ADB-BB33FCD37EFD}"/>
          </ac:spMkLst>
        </pc:spChg>
        <pc:spChg chg="mod">
          <ac:chgData name="Peter" userId="aedb3711a5651216" providerId="LiveId" clId="{AFCF485D-09C6-482F-82C5-B2210B6C571F}" dt="2021-12-16T06:54:52.051" v="1198" actId="1076"/>
          <ac:spMkLst>
            <pc:docMk/>
            <pc:sldMk cId="450340978" sldId="271"/>
            <ac:spMk id="8" creationId="{9D4524D4-E3C4-4864-9788-2862B6B480F2}"/>
          </ac:spMkLst>
        </pc:spChg>
      </pc:sldChg>
      <pc:sldChg chg="addSp modSp add mod">
        <pc:chgData name="Peter" userId="aedb3711a5651216" providerId="LiveId" clId="{AFCF485D-09C6-482F-82C5-B2210B6C571F}" dt="2021-12-16T08:29:43.255" v="2561" actId="1076"/>
        <pc:sldMkLst>
          <pc:docMk/>
          <pc:sldMk cId="2346213452" sldId="272"/>
        </pc:sldMkLst>
        <pc:spChg chg="mod">
          <ac:chgData name="Peter" userId="aedb3711a5651216" providerId="LiveId" clId="{AFCF485D-09C6-482F-82C5-B2210B6C571F}" dt="2021-12-16T08:00:23.198" v="2122" actId="20577"/>
          <ac:spMkLst>
            <pc:docMk/>
            <pc:sldMk cId="2346213452" sldId="272"/>
            <ac:spMk id="4" creationId="{80DD03A3-58C5-4C2A-B13F-1C61973E10F8}"/>
          </ac:spMkLst>
        </pc:spChg>
        <pc:spChg chg="mod">
          <ac:chgData name="Peter" userId="aedb3711a5651216" providerId="LiveId" clId="{AFCF485D-09C6-482F-82C5-B2210B6C571F}" dt="2021-12-16T08:29:43.255" v="2561" actId="1076"/>
          <ac:spMkLst>
            <pc:docMk/>
            <pc:sldMk cId="2346213452" sldId="272"/>
            <ac:spMk id="5" creationId="{F3EBC543-D047-4001-93A3-8A2BE702065D}"/>
          </ac:spMkLst>
        </pc:spChg>
        <pc:picChg chg="add mod">
          <ac:chgData name="Peter" userId="aedb3711a5651216" providerId="LiveId" clId="{AFCF485D-09C6-482F-82C5-B2210B6C571F}" dt="2021-12-16T08:22:29.605" v="2536" actId="1076"/>
          <ac:picMkLst>
            <pc:docMk/>
            <pc:sldMk cId="2346213452" sldId="272"/>
            <ac:picMk id="3" creationId="{34512A8F-23BC-4695-94E4-21F5DA64BDC9}"/>
          </ac:picMkLst>
        </pc:picChg>
      </pc:sldChg>
      <pc:sldChg chg="modSp add del mod ord">
        <pc:chgData name="Peter" userId="aedb3711a5651216" providerId="LiveId" clId="{AFCF485D-09C6-482F-82C5-B2210B6C571F}" dt="2021-12-16T09:25:17.778" v="3601" actId="47"/>
        <pc:sldMkLst>
          <pc:docMk/>
          <pc:sldMk cId="588293358" sldId="273"/>
        </pc:sldMkLst>
        <pc:spChg chg="mod">
          <ac:chgData name="Peter" userId="aedb3711a5651216" providerId="LiveId" clId="{AFCF485D-09C6-482F-82C5-B2210B6C571F}" dt="2021-12-16T09:11:18.110" v="3487"/>
          <ac:spMkLst>
            <pc:docMk/>
            <pc:sldMk cId="588293358" sldId="273"/>
            <ac:spMk id="4" creationId="{80DD03A3-58C5-4C2A-B13F-1C61973E10F8}"/>
          </ac:spMkLst>
        </pc:spChg>
      </pc:sldChg>
      <pc:sldChg chg="addSp modSp add del mod">
        <pc:chgData name="Peter" userId="aedb3711a5651216" providerId="LiveId" clId="{AFCF485D-09C6-482F-82C5-B2210B6C571F}" dt="2021-12-16T10:30:34.686" v="4128" actId="1076"/>
        <pc:sldMkLst>
          <pc:docMk/>
          <pc:sldMk cId="4013072128" sldId="274"/>
        </pc:sldMkLst>
        <pc:spChg chg="mod">
          <ac:chgData name="Peter" userId="aedb3711a5651216" providerId="LiveId" clId="{AFCF485D-09C6-482F-82C5-B2210B6C571F}" dt="2021-12-16T10:30:28.954" v="4127" actId="14100"/>
          <ac:spMkLst>
            <pc:docMk/>
            <pc:sldMk cId="4013072128" sldId="274"/>
            <ac:spMk id="6" creationId="{29754C87-046B-4B28-9FBE-0E6CF7CD1BB9}"/>
          </ac:spMkLst>
        </pc:spChg>
        <pc:picChg chg="add mod">
          <ac:chgData name="Peter" userId="aedb3711a5651216" providerId="LiveId" clId="{AFCF485D-09C6-482F-82C5-B2210B6C571F}" dt="2021-12-16T10:30:34.686" v="4128" actId="1076"/>
          <ac:picMkLst>
            <pc:docMk/>
            <pc:sldMk cId="4013072128" sldId="274"/>
            <ac:picMk id="3" creationId="{532BEBE9-7112-4FD1-A293-4381CC1E3EED}"/>
          </ac:picMkLst>
        </pc:picChg>
      </pc:sldChg>
      <pc:sldChg chg="addSp delSp modSp add mod">
        <pc:chgData name="Peter" userId="aedb3711a5651216" providerId="LiveId" clId="{AFCF485D-09C6-482F-82C5-B2210B6C571F}" dt="2021-12-16T10:40:45.099" v="4311" actId="1076"/>
        <pc:sldMkLst>
          <pc:docMk/>
          <pc:sldMk cId="155916686" sldId="275"/>
        </pc:sldMkLst>
        <pc:spChg chg="mod">
          <ac:chgData name="Peter" userId="aedb3711a5651216" providerId="LiveId" clId="{AFCF485D-09C6-482F-82C5-B2210B6C571F}" dt="2021-12-16T10:31:05.578" v="4142" actId="20577"/>
          <ac:spMkLst>
            <pc:docMk/>
            <pc:sldMk cId="155916686" sldId="275"/>
            <ac:spMk id="4" creationId="{80DD03A3-58C5-4C2A-B13F-1C61973E10F8}"/>
          </ac:spMkLst>
        </pc:spChg>
        <pc:spChg chg="mod">
          <ac:chgData name="Peter" userId="aedb3711a5651216" providerId="LiveId" clId="{AFCF485D-09C6-482F-82C5-B2210B6C571F}" dt="2021-12-16T10:40:29.878" v="4309" actId="1076"/>
          <ac:spMkLst>
            <pc:docMk/>
            <pc:sldMk cId="155916686" sldId="275"/>
            <ac:spMk id="6" creationId="{29754C87-046B-4B28-9FBE-0E6CF7CD1BB9}"/>
          </ac:spMkLst>
        </pc:spChg>
        <pc:picChg chg="del">
          <ac:chgData name="Peter" userId="aedb3711a5651216" providerId="LiveId" clId="{AFCF485D-09C6-482F-82C5-B2210B6C571F}" dt="2021-12-16T10:32:54.451" v="4177" actId="478"/>
          <ac:picMkLst>
            <pc:docMk/>
            <pc:sldMk cId="155916686" sldId="275"/>
            <ac:picMk id="3" creationId="{532BEBE9-7112-4FD1-A293-4381CC1E3EED}"/>
          </ac:picMkLst>
        </pc:picChg>
        <pc:picChg chg="add mod">
          <ac:chgData name="Peter" userId="aedb3711a5651216" providerId="LiveId" clId="{AFCF485D-09C6-482F-82C5-B2210B6C571F}" dt="2021-12-16T10:40:45.099" v="4311" actId="1076"/>
          <ac:picMkLst>
            <pc:docMk/>
            <pc:sldMk cId="155916686" sldId="275"/>
            <ac:picMk id="5" creationId="{8A2EDD22-14A2-466B-B145-38427B967FD7}"/>
          </ac:picMkLst>
        </pc:picChg>
      </pc:sldChg>
      <pc:sldChg chg="delSp modSp add mod">
        <pc:chgData name="Peter" userId="aedb3711a5651216" providerId="LiveId" clId="{AFCF485D-09C6-482F-82C5-B2210B6C571F}" dt="2021-12-16T11:01:03.889" v="4712" actId="20577"/>
        <pc:sldMkLst>
          <pc:docMk/>
          <pc:sldMk cId="186580608" sldId="276"/>
        </pc:sldMkLst>
        <pc:spChg chg="mod">
          <ac:chgData name="Peter" userId="aedb3711a5651216" providerId="LiveId" clId="{AFCF485D-09C6-482F-82C5-B2210B6C571F}" dt="2021-12-16T10:49:55.223" v="4330" actId="20577"/>
          <ac:spMkLst>
            <pc:docMk/>
            <pc:sldMk cId="186580608" sldId="276"/>
            <ac:spMk id="4" creationId="{80DD03A3-58C5-4C2A-B13F-1C61973E10F8}"/>
          </ac:spMkLst>
        </pc:spChg>
        <pc:spChg chg="mod">
          <ac:chgData name="Peter" userId="aedb3711a5651216" providerId="LiveId" clId="{AFCF485D-09C6-482F-82C5-B2210B6C571F}" dt="2021-12-16T11:01:03.889" v="4712" actId="20577"/>
          <ac:spMkLst>
            <pc:docMk/>
            <pc:sldMk cId="186580608" sldId="276"/>
            <ac:spMk id="6" creationId="{29754C87-046B-4B28-9FBE-0E6CF7CD1BB9}"/>
          </ac:spMkLst>
        </pc:spChg>
        <pc:picChg chg="del">
          <ac:chgData name="Peter" userId="aedb3711a5651216" providerId="LiveId" clId="{AFCF485D-09C6-482F-82C5-B2210B6C571F}" dt="2021-12-16T10:50:01.150" v="4331" actId="478"/>
          <ac:picMkLst>
            <pc:docMk/>
            <pc:sldMk cId="186580608" sldId="276"/>
            <ac:picMk id="5" creationId="{8A2EDD22-14A2-466B-B145-38427B967FD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5EC88A-35AE-4050-A34E-5D4620AC5279}" type="datetimeFigureOut">
              <a:rPr lang="zh-CN" altLang="en-US" smtClean="0"/>
              <a:t>2022/3/3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88A677-7128-48A3-BAB0-51564A6971DC}" type="slidenum">
              <a:rPr lang="zh-CN" altLang="en-US" smtClean="0"/>
              <a:t>‹#›</a:t>
            </a:fld>
            <a:endParaRPr lang="zh-CN" altLang="en-US"/>
          </a:p>
        </p:txBody>
      </p:sp>
    </p:spTree>
    <p:extLst>
      <p:ext uri="{BB962C8B-B14F-4D97-AF65-F5344CB8AC3E}">
        <p14:creationId xmlns:p14="http://schemas.microsoft.com/office/powerpoint/2010/main" val="1121506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AACF52C-454B-4AB8-BE29-0D226DF8CDD7}"/>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标题 3">
            <a:extLst>
              <a:ext uri="{FF2B5EF4-FFF2-40B4-BE49-F238E27FC236}">
                <a16:creationId xmlns:a16="http://schemas.microsoft.com/office/drawing/2014/main" id="{C0B632A2-817A-441A-A219-BAC21324628A}"/>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1565801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0329743"/>
      </p:ext>
    </p:extLst>
  </p:cSld>
  <p:clrMap bg1="lt1" tx1="dk1" bg2="lt2" tx2="dk2" accent1="accent1" accent2="accent2" accent3="accent3" accent4="accent4" accent5="accent5" accent6="accent6" hlink="hlink" folHlink="folHlink"/>
  <p:sldLayoutIdLst>
    <p:sldLayoutId id="2147483649"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A093032-483E-434D-8BA0-A3CF2C625B30}"/>
              </a:ext>
            </a:extLst>
          </p:cNvPr>
          <p:cNvPicPr>
            <a:picLocks noChangeAspect="1"/>
          </p:cNvPicPr>
          <p:nvPr/>
        </p:nvPicPr>
        <p:blipFill>
          <a:blip r:embed="rId2"/>
          <a:stretch>
            <a:fillRect/>
          </a:stretch>
        </p:blipFill>
        <p:spPr>
          <a:xfrm>
            <a:off x="301869" y="2310028"/>
            <a:ext cx="11588262" cy="2237944"/>
          </a:xfrm>
          <a:prstGeom prst="rect">
            <a:avLst/>
          </a:prstGeom>
        </p:spPr>
      </p:pic>
    </p:spTree>
    <p:extLst>
      <p:ext uri="{BB962C8B-B14F-4D97-AF65-F5344CB8AC3E}">
        <p14:creationId xmlns:p14="http://schemas.microsoft.com/office/powerpoint/2010/main" val="752727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DD03A3-58C5-4C2A-B13F-1C61973E10F8}"/>
              </a:ext>
            </a:extLst>
          </p:cNvPr>
          <p:cNvSpPr txBox="1"/>
          <p:nvPr/>
        </p:nvSpPr>
        <p:spPr>
          <a:xfrm>
            <a:off x="154112" y="102742"/>
            <a:ext cx="2967479"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Loss Function</a:t>
            </a:r>
            <a:endParaRPr lang="zh-CN" altLang="en-US" sz="3600"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29754C87-046B-4B28-9FBE-0E6CF7CD1BB9}"/>
              </a:ext>
            </a:extLst>
          </p:cNvPr>
          <p:cNvSpPr txBox="1"/>
          <p:nvPr/>
        </p:nvSpPr>
        <p:spPr>
          <a:xfrm>
            <a:off x="405302" y="745068"/>
            <a:ext cx="11381396" cy="579967"/>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altLang="zh-CN" sz="2400" b="1" dirty="0">
                <a:latin typeface="Times New Roman" panose="02020603050405020304" pitchFamily="18" charset="0"/>
                <a:cs typeface="Times New Roman" panose="02020603050405020304" pitchFamily="18" charset="0"/>
              </a:rPr>
              <a:t>BPR-max with score regularization</a:t>
            </a:r>
          </a:p>
        </p:txBody>
      </p:sp>
      <mc:AlternateContent xmlns:mc="http://schemas.openxmlformats.org/markup-compatibility/2006">
        <mc:Choice xmlns:a14="http://schemas.microsoft.com/office/drawing/2010/main" Requires="a14">
          <p:sp>
            <p:nvSpPr>
              <p:cNvPr id="25" name="文本框 24">
                <a:extLst>
                  <a:ext uri="{FF2B5EF4-FFF2-40B4-BE49-F238E27FC236}">
                    <a16:creationId xmlns:a16="http://schemas.microsoft.com/office/drawing/2014/main" id="{F28CF7A5-4D10-49E1-BD4B-56B25E6C7AD6}"/>
                  </a:ext>
                </a:extLst>
              </p:cNvPr>
              <p:cNvSpPr txBox="1"/>
              <p:nvPr/>
            </p:nvSpPr>
            <p:spPr>
              <a:xfrm>
                <a:off x="405302" y="1391399"/>
                <a:ext cx="11381395" cy="3394584"/>
              </a:xfrm>
              <a:prstGeom prst="rect">
                <a:avLst/>
              </a:prstGeom>
              <a:noFill/>
            </p:spPr>
            <p:txBody>
              <a:bodyPr wrap="square">
                <a:spAutoFit/>
              </a:bodyPr>
              <a:lstStyle/>
              <a:p>
                <a:pPr algn="just">
                  <a:lnSpc>
                    <a:spcPct val="150000"/>
                  </a:lnSpc>
                </a:pPr>
                <a:r>
                  <a:rPr lang="en-US" altLang="zh-CN" sz="2400" dirty="0">
                    <a:latin typeface="Times New Roman" panose="02020603050405020304" pitchFamily="18" charset="0"/>
                    <a:cs typeface="Times New Roman" panose="02020603050405020304" pitchFamily="18" charset="0"/>
                  </a:rPr>
                  <a:t>For TOP1 loss, if only the first condition is met, the gradient </a:t>
                </a:r>
                <a:r>
                  <a:rPr lang="en-US" altLang="zh-CN" sz="2400" dirty="0" err="1">
                    <a:latin typeface="Times New Roman" panose="02020603050405020304" pitchFamily="18" charset="0"/>
                    <a:cs typeface="Times New Roman" panose="02020603050405020304" pitchFamily="18" charset="0"/>
                  </a:rPr>
                  <a:t>w.r.t.</a:t>
                </a:r>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𝑟</m:t>
                        </m:r>
                      </m:e>
                      <m:sub>
                        <m:r>
                          <a:rPr lang="en-US" altLang="zh-CN" sz="2400" b="0" i="1" smtClean="0">
                            <a:latin typeface="Cambria Math" panose="02040503050406030204" pitchFamily="18" charset="0"/>
                            <a:cs typeface="Times New Roman" panose="02020603050405020304" pitchFamily="18" charset="0"/>
                          </a:rPr>
                          <m:t>𝑖</m:t>
                        </m:r>
                      </m:sub>
                    </m:sSub>
                  </m:oMath>
                </a14:m>
                <a:r>
                  <a:rPr lang="en-US" altLang="zh-CN" sz="2400" dirty="0">
                    <a:latin typeface="Times New Roman" panose="02020603050405020304" pitchFamily="18" charset="0"/>
                    <a:cs typeface="Times New Roman" panose="02020603050405020304" pitchFamily="18" charset="0"/>
                  </a:rPr>
                  <a:t> might vanish, but </a:t>
                </a:r>
                <a:r>
                  <a:rPr lang="en-US" altLang="zh-CN" sz="2400" b="1" dirty="0">
                    <a:latin typeface="Times New Roman" panose="02020603050405020304" pitchFamily="18" charset="0"/>
                    <a:cs typeface="Times New Roman" panose="02020603050405020304" pitchFamily="18" charset="0"/>
                  </a:rPr>
                  <a:t>the regularizing part of TOP1 makes sure that </a:t>
                </a:r>
                <a14:m>
                  <m:oMath xmlns:m="http://schemas.openxmlformats.org/officeDocument/2006/math">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𝒓</m:t>
                        </m:r>
                      </m:e>
                      <m:sub>
                        <m:r>
                          <a:rPr lang="en-US" altLang="zh-CN" sz="2400" b="1" i="1" smtClean="0">
                            <a:latin typeface="Cambria Math" panose="02040503050406030204" pitchFamily="18" charset="0"/>
                            <a:cs typeface="Times New Roman" panose="02020603050405020304" pitchFamily="18" charset="0"/>
                          </a:rPr>
                          <m:t>𝒋</m:t>
                        </m:r>
                      </m:sub>
                    </m:sSub>
                  </m:oMath>
                </a14:m>
                <a:r>
                  <a:rPr lang="en-US" altLang="zh-CN" sz="2400" b="1" dirty="0">
                    <a:latin typeface="Times New Roman" panose="02020603050405020304" pitchFamily="18" charset="0"/>
                    <a:cs typeface="Times New Roman" panose="02020603050405020304" pitchFamily="18" charset="0"/>
                  </a:rPr>
                  <a:t> is moved towards zero</a:t>
                </a:r>
                <a:r>
                  <a:rPr lang="en-US" altLang="zh-CN" sz="2400" dirty="0">
                    <a:latin typeface="Times New Roman" panose="02020603050405020304" pitchFamily="18" charset="0"/>
                    <a:cs typeface="Times New Roman" panose="02020603050405020304" pitchFamily="18" charset="0"/>
                  </a:rPr>
                  <a:t>, which might even make the update possible for </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𝑟</m:t>
                        </m:r>
                      </m:e>
                      <m:sub>
                        <m:r>
                          <a:rPr lang="en-US" altLang="zh-CN" sz="2400" i="1">
                            <a:latin typeface="Cambria Math" panose="02040503050406030204" pitchFamily="18" charset="0"/>
                            <a:cs typeface="Times New Roman" panose="02020603050405020304" pitchFamily="18" charset="0"/>
                          </a:rPr>
                          <m:t>𝑖</m:t>
                        </m:r>
                      </m:sub>
                    </m:sSub>
                  </m:oMath>
                </a14:m>
                <a:r>
                  <a:rPr lang="en-US" altLang="zh-CN" sz="2400" dirty="0">
                    <a:latin typeface="Times New Roman" panose="02020603050405020304" pitchFamily="18" charset="0"/>
                    <a:cs typeface="Times New Roman" panose="02020603050405020304" pitchFamily="18" charset="0"/>
                  </a:rPr>
                  <a:t> next time. The score regularization in TOP1 is very beneficial to the overall learning process, so even though the loss might not be theoretically</a:t>
                </a:r>
              </a:p>
              <a:p>
                <a:pPr algn="just">
                  <a:lnSpc>
                    <a:spcPct val="150000"/>
                  </a:lnSpc>
                </a:pPr>
                <a:r>
                  <a:rPr lang="en-US" altLang="zh-CN" sz="2400" dirty="0">
                    <a:latin typeface="Times New Roman" panose="02020603050405020304" pitchFamily="18" charset="0"/>
                    <a:cs typeface="Times New Roman" panose="02020603050405020304" pitchFamily="18" charset="0"/>
                  </a:rPr>
                  <a:t>optimal, it can achieve good results. Therefore we added score regularization to the BPR-max loss function as well. </a:t>
                </a:r>
                <a:endParaRPr lang="zh-CN" altLang="en-US" sz="2400" dirty="0">
                  <a:latin typeface="Times New Roman" panose="02020603050405020304" pitchFamily="18" charset="0"/>
                  <a:cs typeface="Times New Roman" panose="02020603050405020304" pitchFamily="18" charset="0"/>
                </a:endParaRPr>
              </a:p>
            </p:txBody>
          </p:sp>
        </mc:Choice>
        <mc:Fallback>
          <p:sp>
            <p:nvSpPr>
              <p:cNvPr id="25" name="文本框 24">
                <a:extLst>
                  <a:ext uri="{FF2B5EF4-FFF2-40B4-BE49-F238E27FC236}">
                    <a16:creationId xmlns:a16="http://schemas.microsoft.com/office/drawing/2014/main" id="{F28CF7A5-4D10-49E1-BD4B-56B25E6C7AD6}"/>
                  </a:ext>
                </a:extLst>
              </p:cNvPr>
              <p:cNvSpPr txBox="1">
                <a:spLocks noRot="1" noChangeAspect="1" noMove="1" noResize="1" noEditPoints="1" noAdjustHandles="1" noChangeArrowheads="1" noChangeShapeType="1" noTextEdit="1"/>
              </p:cNvSpPr>
              <p:nvPr/>
            </p:nvSpPr>
            <p:spPr>
              <a:xfrm>
                <a:off x="405302" y="1391399"/>
                <a:ext cx="11381395" cy="3394584"/>
              </a:xfrm>
              <a:prstGeom prst="rect">
                <a:avLst/>
              </a:prstGeom>
              <a:blipFill>
                <a:blip r:embed="rId2"/>
                <a:stretch>
                  <a:fillRect l="-803" r="-803" b="-3411"/>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A41772FE-7460-4E00-9515-668920F37B7A}"/>
              </a:ext>
            </a:extLst>
          </p:cNvPr>
          <p:cNvPicPr>
            <a:picLocks noChangeAspect="1"/>
          </p:cNvPicPr>
          <p:nvPr/>
        </p:nvPicPr>
        <p:blipFill>
          <a:blip r:embed="rId3"/>
          <a:stretch>
            <a:fillRect/>
          </a:stretch>
        </p:blipFill>
        <p:spPr>
          <a:xfrm>
            <a:off x="3392525" y="4785983"/>
            <a:ext cx="5406947" cy="1028852"/>
          </a:xfrm>
          <a:prstGeom prst="rect">
            <a:avLst/>
          </a:prstGeom>
        </p:spPr>
      </p:pic>
    </p:spTree>
    <p:extLst>
      <p:ext uri="{BB962C8B-B14F-4D97-AF65-F5344CB8AC3E}">
        <p14:creationId xmlns:p14="http://schemas.microsoft.com/office/powerpoint/2010/main" val="1184071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281A0E5-42C6-4197-81FC-BF5A97E30F98}"/>
              </a:ext>
            </a:extLst>
          </p:cNvPr>
          <p:cNvSpPr txBox="1"/>
          <p:nvPr/>
        </p:nvSpPr>
        <p:spPr>
          <a:xfrm>
            <a:off x="154112" y="102742"/>
            <a:ext cx="2698175"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Experiments</a:t>
            </a:r>
            <a:endParaRPr lang="zh-CN" altLang="en-US" sz="3600" b="1"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F6A648FE-B63A-4247-88B7-0D2D186EE3A2}"/>
              </a:ext>
            </a:extLst>
          </p:cNvPr>
          <p:cNvPicPr>
            <a:picLocks noChangeAspect="1"/>
          </p:cNvPicPr>
          <p:nvPr/>
        </p:nvPicPr>
        <p:blipFill>
          <a:blip r:embed="rId2"/>
          <a:stretch>
            <a:fillRect/>
          </a:stretch>
        </p:blipFill>
        <p:spPr>
          <a:xfrm>
            <a:off x="432222" y="1258733"/>
            <a:ext cx="11327555" cy="4340533"/>
          </a:xfrm>
          <a:prstGeom prst="rect">
            <a:avLst/>
          </a:prstGeom>
        </p:spPr>
      </p:pic>
    </p:spTree>
    <p:extLst>
      <p:ext uri="{BB962C8B-B14F-4D97-AF65-F5344CB8AC3E}">
        <p14:creationId xmlns:p14="http://schemas.microsoft.com/office/powerpoint/2010/main" val="2883256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281A0E5-42C6-4197-81FC-BF5A97E30F98}"/>
              </a:ext>
            </a:extLst>
          </p:cNvPr>
          <p:cNvSpPr txBox="1"/>
          <p:nvPr/>
        </p:nvSpPr>
        <p:spPr>
          <a:xfrm>
            <a:off x="154112" y="102742"/>
            <a:ext cx="2698175"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Experiments</a:t>
            </a:r>
            <a:endParaRPr lang="zh-CN" altLang="en-US" sz="36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B3111C2C-0028-44FA-886B-B61CFB7B66F6}"/>
              </a:ext>
            </a:extLst>
          </p:cNvPr>
          <p:cNvPicPr>
            <a:picLocks noChangeAspect="1"/>
          </p:cNvPicPr>
          <p:nvPr/>
        </p:nvPicPr>
        <p:blipFill>
          <a:blip r:embed="rId2"/>
          <a:stretch>
            <a:fillRect/>
          </a:stretch>
        </p:blipFill>
        <p:spPr>
          <a:xfrm>
            <a:off x="319454" y="1378476"/>
            <a:ext cx="11553092" cy="4396962"/>
          </a:xfrm>
          <a:prstGeom prst="rect">
            <a:avLst/>
          </a:prstGeom>
        </p:spPr>
      </p:pic>
    </p:spTree>
    <p:extLst>
      <p:ext uri="{BB962C8B-B14F-4D97-AF65-F5344CB8AC3E}">
        <p14:creationId xmlns:p14="http://schemas.microsoft.com/office/powerpoint/2010/main" val="667546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281A0E5-42C6-4197-81FC-BF5A97E30F98}"/>
              </a:ext>
            </a:extLst>
          </p:cNvPr>
          <p:cNvSpPr txBox="1"/>
          <p:nvPr/>
        </p:nvSpPr>
        <p:spPr>
          <a:xfrm>
            <a:off x="154112" y="102742"/>
            <a:ext cx="2698175"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Experiments</a:t>
            </a:r>
            <a:endParaRPr lang="zh-CN" altLang="en-US" sz="3600" b="1"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64A898F5-AA83-4989-88DD-17D0E82D5280}"/>
              </a:ext>
            </a:extLst>
          </p:cNvPr>
          <p:cNvPicPr>
            <a:picLocks noChangeAspect="1"/>
          </p:cNvPicPr>
          <p:nvPr/>
        </p:nvPicPr>
        <p:blipFill>
          <a:blip r:embed="rId2"/>
          <a:stretch>
            <a:fillRect/>
          </a:stretch>
        </p:blipFill>
        <p:spPr>
          <a:xfrm>
            <a:off x="4164000" y="749073"/>
            <a:ext cx="3969181" cy="3270307"/>
          </a:xfrm>
          <a:prstGeom prst="rect">
            <a:avLst/>
          </a:prstGeom>
        </p:spPr>
      </p:pic>
      <p:pic>
        <p:nvPicPr>
          <p:cNvPr id="7" name="图片 6">
            <a:extLst>
              <a:ext uri="{FF2B5EF4-FFF2-40B4-BE49-F238E27FC236}">
                <a16:creationId xmlns:a16="http://schemas.microsoft.com/office/drawing/2014/main" id="{E062CBD9-3180-4D4D-818C-59DDEBD9B89C}"/>
              </a:ext>
            </a:extLst>
          </p:cNvPr>
          <p:cNvPicPr>
            <a:picLocks noChangeAspect="1"/>
          </p:cNvPicPr>
          <p:nvPr/>
        </p:nvPicPr>
        <p:blipFill>
          <a:blip r:embed="rId3"/>
          <a:stretch>
            <a:fillRect/>
          </a:stretch>
        </p:blipFill>
        <p:spPr>
          <a:xfrm>
            <a:off x="1218590" y="4019380"/>
            <a:ext cx="9754819" cy="2735878"/>
          </a:xfrm>
          <a:prstGeom prst="rect">
            <a:avLst/>
          </a:prstGeom>
        </p:spPr>
      </p:pic>
    </p:spTree>
    <p:extLst>
      <p:ext uri="{BB962C8B-B14F-4D97-AF65-F5344CB8AC3E}">
        <p14:creationId xmlns:p14="http://schemas.microsoft.com/office/powerpoint/2010/main" val="3763825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B2A5FF1-3507-43EF-8ADB-BB33FCD37EFD}"/>
              </a:ext>
            </a:extLst>
          </p:cNvPr>
          <p:cNvSpPr txBox="1"/>
          <p:nvPr/>
        </p:nvSpPr>
        <p:spPr>
          <a:xfrm>
            <a:off x="154112" y="102742"/>
            <a:ext cx="2689839"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Introduction</a:t>
            </a:r>
            <a:endParaRPr lang="zh-CN" altLang="en-US" sz="3600"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4A482968-27B1-44A9-926D-758722AE4502}"/>
              </a:ext>
            </a:extLst>
          </p:cNvPr>
          <p:cNvSpPr txBox="1"/>
          <p:nvPr/>
        </p:nvSpPr>
        <p:spPr>
          <a:xfrm>
            <a:off x="405302" y="984319"/>
            <a:ext cx="11381396" cy="5011949"/>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altLang="zh-CN" sz="2400" b="1" dirty="0">
                <a:latin typeface="Times New Roman" panose="02020603050405020304" pitchFamily="18" charset="0"/>
                <a:cs typeface="Times New Roman" panose="02020603050405020304" pitchFamily="18" charset="0"/>
              </a:rPr>
              <a:t>The exact ranking or scoring of items </a:t>
            </a:r>
            <a:r>
              <a:rPr lang="en-US" altLang="zh-CN" sz="2400" dirty="0">
                <a:latin typeface="Times New Roman" panose="02020603050405020304" pitchFamily="18" charset="0"/>
                <a:cs typeface="Times New Roman" panose="02020603050405020304" pitchFamily="18" charset="0"/>
              </a:rPr>
              <a:t>in the tail of the item list (items that the user will not like) </a:t>
            </a:r>
            <a:r>
              <a:rPr lang="en-US" altLang="zh-CN" sz="2400" b="1" dirty="0">
                <a:latin typeface="Times New Roman" panose="02020603050405020304" pitchFamily="18" charset="0"/>
                <a:cs typeface="Times New Roman" panose="02020603050405020304" pitchFamily="18" charset="0"/>
              </a:rPr>
              <a:t>is not that important</a:t>
            </a:r>
            <a:r>
              <a:rPr lang="en-US" altLang="zh-CN" sz="2400" dirty="0">
                <a:latin typeface="Times New Roman" panose="02020603050405020304" pitchFamily="18" charset="0"/>
                <a:cs typeface="Times New Roman" panose="02020603050405020304" pitchFamily="18" charset="0"/>
              </a:rPr>
              <a:t>, but </a:t>
            </a:r>
            <a:r>
              <a:rPr lang="en-US" altLang="zh-CN" sz="2400" b="1" dirty="0">
                <a:latin typeface="Times New Roman" panose="02020603050405020304" pitchFamily="18" charset="0"/>
                <a:cs typeface="Times New Roman" panose="02020603050405020304" pitchFamily="18" charset="0"/>
              </a:rPr>
              <a:t>it is very important to rank correctly </a:t>
            </a:r>
            <a:r>
              <a:rPr lang="en-US" altLang="zh-CN" sz="2400" dirty="0">
                <a:latin typeface="Times New Roman" panose="02020603050405020304" pitchFamily="18" charset="0"/>
                <a:cs typeface="Times New Roman" panose="02020603050405020304" pitchFamily="18" charset="0"/>
              </a:rPr>
              <a:t>the items that the user will like at the top of the list  (first 5, 10 or 20 positions). To achieve this with machine learning, one has to typically utilize </a:t>
            </a:r>
            <a:r>
              <a:rPr lang="en-US" altLang="zh-CN" sz="2400" b="1" dirty="0">
                <a:latin typeface="Times New Roman" panose="02020603050405020304" pitchFamily="18" charset="0"/>
                <a:cs typeface="Times New Roman" panose="02020603050405020304" pitchFamily="18" charset="0"/>
              </a:rPr>
              <a:t>learning to rank techniques </a:t>
            </a:r>
            <a:r>
              <a:rPr lang="en-US" altLang="zh-CN" sz="2400" dirty="0">
                <a:latin typeface="Times New Roman" panose="02020603050405020304" pitchFamily="18" charset="0"/>
                <a:cs typeface="Times New Roman" panose="02020603050405020304" pitchFamily="18" charset="0"/>
              </a:rPr>
              <a:t>and in particular ranking objectives and loss functions.</a:t>
            </a:r>
          </a:p>
          <a:p>
            <a:pPr marL="457200" indent="-457200" algn="just">
              <a:lnSpc>
                <a:spcPct val="150000"/>
              </a:lnSpc>
              <a:buFont typeface="Arial" panose="020B0604020202020204" pitchFamily="34" charset="0"/>
              <a:buChar char="•"/>
            </a:pPr>
            <a:r>
              <a:rPr lang="en-US" altLang="zh-CN" sz="2400" b="1" dirty="0">
                <a:latin typeface="Times New Roman" panose="02020603050405020304" pitchFamily="18" charset="0"/>
                <a:cs typeface="Times New Roman" panose="02020603050405020304" pitchFamily="18" charset="0"/>
              </a:rPr>
              <a:t>Pairwise loss </a:t>
            </a:r>
            <a:r>
              <a:rPr lang="en-US" altLang="zh-CN" sz="2400" dirty="0">
                <a:latin typeface="Times New Roman" panose="02020603050405020304" pitchFamily="18" charset="0"/>
                <a:cs typeface="Times New Roman" panose="02020603050405020304" pitchFamily="18" charset="0"/>
              </a:rPr>
              <a:t>and </a:t>
            </a:r>
            <a:r>
              <a:rPr lang="en-US" altLang="zh-CN" sz="2400" b="1" dirty="0">
                <a:latin typeface="Times New Roman" panose="02020603050405020304" pitchFamily="18" charset="0"/>
                <a:cs typeface="Times New Roman" panose="02020603050405020304" pitchFamily="18" charset="0"/>
              </a:rPr>
              <a:t>listwise loss </a:t>
            </a:r>
            <a:r>
              <a:rPr lang="en-US" altLang="zh-CN" sz="2400" dirty="0">
                <a:latin typeface="Times New Roman" panose="02020603050405020304" pitchFamily="18" charset="0"/>
                <a:cs typeface="Times New Roman" panose="02020603050405020304" pitchFamily="18" charset="0"/>
              </a:rPr>
              <a:t>are typical loss functions of learning to rank. These loss functions work well in matrix factorization dose not guarantee in any way that they are optimal choice for RNNs as </a:t>
            </a:r>
            <a:r>
              <a:rPr lang="en-US" altLang="zh-CN" sz="2400" b="1" dirty="0">
                <a:latin typeface="Times New Roman" panose="02020603050405020304" pitchFamily="18" charset="0"/>
                <a:cs typeface="Times New Roman" panose="02020603050405020304" pitchFamily="18" charset="0"/>
              </a:rPr>
              <a:t>backpropagation requirements</a:t>
            </a:r>
            <a:r>
              <a:rPr lang="en-US" altLang="zh-CN" sz="2400" dirty="0">
                <a:latin typeface="Times New Roman" panose="02020603050405020304" pitchFamily="18" charset="0"/>
                <a:cs typeface="Times New Roman" panose="02020603050405020304" pitchFamily="18" charset="0"/>
              </a:rPr>
              <a:t> are stronger than those posed by simple SGD.  </a:t>
            </a:r>
          </a:p>
        </p:txBody>
      </p:sp>
    </p:spTree>
    <p:extLst>
      <p:ext uri="{BB962C8B-B14F-4D97-AF65-F5344CB8AC3E}">
        <p14:creationId xmlns:p14="http://schemas.microsoft.com/office/powerpoint/2010/main" val="2716362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DD03A3-58C5-4C2A-B13F-1C61973E10F8}"/>
              </a:ext>
            </a:extLst>
          </p:cNvPr>
          <p:cNvSpPr txBox="1"/>
          <p:nvPr/>
        </p:nvSpPr>
        <p:spPr>
          <a:xfrm>
            <a:off x="154112" y="102742"/>
            <a:ext cx="2056973"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Sampling</a:t>
            </a:r>
            <a:endParaRPr lang="zh-CN" altLang="en-US" sz="3600"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29754C87-046B-4B28-9FBE-0E6CF7CD1BB9}"/>
              </a:ext>
            </a:extLst>
          </p:cNvPr>
          <p:cNvSpPr txBox="1"/>
          <p:nvPr/>
        </p:nvSpPr>
        <p:spPr>
          <a:xfrm>
            <a:off x="405302" y="878732"/>
            <a:ext cx="11381396" cy="5565947"/>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altLang="zh-CN" sz="2400" b="1" dirty="0">
                <a:latin typeface="Times New Roman" panose="02020603050405020304" pitchFamily="18" charset="0"/>
                <a:cs typeface="Times New Roman" panose="02020603050405020304" pitchFamily="18" charset="0"/>
              </a:rPr>
              <a:t>Sampling</a:t>
            </a:r>
            <a:r>
              <a:rPr lang="en-US" altLang="zh-CN" sz="2400" dirty="0">
                <a:latin typeface="Times New Roman" panose="02020603050405020304" pitchFamily="18" charset="0"/>
                <a:cs typeface="Times New Roman" panose="02020603050405020304" pitchFamily="18" charset="0"/>
              </a:rPr>
              <a:t> is essential and crucial for learning to rank task.</a:t>
            </a:r>
          </a:p>
          <a:p>
            <a:pPr marL="457200" indent="-457200" algn="just">
              <a:lnSpc>
                <a:spcPct val="15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When utilizing a sampling procedure, </a:t>
            </a:r>
            <a:r>
              <a:rPr lang="en-US" altLang="zh-CN" sz="2400" b="1" dirty="0">
                <a:latin typeface="Times New Roman" panose="02020603050405020304" pitchFamily="18" charset="0"/>
                <a:cs typeface="Times New Roman" panose="02020603050405020304" pitchFamily="18" charset="0"/>
              </a:rPr>
              <a:t>it is important that high scoring items are included among the negative samples</a:t>
            </a:r>
            <a:r>
              <a:rPr lang="en-US" altLang="zh-CN" sz="2400" dirty="0">
                <a:latin typeface="Times New Roman" panose="02020603050405020304" pitchFamily="18" charset="0"/>
                <a:cs typeface="Times New Roman" panose="02020603050405020304" pitchFamily="18" charset="0"/>
              </a:rPr>
              <a:t> to update gradients effectively.</a:t>
            </a:r>
          </a:p>
          <a:p>
            <a:pPr marL="457200" indent="-457200" algn="just">
              <a:lnSpc>
                <a:spcPct val="150000"/>
              </a:lnSpc>
              <a:buFont typeface="Arial" panose="020B0604020202020204" pitchFamily="34" charset="0"/>
              <a:buChar char="•"/>
            </a:pPr>
            <a:r>
              <a:rPr lang="en-US" altLang="zh-CN" sz="2400" b="1" dirty="0">
                <a:latin typeface="Times New Roman" panose="02020603050405020304" pitchFamily="18" charset="0"/>
                <a:cs typeface="Times New Roman" panose="02020603050405020304" pitchFamily="18" charset="0"/>
              </a:rPr>
              <a:t>Popularity-based sampling </a:t>
            </a:r>
            <a:r>
              <a:rPr lang="en-US" altLang="zh-CN" sz="2400" dirty="0">
                <a:latin typeface="Times New Roman" panose="02020603050405020304" pitchFamily="18" charset="0"/>
                <a:cs typeface="Times New Roman" panose="02020603050405020304" pitchFamily="18" charset="0"/>
              </a:rPr>
              <a:t>is a good sampling strategy, since popular items generally score high in many situations.</a:t>
            </a:r>
          </a:p>
          <a:p>
            <a:pPr marL="457200" indent="-457200" algn="just">
              <a:lnSpc>
                <a:spcPct val="150000"/>
              </a:lnSpc>
              <a:buFont typeface="Arial" panose="020B0604020202020204" pitchFamily="34" charset="0"/>
              <a:buChar char="•"/>
            </a:pPr>
            <a:r>
              <a:rPr lang="en-US" altLang="zh-CN" sz="2400" b="1" dirty="0">
                <a:latin typeface="Times New Roman" panose="02020603050405020304" pitchFamily="18" charset="0"/>
                <a:cs typeface="Times New Roman" panose="02020603050405020304" pitchFamily="18" charset="0"/>
              </a:rPr>
              <a:t>Mini-batch sampling is basically a form of popularity-based sampling</a:t>
            </a:r>
            <a:r>
              <a:rPr lang="en-US" altLang="zh-CN" sz="2400" dirty="0">
                <a:latin typeface="Times New Roman" panose="02020603050405020304" pitchFamily="18" charset="0"/>
                <a:cs typeface="Times New Roman" panose="02020603050405020304" pitchFamily="18" charset="0"/>
              </a:rPr>
              <a:t>, since the training iterates through all events, thus the probability of an item acting as a negative sample is proportional to its support.</a:t>
            </a:r>
          </a:p>
          <a:p>
            <a:pPr marL="457200" indent="-457200" algn="just">
              <a:lnSpc>
                <a:spcPct val="15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Since popularity-based sampling will focus more on popular ones,</a:t>
            </a:r>
            <a:r>
              <a:rPr lang="en-US" altLang="zh-CN" sz="2400" b="1" dirty="0">
                <a:latin typeface="Times New Roman" panose="02020603050405020304" pitchFamily="18" charset="0"/>
                <a:cs typeface="Times New Roman" panose="02020603050405020304" pitchFamily="18" charset="0"/>
              </a:rPr>
              <a:t> learning can slow down </a:t>
            </a:r>
            <a:r>
              <a:rPr lang="en-US" altLang="zh-CN" sz="2400" dirty="0">
                <a:latin typeface="Times New Roman" panose="02020603050405020304" pitchFamily="18" charset="0"/>
                <a:cs typeface="Times New Roman" panose="02020603050405020304" pitchFamily="18" charset="0"/>
              </a:rPr>
              <a:t>and can still be </a:t>
            </a:r>
            <a:r>
              <a:rPr lang="en-US" altLang="zh-CN" sz="2400" b="1" dirty="0">
                <a:latin typeface="Times New Roman" panose="02020603050405020304" pitchFamily="18" charset="0"/>
                <a:cs typeface="Times New Roman" panose="02020603050405020304" pitchFamily="18" charset="0"/>
              </a:rPr>
              <a:t>inaccurate for ranking long tail high scoring items</a:t>
            </a:r>
            <a:r>
              <a:rPr lang="en-US" altLang="zh-C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5152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DD03A3-58C5-4C2A-B13F-1C61973E10F8}"/>
              </a:ext>
            </a:extLst>
          </p:cNvPr>
          <p:cNvSpPr txBox="1"/>
          <p:nvPr/>
        </p:nvSpPr>
        <p:spPr>
          <a:xfrm>
            <a:off x="154112" y="102742"/>
            <a:ext cx="2056973"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Sampling</a:t>
            </a:r>
            <a:endParaRPr lang="zh-CN" altLang="en-US" sz="3600"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29754C87-046B-4B28-9FBE-0E6CF7CD1BB9}"/>
              </a:ext>
            </a:extLst>
          </p:cNvPr>
          <p:cNvSpPr txBox="1"/>
          <p:nvPr/>
        </p:nvSpPr>
        <p:spPr>
          <a:xfrm>
            <a:off x="405302" y="1063370"/>
            <a:ext cx="11381396" cy="5011949"/>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Utilizing the parallelization capabilities of current hardware better, thus </a:t>
            </a:r>
            <a:r>
              <a:rPr lang="en-US" altLang="zh-CN" sz="2400" b="1" dirty="0">
                <a:latin typeface="Times New Roman" panose="02020603050405020304" pitchFamily="18" charset="0"/>
                <a:cs typeface="Times New Roman" panose="02020603050405020304" pitchFamily="18" charset="0"/>
              </a:rPr>
              <a:t>training faster</a:t>
            </a:r>
            <a:r>
              <a:rPr lang="en-US" altLang="zh-CN" sz="2400" dirty="0">
                <a:latin typeface="Times New Roman" panose="02020603050405020304" pitchFamily="18" charset="0"/>
                <a:cs typeface="Times New Roman" panose="02020603050405020304" pitchFamily="18" charset="0"/>
              </a:rPr>
              <a:t>, and </a:t>
            </a:r>
            <a:r>
              <a:rPr lang="en-US" altLang="zh-CN" sz="2400" b="1" dirty="0">
                <a:latin typeface="Times New Roman" panose="02020603050405020304" pitchFamily="18" charset="0"/>
                <a:cs typeface="Times New Roman" panose="02020603050405020304" pitchFamily="18" charset="0"/>
              </a:rPr>
              <a:t>producing more stable gradients</a:t>
            </a:r>
            <a:r>
              <a:rPr lang="en-US" altLang="zh-CN" sz="2400" dirty="0">
                <a:latin typeface="Times New Roman" panose="02020603050405020304" pitchFamily="18" charset="0"/>
                <a:cs typeface="Times New Roman" panose="02020603050405020304" pitchFamily="18" charset="0"/>
              </a:rPr>
              <a:t> than stochastic gradient training and thus converging faster.</a:t>
            </a:r>
          </a:p>
          <a:p>
            <a:pPr marL="457200" indent="-457200" algn="just">
              <a:lnSpc>
                <a:spcPct val="150000"/>
              </a:lnSpc>
              <a:buFont typeface="Arial" panose="020B0604020202020204" pitchFamily="34" charset="0"/>
              <a:buChar char="•"/>
            </a:pPr>
            <a:r>
              <a:rPr lang="en-US" altLang="zh-CN" sz="2400" b="1" dirty="0">
                <a:latin typeface="Times New Roman" panose="02020603050405020304" pitchFamily="18" charset="0"/>
                <a:cs typeface="Times New Roman" panose="02020603050405020304" pitchFamily="18" charset="0"/>
              </a:rPr>
              <a:t>Mini-batch sizes are generally small</a:t>
            </a:r>
            <a:r>
              <a:rPr lang="en-US" altLang="zh-CN" sz="2400" dirty="0">
                <a:latin typeface="Times New Roman" panose="02020603050405020304" pitchFamily="18" charset="0"/>
                <a:cs typeface="Times New Roman" panose="02020603050405020304" pitchFamily="18" charset="0"/>
              </a:rPr>
              <a:t>, ranging from few tens to few hundreds. If the number of items is large, the small sample size further hinders the chance of including all of the high scoring negative examples.</a:t>
            </a:r>
          </a:p>
          <a:p>
            <a:pPr marL="457200" indent="-457200" algn="just">
              <a:lnSpc>
                <a:spcPct val="150000"/>
              </a:lnSpc>
              <a:buFont typeface="Arial" panose="020B0604020202020204" pitchFamily="34" charset="0"/>
              <a:buChar char="•"/>
            </a:pPr>
            <a:r>
              <a:rPr lang="en-US" altLang="zh-CN" sz="2400" b="1" dirty="0">
                <a:latin typeface="Times New Roman" panose="02020603050405020304" pitchFamily="18" charset="0"/>
                <a:cs typeface="Times New Roman" panose="02020603050405020304" pitchFamily="18" charset="0"/>
              </a:rPr>
              <a:t>There is a trade-off between accuracy and parallelization</a:t>
            </a:r>
            <a:r>
              <a:rPr lang="en-US" altLang="zh-CN" sz="2400" dirty="0">
                <a:latin typeface="Times New Roman" panose="02020603050405020304" pitchFamily="18" charset="0"/>
                <a:cs typeface="Times New Roman" panose="02020603050405020304" pitchFamily="18" charset="0"/>
              </a:rPr>
              <a:t>. Small mini-batch size (30-100) produces more accurate models, but training with larger ones is faster on the GPU due to parallelization.</a:t>
            </a:r>
          </a:p>
        </p:txBody>
      </p:sp>
    </p:spTree>
    <p:extLst>
      <p:ext uri="{BB962C8B-B14F-4D97-AF65-F5344CB8AC3E}">
        <p14:creationId xmlns:p14="http://schemas.microsoft.com/office/powerpoint/2010/main" val="3807863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DD03A3-58C5-4C2A-B13F-1C61973E10F8}"/>
              </a:ext>
            </a:extLst>
          </p:cNvPr>
          <p:cNvSpPr txBox="1"/>
          <p:nvPr/>
        </p:nvSpPr>
        <p:spPr>
          <a:xfrm>
            <a:off x="154112" y="102742"/>
            <a:ext cx="2967479"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Loss Function</a:t>
            </a:r>
            <a:endParaRPr lang="zh-CN" altLang="en-US" sz="36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29754C87-046B-4B28-9FBE-0E6CF7CD1BB9}"/>
                  </a:ext>
                </a:extLst>
              </p:cNvPr>
              <p:cNvSpPr txBox="1"/>
              <p:nvPr/>
            </p:nvSpPr>
            <p:spPr>
              <a:xfrm>
                <a:off x="405302" y="1063370"/>
                <a:ext cx="11381396" cy="2241960"/>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altLang="zh-CN" sz="2400" b="1" dirty="0">
                    <a:latin typeface="Times New Roman" panose="02020603050405020304" pitchFamily="18" charset="0"/>
                    <a:cs typeface="Times New Roman" panose="02020603050405020304" pitchFamily="18" charset="0"/>
                  </a:rPr>
                  <a:t>Categorical cross-entropy</a:t>
                </a:r>
                <a:r>
                  <a:rPr lang="en-US" altLang="zh-CN" sz="2400" dirty="0">
                    <a:latin typeface="Times New Roman" panose="02020603050405020304" pitchFamily="18" charset="0"/>
                    <a:cs typeface="Times New Roman" panose="02020603050405020304" pitchFamily="18" charset="0"/>
                  </a:rPr>
                  <a:t> </a:t>
                </a:r>
              </a:p>
              <a:p>
                <a:pPr algn="just">
                  <a:lnSpc>
                    <a:spcPct val="150000"/>
                  </a:lnSpc>
                </a:pPr>
                <a:r>
                  <a:rPr lang="en-US" altLang="zh-CN" sz="2400" dirty="0">
                    <a:latin typeface="Times New Roman" panose="02020603050405020304" pitchFamily="18" charset="0"/>
                    <a:cs typeface="Times New Roman" panose="02020603050405020304" pitchFamily="18" charset="0"/>
                  </a:rPr>
                  <a:t>Categorical cross-entropy measures the distance of a proposed (discrete) probability distribution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𝑞</m:t>
                    </m:r>
                  </m:oMath>
                </a14:m>
                <a:r>
                  <a:rPr lang="en-US" altLang="zh-CN" sz="2400" dirty="0">
                    <a:latin typeface="Times New Roman" panose="02020603050405020304" pitchFamily="18" charset="0"/>
                    <a:cs typeface="Times New Roman" panose="02020603050405020304" pitchFamily="18" charset="0"/>
                  </a:rPr>
                  <a:t> from the target distribution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𝑝</m:t>
                    </m:r>
                  </m:oMath>
                </a14:m>
                <a:r>
                  <a:rPr lang="en-US" altLang="zh-CN" sz="2400" dirty="0">
                    <a:latin typeface="Times New Roman" panose="02020603050405020304" pitchFamily="18" charset="0"/>
                    <a:cs typeface="Times New Roman" panose="02020603050405020304" pitchFamily="18" charset="0"/>
                  </a:rPr>
                  <a:t>.</a:t>
                </a:r>
              </a:p>
              <a:p>
                <a:pPr algn="just">
                  <a:lnSpc>
                    <a:spcPct val="150000"/>
                  </a:lnSpc>
                </a:pPr>
                <a:endParaRPr lang="en-US" altLang="zh-CN" sz="2400" dirty="0">
                  <a:latin typeface="Times New Roman" panose="02020603050405020304" pitchFamily="18" charset="0"/>
                  <a:cs typeface="Times New Roman" panose="02020603050405020304" pitchFamily="18" charset="0"/>
                </a:endParaRPr>
              </a:p>
            </p:txBody>
          </p:sp>
        </mc:Choice>
        <mc:Fallback>
          <p:sp>
            <p:nvSpPr>
              <p:cNvPr id="6" name="文本框 5">
                <a:extLst>
                  <a:ext uri="{FF2B5EF4-FFF2-40B4-BE49-F238E27FC236}">
                    <a16:creationId xmlns:a16="http://schemas.microsoft.com/office/drawing/2014/main" id="{29754C87-046B-4B28-9FBE-0E6CF7CD1BB9}"/>
                  </a:ext>
                </a:extLst>
              </p:cNvPr>
              <p:cNvSpPr txBox="1">
                <a:spLocks noRot="1" noChangeAspect="1" noMove="1" noResize="1" noEditPoints="1" noAdjustHandles="1" noChangeArrowheads="1" noChangeShapeType="1" noTextEdit="1"/>
              </p:cNvSpPr>
              <p:nvPr/>
            </p:nvSpPr>
            <p:spPr>
              <a:xfrm>
                <a:off x="405302" y="1063370"/>
                <a:ext cx="11381396" cy="2241960"/>
              </a:xfrm>
              <a:prstGeom prst="rect">
                <a:avLst/>
              </a:prstGeom>
              <a:blipFill>
                <a:blip r:embed="rId2"/>
                <a:stretch>
                  <a:fillRect l="-803" r="-803"/>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567E35E0-10CE-470A-B27E-631D0189F067}"/>
              </a:ext>
            </a:extLst>
          </p:cNvPr>
          <p:cNvPicPr>
            <a:picLocks noChangeAspect="1"/>
          </p:cNvPicPr>
          <p:nvPr/>
        </p:nvPicPr>
        <p:blipFill>
          <a:blip r:embed="rId3"/>
          <a:stretch>
            <a:fillRect/>
          </a:stretch>
        </p:blipFill>
        <p:spPr>
          <a:xfrm>
            <a:off x="4986476" y="2781242"/>
            <a:ext cx="2219048" cy="771429"/>
          </a:xfrm>
          <a:prstGeom prst="rect">
            <a:avLst/>
          </a:prstGeom>
        </p:spPr>
      </p:pic>
      <p:sp>
        <p:nvSpPr>
          <p:cNvPr id="7" name="文本框 6">
            <a:extLst>
              <a:ext uri="{FF2B5EF4-FFF2-40B4-BE49-F238E27FC236}">
                <a16:creationId xmlns:a16="http://schemas.microsoft.com/office/drawing/2014/main" id="{17C5B02F-7CFB-460C-BD2A-C59986E7BB4C}"/>
              </a:ext>
            </a:extLst>
          </p:cNvPr>
          <p:cNvSpPr txBox="1"/>
          <p:nvPr/>
        </p:nvSpPr>
        <p:spPr>
          <a:xfrm>
            <a:off x="405301" y="3552671"/>
            <a:ext cx="11381395" cy="1133965"/>
          </a:xfrm>
          <a:prstGeom prst="rect">
            <a:avLst/>
          </a:prstGeom>
          <a:noFill/>
        </p:spPr>
        <p:txBody>
          <a:bodyPr wrap="square">
            <a:spAutoFit/>
          </a:bodyPr>
          <a:lstStyle/>
          <a:p>
            <a:pPr algn="just">
              <a:lnSpc>
                <a:spcPct val="150000"/>
              </a:lnSpc>
            </a:pPr>
            <a:r>
              <a:rPr lang="en-US" altLang="zh-CN" sz="2400" dirty="0">
                <a:latin typeface="Times New Roman" panose="02020603050405020304" pitchFamily="18" charset="0"/>
                <a:cs typeface="Times New Roman" panose="02020603050405020304" pitchFamily="18" charset="0"/>
              </a:rPr>
              <a:t>It is common practice to use the </a:t>
            </a:r>
            <a:r>
              <a:rPr lang="en-US" altLang="zh-CN" sz="2400" i="1" dirty="0" err="1">
                <a:latin typeface="Times New Roman" panose="02020603050405020304" pitchFamily="18" charset="0"/>
                <a:cs typeface="Times New Roman" panose="02020603050405020304" pitchFamily="18" charset="0"/>
              </a:rPr>
              <a:t>softmax</a:t>
            </a:r>
            <a:r>
              <a:rPr lang="en-US" altLang="zh-CN" sz="2400" dirty="0">
                <a:latin typeface="Times New Roman" panose="02020603050405020304" pitchFamily="18" charset="0"/>
                <a:cs typeface="Times New Roman" panose="02020603050405020304" pitchFamily="18" charset="0"/>
              </a:rPr>
              <a:t> to transform the  output scores as a form a distribution.</a:t>
            </a:r>
          </a:p>
        </p:txBody>
      </p:sp>
      <p:grpSp>
        <p:nvGrpSpPr>
          <p:cNvPr id="13" name="组合 12">
            <a:extLst>
              <a:ext uri="{FF2B5EF4-FFF2-40B4-BE49-F238E27FC236}">
                <a16:creationId xmlns:a16="http://schemas.microsoft.com/office/drawing/2014/main" id="{D6EA9ED8-5197-429F-B42B-2EB81FDF8EC8}"/>
              </a:ext>
            </a:extLst>
          </p:cNvPr>
          <p:cNvGrpSpPr/>
          <p:nvPr/>
        </p:nvGrpSpPr>
        <p:grpSpPr>
          <a:xfrm>
            <a:off x="4438855" y="4643013"/>
            <a:ext cx="3314286" cy="1468709"/>
            <a:chOff x="4438855" y="4425872"/>
            <a:chExt cx="3314286" cy="1468709"/>
          </a:xfrm>
        </p:grpSpPr>
        <p:pic>
          <p:nvPicPr>
            <p:cNvPr id="9" name="图片 8">
              <a:extLst>
                <a:ext uri="{FF2B5EF4-FFF2-40B4-BE49-F238E27FC236}">
                  <a16:creationId xmlns:a16="http://schemas.microsoft.com/office/drawing/2014/main" id="{D742D947-A786-4B23-B977-CD374CCA7BDD}"/>
                </a:ext>
              </a:extLst>
            </p:cNvPr>
            <p:cNvPicPr>
              <a:picLocks noChangeAspect="1"/>
            </p:cNvPicPr>
            <p:nvPr/>
          </p:nvPicPr>
          <p:blipFill>
            <a:blip r:embed="rId4"/>
            <a:stretch>
              <a:fillRect/>
            </a:stretch>
          </p:blipFill>
          <p:spPr>
            <a:xfrm>
              <a:off x="5429332" y="4425872"/>
              <a:ext cx="1333333" cy="714286"/>
            </a:xfrm>
            <a:prstGeom prst="rect">
              <a:avLst/>
            </a:prstGeom>
          </p:spPr>
        </p:pic>
        <p:pic>
          <p:nvPicPr>
            <p:cNvPr id="12" name="图片 11">
              <a:extLst>
                <a:ext uri="{FF2B5EF4-FFF2-40B4-BE49-F238E27FC236}">
                  <a16:creationId xmlns:a16="http://schemas.microsoft.com/office/drawing/2014/main" id="{E30E3FBA-276F-4CBA-BA15-A74B4F305F9B}"/>
                </a:ext>
              </a:extLst>
            </p:cNvPr>
            <p:cNvPicPr>
              <a:picLocks noChangeAspect="1"/>
            </p:cNvPicPr>
            <p:nvPr/>
          </p:nvPicPr>
          <p:blipFill>
            <a:blip r:embed="rId5"/>
            <a:stretch>
              <a:fillRect/>
            </a:stretch>
          </p:blipFill>
          <p:spPr>
            <a:xfrm>
              <a:off x="4438855" y="5123152"/>
              <a:ext cx="3314286" cy="771429"/>
            </a:xfrm>
            <a:prstGeom prst="rect">
              <a:avLst/>
            </a:prstGeom>
          </p:spPr>
        </p:pic>
      </p:grpSp>
    </p:spTree>
    <p:extLst>
      <p:ext uri="{BB962C8B-B14F-4D97-AF65-F5344CB8AC3E}">
        <p14:creationId xmlns:p14="http://schemas.microsoft.com/office/powerpoint/2010/main" val="2219674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DD03A3-58C5-4C2A-B13F-1C61973E10F8}"/>
              </a:ext>
            </a:extLst>
          </p:cNvPr>
          <p:cNvSpPr txBox="1"/>
          <p:nvPr/>
        </p:nvSpPr>
        <p:spPr>
          <a:xfrm>
            <a:off x="154112" y="102742"/>
            <a:ext cx="2967479"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Loss Function</a:t>
            </a:r>
            <a:endParaRPr lang="zh-CN" altLang="en-US" sz="36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881E0EA8-5994-4B9F-B2C1-1695CD4CCD97}"/>
                  </a:ext>
                </a:extLst>
              </p:cNvPr>
              <p:cNvSpPr txBox="1"/>
              <p:nvPr/>
            </p:nvSpPr>
            <p:spPr>
              <a:xfrm>
                <a:off x="405302" y="1018152"/>
                <a:ext cx="11381395" cy="5658985"/>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Cross-entropy in itself is a </a:t>
                </a:r>
                <a:r>
                  <a:rPr lang="en-US" altLang="zh-CN" sz="2400" b="1" dirty="0">
                    <a:latin typeface="Times New Roman" panose="02020603050405020304" pitchFamily="18" charset="0"/>
                    <a:cs typeface="Times New Roman" panose="02020603050405020304" pitchFamily="18" charset="0"/>
                  </a:rPr>
                  <a:t>pointwise loss</a:t>
                </a:r>
                <a:r>
                  <a:rPr lang="en-US" altLang="zh-CN" sz="2400" dirty="0">
                    <a:latin typeface="Times New Roman" panose="02020603050405020304" pitchFamily="18" charset="0"/>
                    <a:cs typeface="Times New Roman" panose="02020603050405020304" pitchFamily="18" charset="0"/>
                  </a:rPr>
                  <a:t>, as it is the sum of independent losses defined over the coordinates.</a:t>
                </a:r>
              </a:p>
              <a:p>
                <a:pPr marL="342900" indent="-342900" algn="just">
                  <a:lnSpc>
                    <a:spcPct val="15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Assuming that there is a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𝑘</m:t>
                    </m:r>
                  </m:oMath>
                </a14:m>
                <a:r>
                  <a:rPr lang="en-US" altLang="zh-CN" sz="2400" dirty="0">
                    <a:latin typeface="Times New Roman" panose="02020603050405020304" pitchFamily="18" charset="0"/>
                    <a:cs typeface="Times New Roman" panose="02020603050405020304" pitchFamily="18" charset="0"/>
                  </a:rPr>
                  <a:t> for which </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𝑟</m:t>
                        </m:r>
                      </m:e>
                      <m:sub>
                        <m:r>
                          <a:rPr lang="en-US" altLang="zh-CN" sz="2400" b="0" i="1" smtClean="0">
                            <a:latin typeface="Cambria Math" panose="02040503050406030204" pitchFamily="18" charset="0"/>
                            <a:cs typeface="Times New Roman" panose="02020603050405020304" pitchFamily="18" charset="0"/>
                          </a:rPr>
                          <m:t>𝑘</m:t>
                        </m:r>
                      </m:sub>
                    </m:sSub>
                    <m: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𝑟</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𝑖</m:t>
                        </m:r>
                      </m:sub>
                    </m:sSub>
                  </m:oMath>
                </a14:m>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𝑠</m:t>
                        </m:r>
                      </m:e>
                      <m:sub>
                        <m:r>
                          <a:rPr lang="en-US" altLang="zh-CN" sz="2400" b="0" i="1" smtClean="0">
                            <a:latin typeface="Cambria Math" panose="02040503050406030204" pitchFamily="18" charset="0"/>
                            <a:cs typeface="Times New Roman" panose="02020603050405020304" pitchFamily="18" charset="0"/>
                          </a:rPr>
                          <m:t>𝑖</m:t>
                        </m:r>
                      </m:sub>
                    </m:sSub>
                  </m:oMath>
                </a14:m>
                <a:r>
                  <a:rPr lang="en-US" altLang="zh-CN" sz="2400" dirty="0">
                    <a:latin typeface="Times New Roman" panose="02020603050405020304" pitchFamily="18" charset="0"/>
                    <a:cs typeface="Times New Roman" panose="02020603050405020304" pitchFamily="18" charset="0"/>
                  </a:rPr>
                  <a:t> becomes very small and rounded to 0, because of the </a:t>
                </a:r>
                <a:r>
                  <a:rPr lang="en-US" altLang="zh-CN" sz="2400" b="1" dirty="0">
                    <a:latin typeface="Times New Roman" panose="02020603050405020304" pitchFamily="18" charset="0"/>
                    <a:cs typeface="Times New Roman" panose="02020603050405020304" pitchFamily="18" charset="0"/>
                  </a:rPr>
                  <a:t>limited precision</a:t>
                </a:r>
                <a:r>
                  <a:rPr lang="en-US" altLang="zh-CN" sz="2400" dirty="0">
                    <a:latin typeface="Times New Roman" panose="02020603050405020304" pitchFamily="18" charset="0"/>
                    <a:cs typeface="Times New Roman" panose="02020603050405020304" pitchFamily="18" charset="0"/>
                  </a:rPr>
                  <a:t>. The loss then computes log0, which is undefined and </a:t>
                </a:r>
                <a:r>
                  <a:rPr lang="en-US" altLang="zh-CN" sz="2400" b="1" dirty="0">
                    <a:latin typeface="Times New Roman" panose="02020603050405020304" pitchFamily="18" charset="0"/>
                    <a:cs typeface="Times New Roman" panose="02020603050405020304" pitchFamily="18" charset="0"/>
                  </a:rPr>
                  <a:t>instability</a:t>
                </a:r>
                <a:r>
                  <a:rPr lang="en-US" altLang="zh-CN" sz="2400" dirty="0">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 Two ways to circumvent this problem are as follow: (a) compute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m:t>
                    </m:r>
                    <m:r>
                      <m:rPr>
                        <m:sty m:val="p"/>
                      </m:rPr>
                      <a:rPr lang="en-US" altLang="zh-CN" sz="2400" b="0" i="0" smtClean="0">
                        <a:latin typeface="Cambria Math" panose="02040503050406030204" pitchFamily="18" charset="0"/>
                        <a:cs typeface="Times New Roman" panose="02020603050405020304" pitchFamily="18" charset="0"/>
                      </a:rPr>
                      <m:t>log</m:t>
                    </m:r>
                    <m:r>
                      <a:rPr lang="en-US" altLang="zh-CN" sz="2400" b="0" i="1" smtClean="0">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𝑠</m:t>
                        </m:r>
                      </m:e>
                      <m:sub>
                        <m:r>
                          <a:rPr lang="en-US" altLang="zh-CN" sz="2400" i="1">
                            <a:latin typeface="Cambria Math" panose="02040503050406030204" pitchFamily="18" charset="0"/>
                            <a:cs typeface="Times New Roman" panose="02020603050405020304" pitchFamily="18" charset="0"/>
                          </a:rPr>
                          <m:t>𝑖</m:t>
                        </m:r>
                      </m:sub>
                    </m:sSub>
                    <m:r>
                      <a:rPr lang="en-US" altLang="zh-CN" sz="2400" b="0" i="1" smtClean="0">
                        <a:latin typeface="Cambria Math" panose="02040503050406030204" pitchFamily="18" charset="0"/>
                        <a:cs typeface="Times New Roman" panose="02020603050405020304" pitchFamily="18" charset="0"/>
                      </a:rPr>
                      <m:t>+</m:t>
                    </m:r>
                    <m:r>
                      <a:rPr lang="zh-CN" altLang="en-US" sz="2400" b="0" i="1" smtClean="0">
                        <a:latin typeface="Cambria Math" panose="02040503050406030204" pitchFamily="18" charset="0"/>
                        <a:cs typeface="Times New Roman" panose="02020603050405020304" pitchFamily="18" charset="0"/>
                      </a:rPr>
                      <m:t>𝜖</m:t>
                    </m:r>
                    <m:r>
                      <a:rPr lang="en-US" altLang="zh-CN" sz="2400" b="0" i="1" smtClean="0">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rPr>
                  <a:t>, where </a:t>
                </a:r>
                <a14:m>
                  <m:oMath xmlns:m="http://schemas.openxmlformats.org/officeDocument/2006/math">
                    <m:r>
                      <a:rPr lang="zh-CN" altLang="en-US" sz="2400" i="1">
                        <a:latin typeface="Cambria Math" panose="02040503050406030204" pitchFamily="18" charset="0"/>
                        <a:cs typeface="Times New Roman" panose="02020603050405020304" pitchFamily="18" charset="0"/>
                      </a:rPr>
                      <m:t>𝜖</m:t>
                    </m:r>
                  </m:oMath>
                </a14:m>
                <a:r>
                  <a:rPr lang="en-US" altLang="zh-CN" sz="2400" dirty="0">
                    <a:latin typeface="Times New Roman" panose="02020603050405020304" pitchFamily="18" charset="0"/>
                    <a:cs typeface="Times New Roman" panose="02020603050405020304" pitchFamily="18" charset="0"/>
                  </a:rPr>
                  <a:t> is a very small value. (b) compute </a:t>
                </a:r>
                <a14:m>
                  <m:oMath xmlns:m="http://schemas.openxmlformats.org/officeDocument/2006/math">
                    <m:r>
                      <a:rPr lang="en-US" altLang="zh-CN" sz="2400" i="1">
                        <a:latin typeface="Cambria Math" panose="02040503050406030204" pitchFamily="18" charset="0"/>
                        <a:cs typeface="Times New Roman" panose="02020603050405020304" pitchFamily="18" charset="0"/>
                      </a:rPr>
                      <m:t>−</m:t>
                    </m:r>
                    <m:r>
                      <m:rPr>
                        <m:sty m:val="p"/>
                      </m:rPr>
                      <a:rPr lang="en-US" altLang="zh-CN" sz="2400">
                        <a:latin typeface="Cambria Math" panose="02040503050406030204" pitchFamily="18" charset="0"/>
                        <a:cs typeface="Times New Roman" panose="02020603050405020304" pitchFamily="18" charset="0"/>
                      </a:rPr>
                      <m:t>log</m:t>
                    </m:r>
                    <m:r>
                      <a:rPr lang="en-US" altLang="zh-CN" sz="2400" i="1">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𝑠</m:t>
                        </m:r>
                      </m:e>
                      <m:sub>
                        <m:r>
                          <a:rPr lang="en-US" altLang="zh-CN" sz="2400" i="1">
                            <a:latin typeface="Cambria Math" panose="02040503050406030204" pitchFamily="18" charset="0"/>
                            <a:cs typeface="Times New Roman" panose="02020603050405020304" pitchFamily="18" charset="0"/>
                          </a:rPr>
                          <m:t>𝑖</m:t>
                        </m:r>
                      </m:sub>
                    </m:sSub>
                  </m:oMath>
                </a14:m>
                <a:r>
                  <a:rPr lang="en-US" altLang="zh-CN" sz="2400" dirty="0">
                    <a:latin typeface="Times New Roman" panose="02020603050405020304" pitchFamily="18" charset="0"/>
                    <a:cs typeface="Times New Roman" panose="02020603050405020304" pitchFamily="18" charset="0"/>
                  </a:rPr>
                  <a:t> directly as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m:t>
                    </m:r>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𝑟</m:t>
                        </m:r>
                      </m:e>
                      <m:sub>
                        <m:r>
                          <a:rPr lang="en-US" altLang="zh-CN" sz="2400" b="0" i="1" smtClean="0">
                            <a:latin typeface="Cambria Math" panose="02040503050406030204" pitchFamily="18" charset="0"/>
                            <a:cs typeface="Times New Roman" panose="02020603050405020304" pitchFamily="18" charset="0"/>
                          </a:rPr>
                          <m:t>𝑖</m:t>
                        </m:r>
                      </m:sub>
                    </m:sSub>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𝑙𝑜𝑔</m:t>
                    </m:r>
                    <m:nary>
                      <m:naryPr>
                        <m:chr m:val="∑"/>
                        <m:limLoc m:val="subSup"/>
                        <m:ctrlPr>
                          <a:rPr lang="en-US" altLang="zh-CN" sz="2400" b="0" i="1" smtClean="0">
                            <a:latin typeface="Cambria Math" panose="02040503050406030204" pitchFamily="18" charset="0"/>
                            <a:cs typeface="Times New Roman" panose="02020603050405020304" pitchFamily="18" charset="0"/>
                          </a:rPr>
                        </m:ctrlPr>
                      </m:naryPr>
                      <m:sub>
                        <m:r>
                          <m:rPr>
                            <m:brk m:alnAt="25"/>
                          </m:rPr>
                          <a:rPr lang="en-US" altLang="zh-CN" sz="2400" b="0" i="1" smtClean="0">
                            <a:latin typeface="Cambria Math" panose="02040503050406030204" pitchFamily="18" charset="0"/>
                            <a:cs typeface="Times New Roman" panose="02020603050405020304" pitchFamily="18" charset="0"/>
                          </a:rPr>
                          <m:t>𝑗</m:t>
                        </m:r>
                        <m:r>
                          <a:rPr lang="en-US" altLang="zh-CN" sz="2400" b="0" i="1" smtClean="0">
                            <a:latin typeface="Cambria Math" panose="02040503050406030204" pitchFamily="18" charset="0"/>
                            <a:cs typeface="Times New Roman" panose="02020603050405020304" pitchFamily="18" charset="0"/>
                          </a:rPr>
                          <m:t>=1</m:t>
                        </m:r>
                      </m:sub>
                      <m:sup>
                        <m:r>
                          <a:rPr lang="en-US" altLang="zh-CN" sz="2400" b="0" i="1" smtClean="0">
                            <a:latin typeface="Cambria Math" panose="02040503050406030204" pitchFamily="18" charset="0"/>
                            <a:cs typeface="Times New Roman" panose="02020603050405020304" pitchFamily="18" charset="0"/>
                          </a:rPr>
                          <m:t>𝑁</m:t>
                        </m:r>
                      </m:sup>
                      <m:e>
                        <m:sSup>
                          <m:sSupPr>
                            <m:ctrlPr>
                              <a:rPr lang="en-US" altLang="zh-CN" sz="2400" b="0" i="1" smtClean="0">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𝑒</m:t>
                            </m:r>
                          </m:e>
                          <m:sup>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𝑟</m:t>
                                </m:r>
                              </m:e>
                              <m:sub>
                                <m:r>
                                  <a:rPr lang="en-US" altLang="zh-CN" sz="2400" b="0" i="1" smtClean="0">
                                    <a:latin typeface="Cambria Math" panose="02040503050406030204" pitchFamily="18" charset="0"/>
                                    <a:cs typeface="Times New Roman" panose="02020603050405020304" pitchFamily="18" charset="0"/>
                                  </a:rPr>
                                  <m:t>𝑗</m:t>
                                </m:r>
                              </m:sub>
                            </m:sSub>
                          </m:sup>
                        </m:sSup>
                      </m:e>
                    </m:nary>
                  </m:oMath>
                </a14:m>
                <a:r>
                  <a:rPr lang="en-US" altLang="zh-CN" sz="2400" dirty="0">
                    <a:latin typeface="Times New Roman" panose="02020603050405020304" pitchFamily="18" charset="0"/>
                    <a:cs typeface="Times New Roman" panose="02020603050405020304" pitchFamily="18" charset="0"/>
                  </a:rPr>
                  <a:t>. The former introduces some noise, while the latter does not allow the separated use of the transformation and the loss, but both methods stabilize the loss and have any diﬀerences in the results. </a:t>
                </a:r>
              </a:p>
            </p:txBody>
          </p:sp>
        </mc:Choice>
        <mc:Fallback>
          <p:sp>
            <p:nvSpPr>
              <p:cNvPr id="15" name="文本框 14">
                <a:extLst>
                  <a:ext uri="{FF2B5EF4-FFF2-40B4-BE49-F238E27FC236}">
                    <a16:creationId xmlns:a16="http://schemas.microsoft.com/office/drawing/2014/main" id="{881E0EA8-5994-4B9F-B2C1-1695CD4CCD97}"/>
                  </a:ext>
                </a:extLst>
              </p:cNvPr>
              <p:cNvSpPr txBox="1">
                <a:spLocks noRot="1" noChangeAspect="1" noMove="1" noResize="1" noEditPoints="1" noAdjustHandles="1" noChangeArrowheads="1" noChangeShapeType="1" noTextEdit="1"/>
              </p:cNvSpPr>
              <p:nvPr/>
            </p:nvSpPr>
            <p:spPr>
              <a:xfrm>
                <a:off x="405302" y="1018152"/>
                <a:ext cx="11381395" cy="5658985"/>
              </a:xfrm>
              <a:prstGeom prst="rect">
                <a:avLst/>
              </a:prstGeom>
              <a:blipFill>
                <a:blip r:embed="rId2"/>
                <a:stretch>
                  <a:fillRect l="-696" r="-803" b="-16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40736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DD03A3-58C5-4C2A-B13F-1C61973E10F8}"/>
              </a:ext>
            </a:extLst>
          </p:cNvPr>
          <p:cNvSpPr txBox="1"/>
          <p:nvPr/>
        </p:nvSpPr>
        <p:spPr>
          <a:xfrm>
            <a:off x="154112" y="102742"/>
            <a:ext cx="2967479"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Loss Function</a:t>
            </a:r>
            <a:endParaRPr lang="zh-CN" altLang="en-US" sz="3600"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29754C87-046B-4B28-9FBE-0E6CF7CD1BB9}"/>
              </a:ext>
            </a:extLst>
          </p:cNvPr>
          <p:cNvSpPr txBox="1"/>
          <p:nvPr/>
        </p:nvSpPr>
        <p:spPr>
          <a:xfrm>
            <a:off x="405302" y="745068"/>
            <a:ext cx="11381396" cy="579967"/>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altLang="zh-CN" sz="2400" b="1" dirty="0">
                <a:latin typeface="Times New Roman" panose="02020603050405020304" pitchFamily="18" charset="0"/>
                <a:cs typeface="Times New Roman" panose="02020603050405020304" pitchFamily="18" charset="0"/>
              </a:rPr>
              <a:t>Ranking losses: TOP1 &amp; BPR</a:t>
            </a:r>
          </a:p>
        </p:txBody>
      </p:sp>
      <p:grpSp>
        <p:nvGrpSpPr>
          <p:cNvPr id="20" name="组合 19">
            <a:extLst>
              <a:ext uri="{FF2B5EF4-FFF2-40B4-BE49-F238E27FC236}">
                <a16:creationId xmlns:a16="http://schemas.microsoft.com/office/drawing/2014/main" id="{E29EF07D-876E-4F7A-AF08-7AD0BB95A3C8}"/>
              </a:ext>
            </a:extLst>
          </p:cNvPr>
          <p:cNvGrpSpPr/>
          <p:nvPr/>
        </p:nvGrpSpPr>
        <p:grpSpPr>
          <a:xfrm>
            <a:off x="1882879" y="1449329"/>
            <a:ext cx="8426242" cy="1855377"/>
            <a:chOff x="1340638" y="1325035"/>
            <a:chExt cx="8426242" cy="1855377"/>
          </a:xfrm>
        </p:grpSpPr>
        <p:grpSp>
          <p:nvGrpSpPr>
            <p:cNvPr id="11" name="组合 10">
              <a:extLst>
                <a:ext uri="{FF2B5EF4-FFF2-40B4-BE49-F238E27FC236}">
                  <a16:creationId xmlns:a16="http://schemas.microsoft.com/office/drawing/2014/main" id="{201452BE-689D-4CA3-904C-63D1D2D81B99}"/>
                </a:ext>
              </a:extLst>
            </p:cNvPr>
            <p:cNvGrpSpPr/>
            <p:nvPr/>
          </p:nvGrpSpPr>
          <p:grpSpPr>
            <a:xfrm>
              <a:off x="1340638" y="1381295"/>
              <a:ext cx="3561905" cy="1742857"/>
              <a:chOff x="4315047" y="1643337"/>
              <a:chExt cx="3561905" cy="1742857"/>
            </a:xfrm>
          </p:grpSpPr>
          <p:pic>
            <p:nvPicPr>
              <p:cNvPr id="5" name="图片 4">
                <a:extLst>
                  <a:ext uri="{FF2B5EF4-FFF2-40B4-BE49-F238E27FC236}">
                    <a16:creationId xmlns:a16="http://schemas.microsoft.com/office/drawing/2014/main" id="{1BEA4F56-57D0-46CB-97BE-0BF452C80C13}"/>
                  </a:ext>
                </a:extLst>
              </p:cNvPr>
              <p:cNvPicPr>
                <a:picLocks noChangeAspect="1"/>
              </p:cNvPicPr>
              <p:nvPr/>
            </p:nvPicPr>
            <p:blipFill>
              <a:blip r:embed="rId2"/>
              <a:stretch>
                <a:fillRect/>
              </a:stretch>
            </p:blipFill>
            <p:spPr>
              <a:xfrm>
                <a:off x="4315047" y="1643337"/>
                <a:ext cx="3561905" cy="895238"/>
              </a:xfrm>
              <a:prstGeom prst="rect">
                <a:avLst/>
              </a:prstGeom>
            </p:spPr>
          </p:pic>
          <p:pic>
            <p:nvPicPr>
              <p:cNvPr id="10" name="图片 9">
                <a:extLst>
                  <a:ext uri="{FF2B5EF4-FFF2-40B4-BE49-F238E27FC236}">
                    <a16:creationId xmlns:a16="http://schemas.microsoft.com/office/drawing/2014/main" id="{2C2842FE-AC9E-4067-9ECD-AD3846CA3B43}"/>
                  </a:ext>
                </a:extLst>
              </p:cNvPr>
              <p:cNvPicPr>
                <a:picLocks noChangeAspect="1"/>
              </p:cNvPicPr>
              <p:nvPr/>
            </p:nvPicPr>
            <p:blipFill>
              <a:blip r:embed="rId3"/>
              <a:stretch>
                <a:fillRect/>
              </a:stretch>
            </p:blipFill>
            <p:spPr>
              <a:xfrm>
                <a:off x="4691237" y="2538575"/>
                <a:ext cx="2809524" cy="847619"/>
              </a:xfrm>
              <a:prstGeom prst="rect">
                <a:avLst/>
              </a:prstGeom>
            </p:spPr>
          </p:pic>
        </p:grpSp>
        <p:pic>
          <p:nvPicPr>
            <p:cNvPr id="17" name="图片 16">
              <a:extLst>
                <a:ext uri="{FF2B5EF4-FFF2-40B4-BE49-F238E27FC236}">
                  <a16:creationId xmlns:a16="http://schemas.microsoft.com/office/drawing/2014/main" id="{DC85992E-FA96-4903-B29D-A5D21E778817}"/>
                </a:ext>
              </a:extLst>
            </p:cNvPr>
            <p:cNvPicPr>
              <a:picLocks noChangeAspect="1"/>
            </p:cNvPicPr>
            <p:nvPr/>
          </p:nvPicPr>
          <p:blipFill>
            <a:blip r:embed="rId4"/>
            <a:stretch>
              <a:fillRect/>
            </a:stretch>
          </p:blipFill>
          <p:spPr>
            <a:xfrm>
              <a:off x="5278733" y="1325035"/>
              <a:ext cx="4488147" cy="1855377"/>
            </a:xfrm>
            <a:prstGeom prst="rect">
              <a:avLst/>
            </a:prstGeom>
          </p:spPr>
        </p:pic>
      </p:grpSp>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AC40E4C3-7083-42D1-A6EA-02909E1D2B27}"/>
                  </a:ext>
                </a:extLst>
              </p:cNvPr>
              <p:cNvSpPr txBox="1"/>
              <p:nvPr/>
            </p:nvSpPr>
            <p:spPr>
              <a:xfrm>
                <a:off x="405303" y="3485260"/>
                <a:ext cx="11381395" cy="3007490"/>
              </a:xfrm>
              <a:prstGeom prst="rect">
                <a:avLst/>
              </a:prstGeom>
              <a:noFill/>
            </p:spPr>
            <p:txBody>
              <a:bodyPr wrap="square">
                <a:spAutoFit/>
              </a:bodyPr>
              <a:lstStyle/>
              <a:p>
                <a:pPr algn="just">
                  <a:lnSpc>
                    <a:spcPct val="150000"/>
                  </a:lnSpc>
                </a:pPr>
                <a:r>
                  <a:rPr lang="en-US" altLang="zh-CN" sz="2400" dirty="0">
                    <a:latin typeface="Times New Roman" panose="02020603050405020304" pitchFamily="18" charset="0"/>
                    <a:cs typeface="Times New Roman" panose="02020603050405020304" pitchFamily="18" charset="0"/>
                  </a:rPr>
                  <a:t>With pairwise losses, one generally wants to have negative samples with high scores, as those samples produce high gradients and update the model. Denote the samples where </a:t>
                </a:r>
                <a14:m>
                  <m:oMath xmlns:m="http://schemas.openxmlformats.org/officeDocument/2006/math">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𝒓</m:t>
                        </m:r>
                      </m:e>
                      <m:sub>
                        <m:r>
                          <a:rPr lang="en-US" altLang="zh-CN" sz="2400" b="1" i="1" smtClean="0">
                            <a:latin typeface="Cambria Math" panose="02040503050406030204" pitchFamily="18" charset="0"/>
                            <a:cs typeface="Times New Roman" panose="02020603050405020304" pitchFamily="18" charset="0"/>
                          </a:rPr>
                          <m:t>𝒋</m:t>
                        </m:r>
                      </m:sub>
                    </m:sSub>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𝒓</m:t>
                        </m:r>
                      </m:e>
                      <m:sub>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𝒊</m:t>
                        </m:r>
                      </m:sub>
                    </m:sSub>
                  </m:oMath>
                </a14:m>
                <a:r>
                  <a:rPr lang="en-US" altLang="zh-CN" sz="2400" dirty="0">
                    <a:latin typeface="Times New Roman" panose="02020603050405020304" pitchFamily="18" charset="0"/>
                    <a:cs typeface="Times New Roman" panose="02020603050405020304" pitchFamily="18" charset="0"/>
                  </a:rPr>
                  <a:t> as irrelevant.  </a:t>
                </a:r>
                <a:r>
                  <a:rPr lang="en-US" altLang="zh-CN" sz="2400" b="1" dirty="0">
                    <a:latin typeface="Times New Roman" panose="02020603050405020304" pitchFamily="18" charset="0"/>
                    <a:cs typeface="Times New Roman" panose="02020603050405020304" pitchFamily="18" charset="0"/>
                  </a:rPr>
                  <a:t>For this irrelevant sample </a:t>
                </a:r>
                <a14:m>
                  <m:oMath xmlns:m="http://schemas.openxmlformats.org/officeDocument/2006/math">
                    <m:r>
                      <a:rPr lang="zh-CN" altLang="en-US" sz="2400" b="1" i="1" smtClean="0">
                        <a:latin typeface="Cambria Math" panose="02040503050406030204" pitchFamily="18" charset="0"/>
                        <a:cs typeface="Times New Roman" panose="02020603050405020304" pitchFamily="18" charset="0"/>
                      </a:rPr>
                      <m:t>𝝈</m:t>
                    </m:r>
                    <m:r>
                      <a:rPr lang="en-US" altLang="zh-CN" sz="2400" b="1" i="1" smtClean="0">
                        <a:latin typeface="Cambria Math" panose="02040503050406030204" pitchFamily="18" charset="0"/>
                        <a:cs typeface="Times New Roman" panose="02020603050405020304" pitchFamily="18" charset="0"/>
                      </a:rPr>
                      <m:t>(</m:t>
                    </m:r>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𝒓</m:t>
                        </m:r>
                      </m:e>
                      <m:sub>
                        <m:r>
                          <a:rPr lang="en-US" altLang="zh-CN" sz="2400" b="1" i="1">
                            <a:latin typeface="Cambria Math" panose="02040503050406030204" pitchFamily="18" charset="0"/>
                            <a:cs typeface="Times New Roman" panose="02020603050405020304" pitchFamily="18" charset="0"/>
                          </a:rPr>
                          <m:t>𝒋</m:t>
                        </m:r>
                      </m:sub>
                    </m:sSub>
                    <m:r>
                      <a:rPr lang="en-US" altLang="zh-CN" sz="2400" b="1" i="1" smtClean="0">
                        <a:latin typeface="Cambria Math" panose="02040503050406030204" pitchFamily="18" charset="0"/>
                        <a:cs typeface="Times New Roman" panose="02020603050405020304" pitchFamily="18" charset="0"/>
                      </a:rPr>
                      <m:t>−</m:t>
                    </m:r>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𝒓</m:t>
                        </m:r>
                      </m:e>
                      <m:sub>
                        <m:r>
                          <a:rPr lang="en-US" altLang="zh-CN" sz="2400" b="1" i="1" smtClean="0">
                            <a:latin typeface="Cambria Math" panose="02040503050406030204" pitchFamily="18" charset="0"/>
                            <a:cs typeface="Times New Roman" panose="02020603050405020304" pitchFamily="18" charset="0"/>
                          </a:rPr>
                          <m:t>𝒊</m:t>
                        </m:r>
                      </m:sub>
                    </m:sSub>
                    <m:r>
                      <a:rPr lang="en-US" altLang="zh-CN" sz="2400" b="1" i="1" smtClean="0">
                        <a:latin typeface="Cambria Math" panose="02040503050406030204" pitchFamily="18" charset="0"/>
                        <a:cs typeface="Times New Roman" panose="02020603050405020304" pitchFamily="18" charset="0"/>
                      </a:rPr>
                      <m:t>)</m:t>
                    </m:r>
                  </m:oMath>
                </a14:m>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in </a:t>
                </a:r>
                <a14:m>
                  <m:oMath xmlns:m="http://schemas.openxmlformats.org/officeDocument/2006/math">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m:t>
                        </m:r>
                      </m:e>
                      <m:sub>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𝑳</m:t>
                            </m:r>
                          </m:e>
                          <m:sub>
                            <m:r>
                              <a:rPr lang="en-US" altLang="zh-CN" sz="2400" b="1" i="1" smtClean="0">
                                <a:latin typeface="Cambria Math" panose="02040503050406030204" pitchFamily="18" charset="0"/>
                                <a:cs typeface="Times New Roman" panose="02020603050405020304" pitchFamily="18" charset="0"/>
                              </a:rPr>
                              <m:t>𝒕𝒐𝒑</m:t>
                            </m:r>
                            <m:r>
                              <a:rPr lang="en-US" altLang="zh-CN" sz="2400" b="1" i="1" smtClean="0">
                                <a:latin typeface="Cambria Math" panose="02040503050406030204" pitchFamily="18" charset="0"/>
                                <a:cs typeface="Times New Roman" panose="02020603050405020304" pitchFamily="18" charset="0"/>
                              </a:rPr>
                              <m:t>𝟏</m:t>
                            </m:r>
                          </m:sub>
                        </m:sSub>
                      </m:sub>
                    </m:sSub>
                  </m:oMath>
                </a14:m>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and </a:t>
                </a:r>
                <a14:m>
                  <m:oMath xmlns:m="http://schemas.openxmlformats.org/officeDocument/2006/math">
                    <m:r>
                      <a:rPr lang="en-US" altLang="zh-CN" sz="2400" b="1" i="0" smtClean="0">
                        <a:latin typeface="Cambria Math" panose="02040503050406030204" pitchFamily="18" charset="0"/>
                        <a:cs typeface="Times New Roman" panose="02020603050405020304" pitchFamily="18" charset="0"/>
                      </a:rPr>
                      <m:t>𝟏</m:t>
                    </m:r>
                    <m:r>
                      <a:rPr lang="en-US" altLang="zh-CN" sz="2400" b="1" i="0" smtClean="0">
                        <a:latin typeface="Cambria Math" panose="02040503050406030204" pitchFamily="18" charset="0"/>
                        <a:cs typeface="Times New Roman" panose="02020603050405020304" pitchFamily="18" charset="0"/>
                      </a:rPr>
                      <m:t>−</m:t>
                    </m:r>
                    <m:r>
                      <a:rPr lang="zh-CN" altLang="en-US" sz="2400" b="1" i="1">
                        <a:latin typeface="Cambria Math" panose="02040503050406030204" pitchFamily="18" charset="0"/>
                        <a:cs typeface="Times New Roman" panose="02020603050405020304" pitchFamily="18" charset="0"/>
                      </a:rPr>
                      <m:t>𝝈</m:t>
                    </m:r>
                    <m:r>
                      <a:rPr lang="en-US" altLang="zh-CN" sz="2400" b="1" i="1">
                        <a:latin typeface="Cambria Math" panose="02040503050406030204" pitchFamily="18" charset="0"/>
                        <a:cs typeface="Times New Roman" panose="02020603050405020304" pitchFamily="18" charset="0"/>
                      </a:rPr>
                      <m:t>(</m:t>
                    </m:r>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𝒓</m:t>
                        </m:r>
                      </m:e>
                      <m:sub>
                        <m:r>
                          <a:rPr lang="en-US" altLang="zh-CN" sz="2400" b="1" i="1" smtClean="0">
                            <a:latin typeface="Cambria Math" panose="02040503050406030204" pitchFamily="18" charset="0"/>
                            <a:cs typeface="Times New Roman" panose="02020603050405020304" pitchFamily="18" charset="0"/>
                          </a:rPr>
                          <m:t>𝒊</m:t>
                        </m:r>
                      </m:sub>
                    </m:sSub>
                    <m:r>
                      <a:rPr lang="en-US" altLang="zh-CN" sz="2400" b="1" i="1">
                        <a:latin typeface="Cambria Math" panose="02040503050406030204" pitchFamily="18" charset="0"/>
                        <a:cs typeface="Times New Roman" panose="02020603050405020304" pitchFamily="18" charset="0"/>
                      </a:rPr>
                      <m:t>−</m:t>
                    </m:r>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𝒓</m:t>
                        </m:r>
                      </m:e>
                      <m:sub>
                        <m:r>
                          <a:rPr lang="en-US" altLang="zh-CN" sz="2400" b="1" i="1" smtClean="0">
                            <a:latin typeface="Cambria Math" panose="02040503050406030204" pitchFamily="18" charset="0"/>
                            <a:cs typeface="Times New Roman" panose="02020603050405020304" pitchFamily="18" charset="0"/>
                          </a:rPr>
                          <m:t>𝒋</m:t>
                        </m:r>
                      </m:sub>
                    </m:sSub>
                    <m:r>
                      <a:rPr lang="en-US" altLang="zh-CN" sz="2400" b="1" i="1">
                        <a:latin typeface="Cambria Math" panose="02040503050406030204" pitchFamily="18" charset="0"/>
                        <a:cs typeface="Times New Roman" panose="02020603050405020304" pitchFamily="18" charset="0"/>
                      </a:rPr>
                      <m:t>)</m:t>
                    </m:r>
                  </m:oMath>
                </a14:m>
                <a:r>
                  <a:rPr lang="en-US" altLang="zh-CN" sz="2400" b="1" dirty="0">
                    <a:latin typeface="Times New Roman" panose="02020603050405020304" pitchFamily="18" charset="0"/>
                    <a:cs typeface="Times New Roman" panose="02020603050405020304" pitchFamily="18" charset="0"/>
                  </a:rPr>
                  <a:t> in </a:t>
                </a:r>
                <a14:m>
                  <m:oMath xmlns:m="http://schemas.openxmlformats.org/officeDocument/2006/math">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m:t>
                        </m:r>
                      </m:e>
                      <m:sub>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𝑳</m:t>
                            </m:r>
                          </m:e>
                          <m:sub>
                            <m:r>
                              <a:rPr lang="en-US" altLang="zh-CN" sz="2400" b="1" i="1" smtClean="0">
                                <a:latin typeface="Cambria Math" panose="02040503050406030204" pitchFamily="18" charset="0"/>
                                <a:cs typeface="Times New Roman" panose="02020603050405020304" pitchFamily="18" charset="0"/>
                              </a:rPr>
                              <m:t>𝒃𝒑𝒓</m:t>
                            </m:r>
                          </m:sub>
                        </m:sSub>
                      </m:sub>
                    </m:sSub>
                  </m:oMath>
                </a14:m>
                <a:r>
                  <a:rPr lang="en-US" altLang="zh-CN" sz="2400" b="1" dirty="0">
                    <a:latin typeface="Times New Roman" panose="02020603050405020304" pitchFamily="18" charset="0"/>
                    <a:cs typeface="Times New Roman" panose="02020603050405020304" pitchFamily="18" charset="0"/>
                  </a:rPr>
                  <a:t> will be close to zero, which will cause gradients vanish and thus learning stops.</a:t>
                </a:r>
              </a:p>
              <a:p>
                <a:pPr algn="just">
                  <a:lnSpc>
                    <a:spcPct val="150000"/>
                  </a:lnSpc>
                </a:pPr>
                <a:r>
                  <a:rPr lang="en-US" altLang="zh-CN" sz="2400" dirty="0">
                    <a:latin typeface="Times New Roman" panose="02020603050405020304" pitchFamily="18" charset="0"/>
                    <a:cs typeface="Times New Roman" panose="02020603050405020304" pitchFamily="18" charset="0"/>
                  </a:rPr>
                  <a:t>Meanwhile the gradient is always </a:t>
                </a:r>
                <a:r>
                  <a:rPr lang="en-US" altLang="zh-CN" sz="2400" b="1" dirty="0">
                    <a:latin typeface="Times New Roman" panose="02020603050405020304" pitchFamily="18" charset="0"/>
                    <a:cs typeface="Times New Roman" panose="02020603050405020304" pitchFamily="18" charset="0"/>
                  </a:rPr>
                  <a:t>discounted by the total number of negative samples</a:t>
                </a:r>
                <a:r>
                  <a:rPr lang="en-US" altLang="zh-CN" sz="2400" dirty="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mc:Choice>
        <mc:Fallback>
          <p:sp>
            <p:nvSpPr>
              <p:cNvPr id="19" name="文本框 18">
                <a:extLst>
                  <a:ext uri="{FF2B5EF4-FFF2-40B4-BE49-F238E27FC236}">
                    <a16:creationId xmlns:a16="http://schemas.microsoft.com/office/drawing/2014/main" id="{AC40E4C3-7083-42D1-A6EA-02909E1D2B27}"/>
                  </a:ext>
                </a:extLst>
              </p:cNvPr>
              <p:cNvSpPr txBox="1">
                <a:spLocks noRot="1" noChangeAspect="1" noMove="1" noResize="1" noEditPoints="1" noAdjustHandles="1" noChangeArrowheads="1" noChangeShapeType="1" noTextEdit="1"/>
              </p:cNvSpPr>
              <p:nvPr/>
            </p:nvSpPr>
            <p:spPr>
              <a:xfrm>
                <a:off x="405303" y="3485260"/>
                <a:ext cx="11381395" cy="3007490"/>
              </a:xfrm>
              <a:prstGeom prst="rect">
                <a:avLst/>
              </a:prstGeom>
              <a:blipFill>
                <a:blip r:embed="rId5"/>
                <a:stretch>
                  <a:fillRect l="-803" r="-1552" b="-38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9425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DD03A3-58C5-4C2A-B13F-1C61973E10F8}"/>
              </a:ext>
            </a:extLst>
          </p:cNvPr>
          <p:cNvSpPr txBox="1"/>
          <p:nvPr/>
        </p:nvSpPr>
        <p:spPr>
          <a:xfrm>
            <a:off x="154112" y="102742"/>
            <a:ext cx="2967479"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Loss Function</a:t>
            </a:r>
            <a:endParaRPr lang="zh-CN" altLang="en-US" sz="3600"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29754C87-046B-4B28-9FBE-0E6CF7CD1BB9}"/>
              </a:ext>
            </a:extLst>
          </p:cNvPr>
          <p:cNvSpPr txBox="1"/>
          <p:nvPr/>
        </p:nvSpPr>
        <p:spPr>
          <a:xfrm>
            <a:off x="405302" y="745068"/>
            <a:ext cx="11381396" cy="579967"/>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altLang="zh-CN" sz="2400" b="1" dirty="0">
                <a:latin typeface="Times New Roman" panose="02020603050405020304" pitchFamily="18" charset="0"/>
                <a:cs typeface="Times New Roman" panose="02020603050405020304" pitchFamily="18" charset="0"/>
              </a:rPr>
              <a:t>Ranking-max loss function family</a:t>
            </a:r>
          </a:p>
        </p:txBody>
      </p:sp>
      <p:sp>
        <p:nvSpPr>
          <p:cNvPr id="19" name="文本框 18">
            <a:extLst>
              <a:ext uri="{FF2B5EF4-FFF2-40B4-BE49-F238E27FC236}">
                <a16:creationId xmlns:a16="http://schemas.microsoft.com/office/drawing/2014/main" id="{AC40E4C3-7083-42D1-A6EA-02909E1D2B27}"/>
              </a:ext>
            </a:extLst>
          </p:cNvPr>
          <p:cNvSpPr txBox="1"/>
          <p:nvPr/>
        </p:nvSpPr>
        <p:spPr>
          <a:xfrm>
            <a:off x="405302" y="3656938"/>
            <a:ext cx="11381395" cy="1133965"/>
          </a:xfrm>
          <a:prstGeom prst="rect">
            <a:avLst/>
          </a:prstGeom>
          <a:noFill/>
        </p:spPr>
        <p:txBody>
          <a:bodyPr wrap="square">
            <a:spAutoFit/>
          </a:bodyPr>
          <a:lstStyle/>
          <a:p>
            <a:pPr algn="just">
              <a:lnSpc>
                <a:spcPct val="150000"/>
              </a:lnSpc>
            </a:pPr>
            <a:r>
              <a:rPr lang="en-US" altLang="zh-CN" sz="2400" dirty="0">
                <a:latin typeface="Times New Roman" panose="02020603050405020304" pitchFamily="18" charset="0"/>
                <a:cs typeface="Times New Roman" panose="02020603050405020304" pitchFamily="18" charset="0"/>
              </a:rPr>
              <a:t>The maximum selection is non-diﬀerentiable and thus cannot be used with gradient descent. Therefore we use the </a:t>
            </a:r>
            <a:r>
              <a:rPr lang="en-US" altLang="zh-CN" sz="2400" i="1" dirty="0" err="1">
                <a:latin typeface="Times New Roman" panose="02020603050405020304" pitchFamily="18" charset="0"/>
                <a:cs typeface="Times New Roman" panose="02020603050405020304" pitchFamily="18" charset="0"/>
              </a:rPr>
              <a:t>softmax</a:t>
            </a:r>
            <a:r>
              <a:rPr lang="en-US" altLang="zh-CN" sz="2400" dirty="0">
                <a:latin typeface="Times New Roman" panose="02020603050405020304" pitchFamily="18" charset="0"/>
                <a:cs typeface="Times New Roman" panose="02020603050405020304" pitchFamily="18" charset="0"/>
              </a:rPr>
              <a:t> scores to preserve diﬀerentiability. </a:t>
            </a:r>
            <a:endParaRPr lang="zh-CN" altLang="en-US" sz="2400"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CB7F8C4C-3DF1-49AF-85B1-0941378E2E0F}"/>
              </a:ext>
            </a:extLst>
          </p:cNvPr>
          <p:cNvSpPr txBox="1"/>
          <p:nvPr/>
        </p:nvSpPr>
        <p:spPr>
          <a:xfrm>
            <a:off x="405302" y="1325035"/>
            <a:ext cx="11381396" cy="1573636"/>
          </a:xfrm>
          <a:prstGeom prst="rect">
            <a:avLst/>
          </a:prstGeom>
          <a:noFill/>
        </p:spPr>
        <p:txBody>
          <a:bodyPr wrap="square">
            <a:spAutoFit/>
          </a:bodyPr>
          <a:lstStyle/>
          <a:p>
            <a:pPr>
              <a:lnSpc>
                <a:spcPct val="150000"/>
              </a:lnSpc>
            </a:pPr>
            <a:r>
              <a:rPr lang="en-US" altLang="zh-CN" sz="2400" dirty="0">
                <a:latin typeface="Times New Roman" panose="02020603050405020304" pitchFamily="18" charset="0"/>
                <a:cs typeface="Times New Roman" panose="02020603050405020304" pitchFamily="18" charset="0"/>
              </a:rPr>
              <a:t>The idea is to have the target score compared with the most relevant sample score, which is the maximal score amongst the samples. </a:t>
            </a:r>
            <a:br>
              <a:rPr lang="en-US" altLang="zh-CN" dirty="0"/>
            </a:br>
            <a:endParaRPr lang="zh-CN" altLang="en-US" dirty="0"/>
          </a:p>
        </p:txBody>
      </p:sp>
      <p:pic>
        <p:nvPicPr>
          <p:cNvPr id="7" name="图片 6">
            <a:extLst>
              <a:ext uri="{FF2B5EF4-FFF2-40B4-BE49-F238E27FC236}">
                <a16:creationId xmlns:a16="http://schemas.microsoft.com/office/drawing/2014/main" id="{A6340E6A-1480-48C2-B4CF-EE1633BB32FA}"/>
              </a:ext>
            </a:extLst>
          </p:cNvPr>
          <p:cNvPicPr>
            <a:picLocks noChangeAspect="1"/>
          </p:cNvPicPr>
          <p:nvPr/>
        </p:nvPicPr>
        <p:blipFill>
          <a:blip r:embed="rId2"/>
          <a:stretch>
            <a:fillRect/>
          </a:stretch>
        </p:blipFill>
        <p:spPr>
          <a:xfrm>
            <a:off x="3173847" y="2752291"/>
            <a:ext cx="5844303" cy="676709"/>
          </a:xfrm>
          <a:prstGeom prst="rect">
            <a:avLst/>
          </a:prstGeom>
        </p:spPr>
      </p:pic>
    </p:spTree>
    <p:extLst>
      <p:ext uri="{BB962C8B-B14F-4D97-AF65-F5344CB8AC3E}">
        <p14:creationId xmlns:p14="http://schemas.microsoft.com/office/powerpoint/2010/main" val="2295034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DD03A3-58C5-4C2A-B13F-1C61973E10F8}"/>
              </a:ext>
            </a:extLst>
          </p:cNvPr>
          <p:cNvSpPr txBox="1"/>
          <p:nvPr/>
        </p:nvSpPr>
        <p:spPr>
          <a:xfrm>
            <a:off x="154112" y="102742"/>
            <a:ext cx="2967479"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Loss Function</a:t>
            </a:r>
            <a:endParaRPr lang="zh-CN" altLang="en-US" sz="3600"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29754C87-046B-4B28-9FBE-0E6CF7CD1BB9}"/>
              </a:ext>
            </a:extLst>
          </p:cNvPr>
          <p:cNvSpPr txBox="1"/>
          <p:nvPr/>
        </p:nvSpPr>
        <p:spPr>
          <a:xfrm>
            <a:off x="405302" y="745068"/>
            <a:ext cx="11381396" cy="579967"/>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altLang="zh-CN" sz="2400" b="1" dirty="0">
                <a:latin typeface="Times New Roman" panose="02020603050405020304" pitchFamily="18" charset="0"/>
                <a:cs typeface="Times New Roman" panose="02020603050405020304" pitchFamily="18" charset="0"/>
              </a:rPr>
              <a:t>TOP1-max &amp; BPR-max</a:t>
            </a:r>
          </a:p>
        </p:txBody>
      </p:sp>
      <p:grpSp>
        <p:nvGrpSpPr>
          <p:cNvPr id="22" name="组合 21">
            <a:extLst>
              <a:ext uri="{FF2B5EF4-FFF2-40B4-BE49-F238E27FC236}">
                <a16:creationId xmlns:a16="http://schemas.microsoft.com/office/drawing/2014/main" id="{257F6284-7A9C-4D5B-ADEE-D5F1431FCF72}"/>
              </a:ext>
            </a:extLst>
          </p:cNvPr>
          <p:cNvGrpSpPr/>
          <p:nvPr/>
        </p:nvGrpSpPr>
        <p:grpSpPr>
          <a:xfrm>
            <a:off x="1222677" y="1694314"/>
            <a:ext cx="9746645" cy="1791301"/>
            <a:chOff x="804514" y="1577068"/>
            <a:chExt cx="9746645" cy="1791301"/>
          </a:xfrm>
        </p:grpSpPr>
        <p:pic>
          <p:nvPicPr>
            <p:cNvPr id="9" name="图片 8">
              <a:extLst>
                <a:ext uri="{FF2B5EF4-FFF2-40B4-BE49-F238E27FC236}">
                  <a16:creationId xmlns:a16="http://schemas.microsoft.com/office/drawing/2014/main" id="{CBF7A3BB-C8AC-416C-ACB4-0CFF90C7F675}"/>
                </a:ext>
              </a:extLst>
            </p:cNvPr>
            <p:cNvPicPr>
              <a:picLocks noChangeAspect="1"/>
            </p:cNvPicPr>
            <p:nvPr/>
          </p:nvPicPr>
          <p:blipFill>
            <a:blip r:embed="rId2"/>
            <a:stretch>
              <a:fillRect/>
            </a:stretch>
          </p:blipFill>
          <p:spPr>
            <a:xfrm>
              <a:off x="804514" y="1577893"/>
              <a:ext cx="4076190" cy="885714"/>
            </a:xfrm>
            <a:prstGeom prst="rect">
              <a:avLst/>
            </a:prstGeom>
          </p:spPr>
        </p:pic>
        <p:pic>
          <p:nvPicPr>
            <p:cNvPr id="14" name="图片 13">
              <a:extLst>
                <a:ext uri="{FF2B5EF4-FFF2-40B4-BE49-F238E27FC236}">
                  <a16:creationId xmlns:a16="http://schemas.microsoft.com/office/drawing/2014/main" id="{660CD661-8785-4CBD-BC17-2B9E0D186F8B}"/>
                </a:ext>
              </a:extLst>
            </p:cNvPr>
            <p:cNvPicPr>
              <a:picLocks noChangeAspect="1"/>
            </p:cNvPicPr>
            <p:nvPr/>
          </p:nvPicPr>
          <p:blipFill>
            <a:blip r:embed="rId3"/>
            <a:stretch>
              <a:fillRect/>
            </a:stretch>
          </p:blipFill>
          <p:spPr>
            <a:xfrm>
              <a:off x="5541635" y="1577068"/>
              <a:ext cx="5009524" cy="923810"/>
            </a:xfrm>
            <a:prstGeom prst="rect">
              <a:avLst/>
            </a:prstGeom>
          </p:spPr>
        </p:pic>
        <p:pic>
          <p:nvPicPr>
            <p:cNvPr id="16" name="图片 15">
              <a:extLst>
                <a:ext uri="{FF2B5EF4-FFF2-40B4-BE49-F238E27FC236}">
                  <a16:creationId xmlns:a16="http://schemas.microsoft.com/office/drawing/2014/main" id="{EF39ACB4-39D7-4051-B8E0-747BECE82C80}"/>
                </a:ext>
              </a:extLst>
            </p:cNvPr>
            <p:cNvPicPr>
              <a:picLocks noChangeAspect="1"/>
            </p:cNvPicPr>
            <p:nvPr/>
          </p:nvPicPr>
          <p:blipFill>
            <a:blip r:embed="rId4"/>
            <a:stretch>
              <a:fillRect/>
            </a:stretch>
          </p:blipFill>
          <p:spPr>
            <a:xfrm>
              <a:off x="804514" y="2463607"/>
              <a:ext cx="3485714" cy="904762"/>
            </a:xfrm>
            <a:prstGeom prst="rect">
              <a:avLst/>
            </a:prstGeom>
          </p:spPr>
        </p:pic>
        <p:pic>
          <p:nvPicPr>
            <p:cNvPr id="21" name="图片 20">
              <a:extLst>
                <a:ext uri="{FF2B5EF4-FFF2-40B4-BE49-F238E27FC236}">
                  <a16:creationId xmlns:a16="http://schemas.microsoft.com/office/drawing/2014/main" id="{69FA8E05-94E2-4F4B-9AE3-270B607B1067}"/>
                </a:ext>
              </a:extLst>
            </p:cNvPr>
            <p:cNvPicPr>
              <a:picLocks noChangeAspect="1"/>
            </p:cNvPicPr>
            <p:nvPr/>
          </p:nvPicPr>
          <p:blipFill>
            <a:blip r:embed="rId5"/>
            <a:stretch>
              <a:fillRect/>
            </a:stretch>
          </p:blipFill>
          <p:spPr>
            <a:xfrm>
              <a:off x="5541635" y="2587417"/>
              <a:ext cx="3419048" cy="780952"/>
            </a:xfrm>
            <a:prstGeom prst="rect">
              <a:avLst/>
            </a:prstGeom>
          </p:spPr>
        </p:pic>
      </p:grpSp>
      <mc:AlternateContent xmlns:mc="http://schemas.openxmlformats.org/markup-compatibility/2006">
        <mc:Choice xmlns:a14="http://schemas.microsoft.com/office/drawing/2010/main" Requires="a14">
          <p:sp>
            <p:nvSpPr>
              <p:cNvPr id="23" name="文本框 22">
                <a:extLst>
                  <a:ext uri="{FF2B5EF4-FFF2-40B4-BE49-F238E27FC236}">
                    <a16:creationId xmlns:a16="http://schemas.microsoft.com/office/drawing/2014/main" id="{D91CE8EB-6A0C-4DE9-A8D4-27E2E3ED4C6B}"/>
                  </a:ext>
                </a:extLst>
              </p:cNvPr>
              <p:cNvSpPr txBox="1"/>
              <p:nvPr/>
            </p:nvSpPr>
            <p:spPr>
              <a:xfrm>
                <a:off x="405303" y="3854895"/>
                <a:ext cx="11381395" cy="1777218"/>
              </a:xfrm>
              <a:prstGeom prst="rect">
                <a:avLst/>
              </a:prstGeom>
              <a:noFill/>
            </p:spPr>
            <p:txBody>
              <a:bodyPr wrap="square">
                <a:spAutoFit/>
              </a:bodyPr>
              <a:lstStyle/>
              <a:p>
                <a:pPr algn="just">
                  <a:lnSpc>
                    <a:spcPct val="150000"/>
                  </a:lnSpc>
                </a:pPr>
                <a:r>
                  <a:rPr lang="en-US" altLang="zh-CN" sz="2400" dirty="0">
                    <a:latin typeface="Times New Roman" panose="02020603050405020304" pitchFamily="18" charset="0"/>
                    <a:cs typeface="Times New Roman" panose="02020603050405020304" pitchFamily="18" charset="0"/>
                  </a:rPr>
                  <a:t>The individual losses weighted by the corresponding </a:t>
                </a:r>
                <a:r>
                  <a:rPr lang="en-US" altLang="zh-CN" sz="2400" i="1" dirty="0" err="1">
                    <a:latin typeface="Times New Roman" panose="02020603050405020304" pitchFamily="18" charset="0"/>
                    <a:cs typeface="Times New Roman" panose="02020603050405020304" pitchFamily="18" charset="0"/>
                  </a:rPr>
                  <a:t>softmax</a:t>
                </a:r>
                <a:r>
                  <a:rPr lang="en-US" altLang="zh-CN" sz="2400" dirty="0">
                    <a:latin typeface="Times New Roman" panose="02020603050405020304" pitchFamily="18" charset="0"/>
                    <a:cs typeface="Times New Roman" panose="02020603050405020304" pitchFamily="18" charset="0"/>
                  </a:rPr>
                  <a:t> scores </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𝑠</m:t>
                        </m:r>
                      </m:e>
                      <m:sub>
                        <m:r>
                          <a:rPr lang="en-US" altLang="zh-CN" sz="2400" b="0" i="1" smtClean="0">
                            <a:latin typeface="Cambria Math" panose="02040503050406030204" pitchFamily="18" charset="0"/>
                            <a:cs typeface="Times New Roman" panose="02020603050405020304" pitchFamily="18" charset="0"/>
                          </a:rPr>
                          <m:t>𝑗</m:t>
                        </m:r>
                      </m:sub>
                    </m:sSub>
                  </m:oMath>
                </a14:m>
                <a:r>
                  <a:rPr lang="en-US" altLang="zh-CN" sz="2400" dirty="0">
                    <a:latin typeface="Times New Roman" panose="02020603050405020304" pitchFamily="18" charset="0"/>
                    <a:cs typeface="Times New Roman" panose="02020603050405020304" pitchFamily="18" charset="0"/>
                  </a:rPr>
                  <a:t>.</a:t>
                </a:r>
              </a:p>
              <a:p>
                <a:pPr algn="just">
                  <a:lnSpc>
                    <a:spcPct val="150000"/>
                  </a:lnSpc>
                </a:pP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𝑠</m:t>
                        </m:r>
                      </m:e>
                      <m:sub>
                        <m:r>
                          <a:rPr lang="en-US" altLang="zh-CN" sz="2400" b="0" i="1" smtClean="0">
                            <a:latin typeface="Cambria Math" panose="02040503050406030204" pitchFamily="18" charset="0"/>
                            <a:cs typeface="Times New Roman" panose="02020603050405020304" pitchFamily="18" charset="0"/>
                          </a:rPr>
                          <m:t>𝑗</m:t>
                        </m:r>
                      </m:sub>
                    </m:sSub>
                    <m:r>
                      <a:rPr lang="zh-CN" altLang="en-US" sz="2400" i="1" smtClean="0">
                        <a:latin typeface="Cambria Math" panose="02040503050406030204" pitchFamily="18" charset="0"/>
                        <a:cs typeface="Times New Roman" panose="02020603050405020304" pitchFamily="18" charset="0"/>
                      </a:rPr>
                      <m:t>𝜎</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m:t>
                    </m:r>
                  </m:oMath>
                </a14:m>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can be regarded as the weight of loss function, which is able to select the relevant items (high gradients) to avoid gradients vanish.</a:t>
                </a:r>
                <a:endParaRPr lang="zh-CN" altLang="en-US" sz="2400" dirty="0">
                  <a:latin typeface="Times New Roman" panose="02020603050405020304" pitchFamily="18" charset="0"/>
                  <a:cs typeface="Times New Roman" panose="02020603050405020304" pitchFamily="18" charset="0"/>
                </a:endParaRPr>
              </a:p>
            </p:txBody>
          </p:sp>
        </mc:Choice>
        <mc:Fallback>
          <p:sp>
            <p:nvSpPr>
              <p:cNvPr id="23" name="文本框 22">
                <a:extLst>
                  <a:ext uri="{FF2B5EF4-FFF2-40B4-BE49-F238E27FC236}">
                    <a16:creationId xmlns:a16="http://schemas.microsoft.com/office/drawing/2014/main" id="{D91CE8EB-6A0C-4DE9-A8D4-27E2E3ED4C6B}"/>
                  </a:ext>
                </a:extLst>
              </p:cNvPr>
              <p:cNvSpPr txBox="1">
                <a:spLocks noRot="1" noChangeAspect="1" noMove="1" noResize="1" noEditPoints="1" noAdjustHandles="1" noChangeArrowheads="1" noChangeShapeType="1" noTextEdit="1"/>
              </p:cNvSpPr>
              <p:nvPr/>
            </p:nvSpPr>
            <p:spPr>
              <a:xfrm>
                <a:off x="405303" y="3854895"/>
                <a:ext cx="11381395" cy="1777218"/>
              </a:xfrm>
              <a:prstGeom prst="rect">
                <a:avLst/>
              </a:prstGeom>
              <a:blipFill>
                <a:blip r:embed="rId6"/>
                <a:stretch>
                  <a:fillRect l="-803" r="-803" b="-68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654221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4417</TotalTime>
  <Words>842</Words>
  <Application>Microsoft Office PowerPoint</Application>
  <PresentationFormat>宽屏</PresentationFormat>
  <Paragraphs>40</Paragraphs>
  <Slides>13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等线</vt:lpstr>
      <vt:lpstr>等线 Light</vt:lpstr>
      <vt:lpstr>Arial</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Peter</dc:creator>
  <cp:lastModifiedBy>Peter</cp:lastModifiedBy>
  <cp:revision>96</cp:revision>
  <dcterms:created xsi:type="dcterms:W3CDTF">2021-11-28T07:10:31Z</dcterms:created>
  <dcterms:modified xsi:type="dcterms:W3CDTF">2022-03-03T06:10:18Z</dcterms:modified>
</cp:coreProperties>
</file>