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" userId="aedb3711a5651216" providerId="LiveId" clId="{AC32B296-3D2F-4ED8-AF58-E6DB315A1638}"/>
    <pc:docChg chg="undo custSel addSld delSld modSld sldOrd">
      <pc:chgData name="Peter" userId="aedb3711a5651216" providerId="LiveId" clId="{AC32B296-3D2F-4ED8-AF58-E6DB315A1638}" dt="2021-11-29T05:23:50.037" v="5045" actId="20577"/>
      <pc:docMkLst>
        <pc:docMk/>
      </pc:docMkLst>
      <pc:sldChg chg="addSp delSp modSp new mod">
        <pc:chgData name="Peter" userId="aedb3711a5651216" providerId="LiveId" clId="{AC32B296-3D2F-4ED8-AF58-E6DB315A1638}" dt="2021-11-28T07:11:38.664" v="5" actId="1076"/>
        <pc:sldMkLst>
          <pc:docMk/>
          <pc:sldMk cId="752727600" sldId="256"/>
        </pc:sldMkLst>
        <pc:spChg chg="del">
          <ac:chgData name="Peter" userId="aedb3711a5651216" providerId="LiveId" clId="{AC32B296-3D2F-4ED8-AF58-E6DB315A1638}" dt="2021-11-28T07:11:28.129" v="1" actId="478"/>
          <ac:spMkLst>
            <pc:docMk/>
            <pc:sldMk cId="752727600" sldId="256"/>
            <ac:spMk id="2" creationId="{F3E800A5-AA81-4706-8C54-66842F70EDFD}"/>
          </ac:spMkLst>
        </pc:spChg>
        <pc:spChg chg="del">
          <ac:chgData name="Peter" userId="aedb3711a5651216" providerId="LiveId" clId="{AC32B296-3D2F-4ED8-AF58-E6DB315A1638}" dt="2021-11-28T07:11:30.802" v="2" actId="478"/>
          <ac:spMkLst>
            <pc:docMk/>
            <pc:sldMk cId="752727600" sldId="256"/>
            <ac:spMk id="3" creationId="{B2D4AC8D-F994-46EF-A225-3D44007C04FC}"/>
          </ac:spMkLst>
        </pc:spChg>
        <pc:picChg chg="add mod">
          <ac:chgData name="Peter" userId="aedb3711a5651216" providerId="LiveId" clId="{AC32B296-3D2F-4ED8-AF58-E6DB315A1638}" dt="2021-11-28T07:11:38.664" v="5" actId="1076"/>
          <ac:picMkLst>
            <pc:docMk/>
            <pc:sldMk cId="752727600" sldId="256"/>
            <ac:picMk id="5" creationId="{C40B09CC-9211-4CA8-81EE-3C4E17287601}"/>
          </ac:picMkLst>
        </pc:picChg>
      </pc:sldChg>
      <pc:sldChg chg="addSp delSp modSp new mod">
        <pc:chgData name="Peter" userId="aedb3711a5651216" providerId="LiveId" clId="{AC32B296-3D2F-4ED8-AF58-E6DB315A1638}" dt="2021-11-28T07:21:15.739" v="209" actId="2711"/>
        <pc:sldMkLst>
          <pc:docMk/>
          <pc:sldMk cId="2716362860" sldId="257"/>
        </pc:sldMkLst>
        <pc:spChg chg="del">
          <ac:chgData name="Peter" userId="aedb3711a5651216" providerId="LiveId" clId="{AC32B296-3D2F-4ED8-AF58-E6DB315A1638}" dt="2021-11-28T07:12:22.838" v="7" actId="478"/>
          <ac:spMkLst>
            <pc:docMk/>
            <pc:sldMk cId="2716362860" sldId="257"/>
            <ac:spMk id="2" creationId="{091EA4E9-29E9-47DD-B774-9673A59E6303}"/>
          </ac:spMkLst>
        </pc:spChg>
        <pc:spChg chg="del">
          <ac:chgData name="Peter" userId="aedb3711a5651216" providerId="LiveId" clId="{AC32B296-3D2F-4ED8-AF58-E6DB315A1638}" dt="2021-11-28T07:12:25.132" v="8" actId="478"/>
          <ac:spMkLst>
            <pc:docMk/>
            <pc:sldMk cId="2716362860" sldId="257"/>
            <ac:spMk id="3" creationId="{67642B0F-588E-425F-BD89-1DB58F700463}"/>
          </ac:spMkLst>
        </pc:spChg>
        <pc:spChg chg="add mod">
          <ac:chgData name="Peter" userId="aedb3711a5651216" providerId="LiveId" clId="{AC32B296-3D2F-4ED8-AF58-E6DB315A1638}" dt="2021-11-28T07:15:31.087" v="16"/>
          <ac:spMkLst>
            <pc:docMk/>
            <pc:sldMk cId="2716362860" sldId="257"/>
            <ac:spMk id="6" creationId="{1B2A5FF1-3507-43EF-8ADB-BB33FCD37EFD}"/>
          </ac:spMkLst>
        </pc:spChg>
        <pc:spChg chg="add mod">
          <ac:chgData name="Peter" userId="aedb3711a5651216" providerId="LiveId" clId="{AC32B296-3D2F-4ED8-AF58-E6DB315A1638}" dt="2021-11-28T07:21:15.739" v="209" actId="2711"/>
          <ac:spMkLst>
            <pc:docMk/>
            <pc:sldMk cId="2716362860" sldId="257"/>
            <ac:spMk id="8" creationId="{9D4524D4-E3C4-4864-9788-2862B6B480F2}"/>
          </ac:spMkLst>
        </pc:spChg>
        <pc:picChg chg="add mod">
          <ac:chgData name="Peter" userId="aedb3711a5651216" providerId="LiveId" clId="{AC32B296-3D2F-4ED8-AF58-E6DB315A1638}" dt="2021-11-28T07:20:35.304" v="208" actId="1076"/>
          <ac:picMkLst>
            <pc:docMk/>
            <pc:sldMk cId="2716362860" sldId="257"/>
            <ac:picMk id="5" creationId="{A48A2BA4-8D0B-4F1A-85EA-8A0AF1EADF46}"/>
          </ac:picMkLst>
        </pc:picChg>
      </pc:sldChg>
      <pc:sldChg chg="addSp delSp modSp new mod ord">
        <pc:chgData name="Peter" userId="aedb3711a5651216" providerId="LiveId" clId="{AC32B296-3D2F-4ED8-AF58-E6DB315A1638}" dt="2021-11-29T05:23:50.037" v="5045" actId="20577"/>
        <pc:sldMkLst>
          <pc:docMk/>
          <pc:sldMk cId="255152114" sldId="258"/>
        </pc:sldMkLst>
        <pc:spChg chg="del mod">
          <ac:chgData name="Peter" userId="aedb3711a5651216" providerId="LiveId" clId="{AC32B296-3D2F-4ED8-AF58-E6DB315A1638}" dt="2021-11-28T07:22:25.630" v="215" actId="478"/>
          <ac:spMkLst>
            <pc:docMk/>
            <pc:sldMk cId="255152114" sldId="258"/>
            <ac:spMk id="2" creationId="{EC215E3B-D26D-4417-BD97-73B5627AE821}"/>
          </ac:spMkLst>
        </pc:spChg>
        <pc:spChg chg="del mod">
          <ac:chgData name="Peter" userId="aedb3711a5651216" providerId="LiveId" clId="{AC32B296-3D2F-4ED8-AF58-E6DB315A1638}" dt="2021-11-28T07:22:23.966" v="214" actId="478"/>
          <ac:spMkLst>
            <pc:docMk/>
            <pc:sldMk cId="255152114" sldId="258"/>
            <ac:spMk id="3" creationId="{0DF0ED52-DFC0-4503-9FDB-9E2CDDD0AABF}"/>
          </ac:spMkLst>
        </pc:spChg>
        <pc:spChg chg="add mod">
          <ac:chgData name="Peter" userId="aedb3711a5651216" providerId="LiveId" clId="{AC32B296-3D2F-4ED8-AF58-E6DB315A1638}" dt="2021-11-28T07:26:04.071" v="261" actId="108"/>
          <ac:spMkLst>
            <pc:docMk/>
            <pc:sldMk cId="255152114" sldId="258"/>
            <ac:spMk id="4" creationId="{80DD03A3-58C5-4C2A-B13F-1C61973E10F8}"/>
          </ac:spMkLst>
        </pc:spChg>
        <pc:spChg chg="add mod">
          <ac:chgData name="Peter" userId="aedb3711a5651216" providerId="LiveId" clId="{AC32B296-3D2F-4ED8-AF58-E6DB315A1638}" dt="2021-11-29T05:23:50.037" v="5045" actId="20577"/>
          <ac:spMkLst>
            <pc:docMk/>
            <pc:sldMk cId="255152114" sldId="258"/>
            <ac:spMk id="6" creationId="{29754C87-046B-4B28-9FBE-0E6CF7CD1BB9}"/>
          </ac:spMkLst>
        </pc:spChg>
      </pc:sldChg>
      <pc:sldChg chg="addSp delSp modSp add mod ord">
        <pc:chgData name="Peter" userId="aedb3711a5651216" providerId="LiveId" clId="{AC32B296-3D2F-4ED8-AF58-E6DB315A1638}" dt="2021-11-28T08:14:14.684" v="1197" actId="1076"/>
        <pc:sldMkLst>
          <pc:docMk/>
          <pc:sldMk cId="2816798376" sldId="259"/>
        </pc:sldMkLst>
        <pc:spChg chg="mod">
          <ac:chgData name="Peter" userId="aedb3711a5651216" providerId="LiveId" clId="{AC32B296-3D2F-4ED8-AF58-E6DB315A1638}" dt="2021-11-28T07:55:40.647" v="794" actId="20577"/>
          <ac:spMkLst>
            <pc:docMk/>
            <pc:sldMk cId="2816798376" sldId="259"/>
            <ac:spMk id="4" creationId="{80DD03A3-58C5-4C2A-B13F-1C61973E10F8}"/>
          </ac:spMkLst>
        </pc:spChg>
        <pc:spChg chg="del mod">
          <ac:chgData name="Peter" userId="aedb3711a5651216" providerId="LiveId" clId="{AC32B296-3D2F-4ED8-AF58-E6DB315A1638}" dt="2021-11-28T07:56:46.059" v="798" actId="478"/>
          <ac:spMkLst>
            <pc:docMk/>
            <pc:sldMk cId="2816798376" sldId="259"/>
            <ac:spMk id="6" creationId="{29754C87-046B-4B28-9FBE-0E6CF7CD1BB9}"/>
          </ac:spMkLst>
        </pc:spChg>
        <pc:spChg chg="add mod">
          <ac:chgData name="Peter" userId="aedb3711a5651216" providerId="LiveId" clId="{AC32B296-3D2F-4ED8-AF58-E6DB315A1638}" dt="2021-11-28T08:14:14.684" v="1197" actId="1076"/>
          <ac:spMkLst>
            <pc:docMk/>
            <pc:sldMk cId="2816798376" sldId="259"/>
            <ac:spMk id="7" creationId="{C81E65B0-C67F-4935-92F9-F1B7D442A003}"/>
          </ac:spMkLst>
        </pc:spChg>
        <pc:picChg chg="add mod">
          <ac:chgData name="Peter" userId="aedb3711a5651216" providerId="LiveId" clId="{AC32B296-3D2F-4ED8-AF58-E6DB315A1638}" dt="2021-11-28T08:00:28.195" v="802" actId="1076"/>
          <ac:picMkLst>
            <pc:docMk/>
            <pc:sldMk cId="2816798376" sldId="259"/>
            <ac:picMk id="3" creationId="{A8610977-6AAD-4E85-9354-4519F381BD2D}"/>
          </ac:picMkLst>
        </pc:picChg>
      </pc:sldChg>
      <pc:sldChg chg="addSp delSp modSp add mod">
        <pc:chgData name="Peter" userId="aedb3711a5651216" providerId="LiveId" clId="{AC32B296-3D2F-4ED8-AF58-E6DB315A1638}" dt="2021-11-28T08:19:10.711" v="1288" actId="20577"/>
        <pc:sldMkLst>
          <pc:docMk/>
          <pc:sldMk cId="3724211152" sldId="260"/>
        </pc:sldMkLst>
        <pc:spChg chg="mod">
          <ac:chgData name="Peter" userId="aedb3711a5651216" providerId="LiveId" clId="{AC32B296-3D2F-4ED8-AF58-E6DB315A1638}" dt="2021-11-28T08:19:10.711" v="1288" actId="20577"/>
          <ac:spMkLst>
            <pc:docMk/>
            <pc:sldMk cId="3724211152" sldId="260"/>
            <ac:spMk id="4" creationId="{80DD03A3-58C5-4C2A-B13F-1C61973E10F8}"/>
          </ac:spMkLst>
        </pc:spChg>
        <pc:spChg chg="del">
          <ac:chgData name="Peter" userId="aedb3711a5651216" providerId="LiveId" clId="{AC32B296-3D2F-4ED8-AF58-E6DB315A1638}" dt="2021-11-28T08:17:28.472" v="1199" actId="478"/>
          <ac:spMkLst>
            <pc:docMk/>
            <pc:sldMk cId="3724211152" sldId="260"/>
            <ac:spMk id="6" creationId="{29754C87-046B-4B28-9FBE-0E6CF7CD1BB9}"/>
          </ac:spMkLst>
        </pc:spChg>
        <pc:picChg chg="add mod modCrop">
          <ac:chgData name="Peter" userId="aedb3711a5651216" providerId="LiveId" clId="{AC32B296-3D2F-4ED8-AF58-E6DB315A1638}" dt="2021-11-28T08:17:56.474" v="1204" actId="1076"/>
          <ac:picMkLst>
            <pc:docMk/>
            <pc:sldMk cId="3724211152" sldId="260"/>
            <ac:picMk id="3" creationId="{9A10C7E3-46A1-4FA9-95BE-0D647CD116CF}"/>
          </ac:picMkLst>
        </pc:picChg>
      </pc:sldChg>
      <pc:sldChg chg="modSp add mod">
        <pc:chgData name="Peter" userId="aedb3711a5651216" providerId="LiveId" clId="{AC32B296-3D2F-4ED8-AF58-E6DB315A1638}" dt="2021-11-28T08:45:22.158" v="1892" actId="1076"/>
        <pc:sldMkLst>
          <pc:docMk/>
          <pc:sldMk cId="3311169717" sldId="261"/>
        </pc:sldMkLst>
        <pc:spChg chg="mod">
          <ac:chgData name="Peter" userId="aedb3711a5651216" providerId="LiveId" clId="{AC32B296-3D2F-4ED8-AF58-E6DB315A1638}" dt="2021-11-28T08:19:45.299" v="1303" actId="20577"/>
          <ac:spMkLst>
            <pc:docMk/>
            <pc:sldMk cId="3311169717" sldId="261"/>
            <ac:spMk id="4" creationId="{80DD03A3-58C5-4C2A-B13F-1C61973E10F8}"/>
          </ac:spMkLst>
        </pc:spChg>
        <pc:spChg chg="mod">
          <ac:chgData name="Peter" userId="aedb3711a5651216" providerId="LiveId" clId="{AC32B296-3D2F-4ED8-AF58-E6DB315A1638}" dt="2021-11-28T08:45:22.158" v="1892" actId="1076"/>
          <ac:spMkLst>
            <pc:docMk/>
            <pc:sldMk cId="3311169717" sldId="261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09:17:12.320" v="2651" actId="1076"/>
        <pc:sldMkLst>
          <pc:docMk/>
          <pc:sldMk cId="1092484484" sldId="262"/>
        </pc:sldMkLst>
        <pc:spChg chg="mod">
          <ac:chgData name="Peter" userId="aedb3711a5651216" providerId="LiveId" clId="{AC32B296-3D2F-4ED8-AF58-E6DB315A1638}" dt="2021-11-28T08:47:04.905" v="1927" actId="20577"/>
          <ac:spMkLst>
            <pc:docMk/>
            <pc:sldMk cId="1092484484" sldId="262"/>
            <ac:spMk id="4" creationId="{80DD03A3-58C5-4C2A-B13F-1C61973E10F8}"/>
          </ac:spMkLst>
        </pc:spChg>
        <pc:spChg chg="mod">
          <ac:chgData name="Peter" userId="aedb3711a5651216" providerId="LiveId" clId="{AC32B296-3D2F-4ED8-AF58-E6DB315A1638}" dt="2021-11-28T09:17:12.320" v="2651" actId="1076"/>
          <ac:spMkLst>
            <pc:docMk/>
            <pc:sldMk cId="1092484484" sldId="262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9T03:04:03.488" v="5037" actId="20577"/>
        <pc:sldMkLst>
          <pc:docMk/>
          <pc:sldMk cId="1749378476" sldId="263"/>
        </pc:sldMkLst>
        <pc:spChg chg="mod">
          <ac:chgData name="Peter" userId="aedb3711a5651216" providerId="LiveId" clId="{AC32B296-3D2F-4ED8-AF58-E6DB315A1638}" dt="2021-11-29T03:04:03.488" v="5037" actId="20577"/>
          <ac:spMkLst>
            <pc:docMk/>
            <pc:sldMk cId="1749378476" sldId="263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09:46:13.195" v="3429" actId="1076"/>
        <pc:sldMkLst>
          <pc:docMk/>
          <pc:sldMk cId="1698981141" sldId="264"/>
        </pc:sldMkLst>
        <pc:spChg chg="mod">
          <ac:chgData name="Peter" userId="aedb3711a5651216" providerId="LiveId" clId="{AC32B296-3D2F-4ED8-AF58-E6DB315A1638}" dt="2021-11-28T09:46:13.195" v="3429" actId="1076"/>
          <ac:spMkLst>
            <pc:docMk/>
            <pc:sldMk cId="1698981141" sldId="264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12:05:22.302" v="5034" actId="20577"/>
        <pc:sldMkLst>
          <pc:docMk/>
          <pc:sldMk cId="803060421" sldId="265"/>
        </pc:sldMkLst>
        <pc:spChg chg="mod">
          <ac:chgData name="Peter" userId="aedb3711a5651216" providerId="LiveId" clId="{AC32B296-3D2F-4ED8-AF58-E6DB315A1638}" dt="2021-11-28T12:05:22.302" v="5034" actId="20577"/>
          <ac:spMkLst>
            <pc:docMk/>
            <pc:sldMk cId="803060421" sldId="265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10:47:44.237" v="4964" actId="1076"/>
        <pc:sldMkLst>
          <pc:docMk/>
          <pc:sldMk cId="1881880787" sldId="266"/>
        </pc:sldMkLst>
        <pc:spChg chg="mod">
          <ac:chgData name="Peter" userId="aedb3711a5651216" providerId="LiveId" clId="{AC32B296-3D2F-4ED8-AF58-E6DB315A1638}" dt="2021-11-28T10:47:44.237" v="4964" actId="1076"/>
          <ac:spMkLst>
            <pc:docMk/>
            <pc:sldMk cId="1881880787" sldId="266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12:04:21.302" v="5031" actId="20577"/>
        <pc:sldMkLst>
          <pc:docMk/>
          <pc:sldMk cId="2475888453" sldId="267"/>
        </pc:sldMkLst>
        <pc:spChg chg="mod">
          <ac:chgData name="Peter" userId="aedb3711a5651216" providerId="LiveId" clId="{AC32B296-3D2F-4ED8-AF58-E6DB315A1638}" dt="2021-11-28T10:30:51.653" v="4309" actId="20577"/>
          <ac:spMkLst>
            <pc:docMk/>
            <pc:sldMk cId="2475888453" sldId="267"/>
            <ac:spMk id="4" creationId="{80DD03A3-58C5-4C2A-B13F-1C61973E10F8}"/>
          </ac:spMkLst>
        </pc:spChg>
        <pc:spChg chg="mod">
          <ac:chgData name="Peter" userId="aedb3711a5651216" providerId="LiveId" clId="{AC32B296-3D2F-4ED8-AF58-E6DB315A1638}" dt="2021-11-28T12:04:21.302" v="5031" actId="20577"/>
          <ac:spMkLst>
            <pc:docMk/>
            <pc:sldMk cId="2475888453" sldId="267"/>
            <ac:spMk id="6" creationId="{29754C87-046B-4B28-9FBE-0E6CF7CD1BB9}"/>
          </ac:spMkLst>
        </pc:spChg>
      </pc:sldChg>
      <pc:sldChg chg="addSp delSp modSp new mod">
        <pc:chgData name="Peter" userId="aedb3711a5651216" providerId="LiveId" clId="{AC32B296-3D2F-4ED8-AF58-E6DB315A1638}" dt="2021-11-28T11:59:10.527" v="4983" actId="1076"/>
        <pc:sldMkLst>
          <pc:docMk/>
          <pc:sldMk cId="2883256436" sldId="268"/>
        </pc:sldMkLst>
        <pc:spChg chg="del">
          <ac:chgData name="Peter" userId="aedb3711a5651216" providerId="LiveId" clId="{AC32B296-3D2F-4ED8-AF58-E6DB315A1638}" dt="2021-11-28T11:26:59.240" v="4966" actId="478"/>
          <ac:spMkLst>
            <pc:docMk/>
            <pc:sldMk cId="2883256436" sldId="268"/>
            <ac:spMk id="2" creationId="{68CF9C82-04ED-4066-BEB2-355F466C32B3}"/>
          </ac:spMkLst>
        </pc:spChg>
        <pc:spChg chg="del">
          <ac:chgData name="Peter" userId="aedb3711a5651216" providerId="LiveId" clId="{AC32B296-3D2F-4ED8-AF58-E6DB315A1638}" dt="2021-11-28T11:27:02.132" v="4967" actId="478"/>
          <ac:spMkLst>
            <pc:docMk/>
            <pc:sldMk cId="2883256436" sldId="268"/>
            <ac:spMk id="3" creationId="{F5384233-34DD-4E3F-BC5E-621778EE214B}"/>
          </ac:spMkLst>
        </pc:spChg>
        <pc:spChg chg="add mod">
          <ac:chgData name="Peter" userId="aedb3711a5651216" providerId="LiveId" clId="{AC32B296-3D2F-4ED8-AF58-E6DB315A1638}" dt="2021-11-28T11:57:25.382" v="4979" actId="20577"/>
          <ac:spMkLst>
            <pc:docMk/>
            <pc:sldMk cId="2883256436" sldId="268"/>
            <ac:spMk id="4" creationId="{6281A0E5-42C6-4197-81FC-BF5A97E30F98}"/>
          </ac:spMkLst>
        </pc:spChg>
        <pc:picChg chg="add mod">
          <ac:chgData name="Peter" userId="aedb3711a5651216" providerId="LiveId" clId="{AC32B296-3D2F-4ED8-AF58-E6DB315A1638}" dt="2021-11-28T11:59:10.527" v="4983" actId="1076"/>
          <ac:picMkLst>
            <pc:docMk/>
            <pc:sldMk cId="2883256436" sldId="268"/>
            <ac:picMk id="5" creationId="{9EF14E66-9833-4CA2-9B03-AA51327FC2DB}"/>
          </ac:picMkLst>
        </pc:picChg>
      </pc:sldChg>
      <pc:sldChg chg="addSp delSp modSp add mod chgLayout">
        <pc:chgData name="Peter" userId="aedb3711a5651216" providerId="LiveId" clId="{AC32B296-3D2F-4ED8-AF58-E6DB315A1638}" dt="2021-11-28T12:01:14.669" v="4994" actId="6264"/>
        <pc:sldMkLst>
          <pc:docMk/>
          <pc:sldMk cId="667546550" sldId="269"/>
        </pc:sldMkLst>
        <pc:spChg chg="add del mod ord">
          <ac:chgData name="Peter" userId="aedb3711a5651216" providerId="LiveId" clId="{AC32B296-3D2F-4ED8-AF58-E6DB315A1638}" dt="2021-11-28T12:01:14.669" v="4994" actId="6264"/>
          <ac:spMkLst>
            <pc:docMk/>
            <pc:sldMk cId="667546550" sldId="269"/>
            <ac:spMk id="6" creationId="{200A0F37-6B7B-4CA5-9A49-D27D675FA556}"/>
          </ac:spMkLst>
        </pc:spChg>
        <pc:spChg chg="add del mod ord">
          <ac:chgData name="Peter" userId="aedb3711a5651216" providerId="LiveId" clId="{AC32B296-3D2F-4ED8-AF58-E6DB315A1638}" dt="2021-11-28T12:01:14.669" v="4994" actId="6264"/>
          <ac:spMkLst>
            <pc:docMk/>
            <pc:sldMk cId="667546550" sldId="269"/>
            <ac:spMk id="7" creationId="{8B5B7ECF-F235-4F82-8D5A-C36EB4EEA2BC}"/>
          </ac:spMkLst>
        </pc:spChg>
        <pc:picChg chg="add mod">
          <ac:chgData name="Peter" userId="aedb3711a5651216" providerId="LiveId" clId="{AC32B296-3D2F-4ED8-AF58-E6DB315A1638}" dt="2021-11-28T12:01:07.971" v="4992" actId="1076"/>
          <ac:picMkLst>
            <pc:docMk/>
            <pc:sldMk cId="667546550" sldId="269"/>
            <ac:picMk id="3" creationId="{723C8183-5D25-42F8-9279-26E2C842BCC3}"/>
          </ac:picMkLst>
        </pc:picChg>
        <pc:picChg chg="del">
          <ac:chgData name="Peter" userId="aedb3711a5651216" providerId="LiveId" clId="{AC32B296-3D2F-4ED8-AF58-E6DB315A1638}" dt="2021-11-28T12:00:50.417" v="4987" actId="478"/>
          <ac:picMkLst>
            <pc:docMk/>
            <pc:sldMk cId="667546550" sldId="269"/>
            <ac:picMk id="5" creationId="{9EF14E66-9833-4CA2-9B03-AA51327FC2DB}"/>
          </ac:picMkLst>
        </pc:picChg>
      </pc:sldChg>
      <pc:sldChg chg="new del">
        <pc:chgData name="Peter" userId="aedb3711a5651216" providerId="LiveId" clId="{AC32B296-3D2F-4ED8-AF58-E6DB315A1638}" dt="2021-11-28T12:00:19.091" v="4985" actId="680"/>
        <pc:sldMkLst>
          <pc:docMk/>
          <pc:sldMk cId="1776611990" sldId="269"/>
        </pc:sldMkLst>
      </pc:sldChg>
      <pc:sldChg chg="addSp delSp modSp add mod">
        <pc:chgData name="Peter" userId="aedb3711a5651216" providerId="LiveId" clId="{AC32B296-3D2F-4ED8-AF58-E6DB315A1638}" dt="2021-11-28T12:03:04.125" v="5014" actId="1076"/>
        <pc:sldMkLst>
          <pc:docMk/>
          <pc:sldMk cId="2229679708" sldId="270"/>
        </pc:sldMkLst>
        <pc:picChg chg="add mod">
          <ac:chgData name="Peter" userId="aedb3711a5651216" providerId="LiveId" clId="{AC32B296-3D2F-4ED8-AF58-E6DB315A1638}" dt="2021-11-28T12:02:57.883" v="5012" actId="1076"/>
          <ac:picMkLst>
            <pc:docMk/>
            <pc:sldMk cId="2229679708" sldId="270"/>
            <ac:picMk id="2" creationId="{5F498737-B3D6-4D86-AA3A-ED452A72305A}"/>
          </ac:picMkLst>
        </pc:picChg>
        <pc:picChg chg="del">
          <ac:chgData name="Peter" userId="aedb3711a5651216" providerId="LiveId" clId="{AC32B296-3D2F-4ED8-AF58-E6DB315A1638}" dt="2021-11-28T12:01:25.295" v="4996" actId="478"/>
          <ac:picMkLst>
            <pc:docMk/>
            <pc:sldMk cId="2229679708" sldId="270"/>
            <ac:picMk id="3" creationId="{723C8183-5D25-42F8-9279-26E2C842BCC3}"/>
          </ac:picMkLst>
        </pc:picChg>
        <pc:picChg chg="add mod">
          <ac:chgData name="Peter" userId="aedb3711a5651216" providerId="LiveId" clId="{AC32B296-3D2F-4ED8-AF58-E6DB315A1638}" dt="2021-11-28T12:03:04.125" v="5014" actId="1076"/>
          <ac:picMkLst>
            <pc:docMk/>
            <pc:sldMk cId="2229679708" sldId="270"/>
            <ac:picMk id="6" creationId="{89127B82-84DB-4E69-BF06-622232BF894A}"/>
          </ac:picMkLst>
        </pc:picChg>
      </pc:sldChg>
      <pc:sldMasterChg chg="addSldLayout">
        <pc:chgData name="Peter" userId="aedb3711a5651216" providerId="LiveId" clId="{AC32B296-3D2F-4ED8-AF58-E6DB315A1638}" dt="2021-11-28T07:11:25.314" v="0" actId="680"/>
        <pc:sldMasterMkLst>
          <pc:docMk/>
          <pc:sldMasterMk cId="3430329743" sldId="2147483648"/>
        </pc:sldMasterMkLst>
        <pc:sldLayoutChg chg="add">
          <pc:chgData name="Peter" userId="aedb3711a5651216" providerId="LiveId" clId="{AC32B296-3D2F-4ED8-AF58-E6DB315A1638}" dt="2021-11-28T07:11:25.314" v="0" actId="680"/>
          <pc:sldLayoutMkLst>
            <pc:docMk/>
            <pc:sldMasterMk cId="3430329743" sldId="2147483648"/>
            <pc:sldLayoutMk cId="421565801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9B1F3-E63B-49F0-AAD1-BC7C66F2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ACF52C-454B-4AB8-BE29-0D226DF8C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56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32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0B09CC-9211-4CA8-81EE-3C4E1728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11" y="1283982"/>
            <a:ext cx="10770577" cy="429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2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764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Collaborative Transformer 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/>
              <p:nvPr/>
            </p:nvSpPr>
            <p:spPr>
              <a:xfrm>
                <a:off x="245571" y="750800"/>
                <a:ext cx="11792317" cy="6069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Temporal Collaborative Attention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attention weights across all sampled interactions can be normalized by employing a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9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brk m:alnAt="9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m:rPr>
                                  <m:brk m:alnAt="9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9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be more specific, denoting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respectively the key, value, and query input for the temporal collaborative attention module.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stacked information of all  sampled interaction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rewritten as: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1" y="750800"/>
                <a:ext cx="11792317" cy="6069803"/>
              </a:xfrm>
              <a:prstGeom prst="rect">
                <a:avLst/>
              </a:prstGeom>
              <a:blipFill>
                <a:blip r:embed="rId2"/>
                <a:stretch>
                  <a:fillRect l="-775" r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06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764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Collaborative Transformer 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/>
              <p:nvPr/>
            </p:nvSpPr>
            <p:spPr>
              <a:xfrm>
                <a:off x="582917" y="1697189"/>
                <a:ext cx="11026166" cy="3340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Aggregation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feed-forward neural network (FFN)  is applied for information aggregation: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𝐹𝐹𝑁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𝒩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temporal embedding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layer, and FFN consists two linear transformation layers with a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activation function.   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7" y="1697189"/>
                <a:ext cx="11026166" cy="3340530"/>
              </a:xfrm>
              <a:prstGeom prst="rect">
                <a:avLst/>
              </a:prstGeom>
              <a:blipFill>
                <a:blip r:embed="rId2"/>
                <a:stretch>
                  <a:fillRect l="-885" r="-885" b="-3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88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7306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 and Optimization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/>
              <p:nvPr/>
            </p:nvSpPr>
            <p:spPr>
              <a:xfrm>
                <a:off x="176502" y="836865"/>
                <a:ext cx="11838995" cy="602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Prediction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test triplet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yields temporal embeddings for both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last TCT layer, denoting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respectively. Then, the prediction score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is:  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Optimization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BRP loss is used for model optimization,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𝑝𝑟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𝒪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𝒪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positive interaction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comes from the edge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ℰ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CTBG, the negative item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sampled from unobserved items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\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user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timestamp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training samples.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02" y="836865"/>
                <a:ext cx="11838995" cy="6021135"/>
              </a:xfrm>
              <a:prstGeom prst="rect">
                <a:avLst/>
              </a:prstGeom>
              <a:blipFill>
                <a:blip r:embed="rId2"/>
                <a:stretch>
                  <a:fillRect l="-824" r="-772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88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81A0E5-42C6-4197-81FC-BF5A97E30F98}"/>
              </a:ext>
            </a:extLst>
          </p:cNvPr>
          <p:cNvSpPr txBox="1"/>
          <p:nvPr/>
        </p:nvSpPr>
        <p:spPr>
          <a:xfrm>
            <a:off x="154112" y="10274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F14E66-9833-4CA2-9B03-AA51327FC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15" y="749073"/>
            <a:ext cx="9599369" cy="59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56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81A0E5-42C6-4197-81FC-BF5A97E30F98}"/>
              </a:ext>
            </a:extLst>
          </p:cNvPr>
          <p:cNvSpPr txBox="1"/>
          <p:nvPr/>
        </p:nvSpPr>
        <p:spPr>
          <a:xfrm>
            <a:off x="154112" y="10274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3C8183-5D25-42F8-9279-26E2C842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38" y="849820"/>
            <a:ext cx="7434723" cy="57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4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81A0E5-42C6-4197-81FC-BF5A97E30F98}"/>
              </a:ext>
            </a:extLst>
          </p:cNvPr>
          <p:cNvSpPr txBox="1"/>
          <p:nvPr/>
        </p:nvSpPr>
        <p:spPr>
          <a:xfrm>
            <a:off x="154112" y="10274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498737-B3D6-4D86-AA3A-ED452A72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203" y="749073"/>
            <a:ext cx="5717594" cy="37099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127B82-84DB-4E69-BF06-622232BF8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29" y="4549089"/>
            <a:ext cx="6230942" cy="211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7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458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 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/>
              <p:nvPr/>
            </p:nvSpPr>
            <p:spPr>
              <a:xfrm>
                <a:off x="890221" y="1727128"/>
                <a:ext cx="10411558" cy="2795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Continuous-Time Sequential Recommendation: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user set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𝒰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item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a set of feature timestamps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For a specific user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continuous-time sequential 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recommendation is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generate a ranking list of items from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\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timestamp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the items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interested will be ranked top in the list.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21" y="1727128"/>
                <a:ext cx="10411558" cy="2795958"/>
              </a:xfrm>
              <a:prstGeom prst="rect">
                <a:avLst/>
              </a:prstGeom>
              <a:blipFill>
                <a:blip r:embed="rId2"/>
                <a:stretch>
                  <a:fillRect l="-761" r="-937" b="-4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5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48A2BA4-8D0B-4F1A-85EA-8A0AF1EA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898" y="886784"/>
            <a:ext cx="7144747" cy="4334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2A5FF1-3507-43EF-8ADB-BB33FCD37EFD}"/>
              </a:ext>
            </a:extLst>
          </p:cNvPr>
          <p:cNvSpPr txBox="1"/>
          <p:nvPr/>
        </p:nvSpPr>
        <p:spPr>
          <a:xfrm>
            <a:off x="154112" y="102742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4524D4-E3C4-4864-9788-2862B6B480F2}"/>
              </a:ext>
            </a:extLst>
          </p:cNvPr>
          <p:cNvSpPr txBox="1"/>
          <p:nvPr/>
        </p:nvSpPr>
        <p:spPr>
          <a:xfrm>
            <a:off x="949568" y="5358975"/>
            <a:ext cx="10735408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sequential patterns simultaneously?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express the temporal effects of collaborative signals effectively?</a:t>
            </a:r>
          </a:p>
        </p:txBody>
      </p:sp>
    </p:spTree>
    <p:extLst>
      <p:ext uri="{BB962C8B-B14F-4D97-AF65-F5344CB8AC3E}">
        <p14:creationId xmlns:p14="http://schemas.microsoft.com/office/powerpoint/2010/main" val="271636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8747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Time Bipartite Graph (CTBG) 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610977-6AAD-4E85-9354-4519F381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948986"/>
            <a:ext cx="7430537" cy="30960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1E65B0-C67F-4935-92F9-F1B7D442A003}"/>
              </a:ext>
            </a:extLst>
          </p:cNvPr>
          <p:cNvSpPr txBox="1"/>
          <p:nvPr/>
        </p:nvSpPr>
        <p:spPr>
          <a:xfrm>
            <a:off x="415435" y="4106590"/>
            <a:ext cx="11361128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timestamps and neighbor items of user preserve sequential patterns, the CTBG is constructed for sequential patterns and collaborative signals unification.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Devising Temporal Collaborative Transformer (TCT) layer, which adopts collaborative attention among user-item interactions to capture temporal collaborative signals. </a:t>
            </a:r>
          </a:p>
        </p:txBody>
      </p:sp>
    </p:spTree>
    <p:extLst>
      <p:ext uri="{BB962C8B-B14F-4D97-AF65-F5344CB8AC3E}">
        <p14:creationId xmlns:p14="http://schemas.microsoft.com/office/powerpoint/2010/main" val="281679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1104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Graph Sequential Recommender (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TGSRec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10C7E3-46A1-4FA9-95BE-0D647CD11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" r="2716"/>
          <a:stretch/>
        </p:blipFill>
        <p:spPr>
          <a:xfrm>
            <a:off x="31445" y="1413933"/>
            <a:ext cx="12129110" cy="416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1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3869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 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/>
              <p:nvPr/>
            </p:nvSpPr>
            <p:spPr>
              <a:xfrm>
                <a:off x="399683" y="854580"/>
                <a:ext cx="11392633" cy="5667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User/Item Embeddings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user(item) node is parameterized by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can be generated by indexing an embedding table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𝓤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𝒱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𝒱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𝒰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Note that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optimized in CTBG.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Continuous-Time Embedding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explicitly representing the temporal feature, the temporal embedding can be represented by: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)↦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learnable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dimension.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3" y="854580"/>
                <a:ext cx="11392633" cy="5667898"/>
              </a:xfrm>
              <a:prstGeom prst="rect">
                <a:avLst/>
              </a:prstGeom>
              <a:blipFill>
                <a:blip r:embed="rId2"/>
                <a:stretch>
                  <a:fillRect l="-857" r="-857" b="-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16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764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Collaborative Transformer 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/>
              <p:nvPr/>
            </p:nvSpPr>
            <p:spPr>
              <a:xfrm>
                <a:off x="0" y="535885"/>
                <a:ext cx="12192000" cy="6322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Construction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user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information representation can be formulated by: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el-GR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=1,2,..,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information for user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temporal embedding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temporal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 sampling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different interactions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before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𝒩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)|(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ℰ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For pair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information representation can be formulated by: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el-GR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information for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temporal embedding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Again, 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5885"/>
                <a:ext cx="12192000" cy="6322115"/>
              </a:xfrm>
              <a:prstGeom prst="rect">
                <a:avLst/>
              </a:prstGeom>
              <a:blipFill>
                <a:blip r:embed="rId2"/>
                <a:stretch>
                  <a:fillRect l="-750" r="-750" b="-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48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764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Collaborative Transformer 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/>
              <p:nvPr/>
            </p:nvSpPr>
            <p:spPr>
              <a:xfrm>
                <a:off x="399683" y="931489"/>
                <a:ext cx="11392633" cy="4995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Propagation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temporal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inferred via propagating the information of sampled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𝒩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</m:sSubSup>
                    <m:r>
                      <m:rPr>
                        <m:brk m:alnAt="7"/>
                      </m:rP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impact of a historical interaction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temporal inference of user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calculated by the temporal collaborative attention.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linear transformation matrix.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3" y="931489"/>
                <a:ext cx="11392633" cy="4995022"/>
              </a:xfrm>
              <a:prstGeom prst="rect">
                <a:avLst/>
              </a:prstGeom>
              <a:blipFill>
                <a:blip r:embed="rId2"/>
                <a:stretch>
                  <a:fillRect l="-857" r="-857" b="-1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37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764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Collaborative Transformer 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/>
              <p:nvPr/>
            </p:nvSpPr>
            <p:spPr>
              <a:xfrm>
                <a:off x="199841" y="1028205"/>
                <a:ext cx="11792317" cy="5493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Temporal Collaborative Attention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attention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</m:sSubSup>
                    <m:r>
                      <m:rPr>
                        <m:brk m:alnAt="7"/>
                      </m:rP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formulated as follows: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both linear transformation matrices. If we ignore the transformation matrices and the scalar factor, the right-hand side of above equation can be rewritten as: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)∙</m:t>
                      </m:r>
                      <m:r>
                        <m:rPr>
                          <m:sty m:val="p"/>
                        </m:rPr>
                        <a:rPr lang="el-GR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 the first term denotes the user-item collaborative signal, and the second term models the temporal eﬀect according to the temporal kernel trick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ψ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)∙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1" y="1028205"/>
                <a:ext cx="11792317" cy="5493876"/>
              </a:xfrm>
              <a:prstGeom prst="rect">
                <a:avLst/>
              </a:prstGeom>
              <a:blipFill>
                <a:blip r:embed="rId2"/>
                <a:stretch>
                  <a:fillRect l="-827" r="-1448" b="-1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98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883</Words>
  <Application>Microsoft Office PowerPoint</Application>
  <PresentationFormat>宽屏</PresentationFormat>
  <Paragraphs>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</dc:creator>
  <cp:lastModifiedBy>Peter</cp:lastModifiedBy>
  <cp:revision>45</cp:revision>
  <dcterms:created xsi:type="dcterms:W3CDTF">2021-11-28T07:10:31Z</dcterms:created>
  <dcterms:modified xsi:type="dcterms:W3CDTF">2021-11-29T05:23:59Z</dcterms:modified>
</cp:coreProperties>
</file>