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71" r:id="rId5"/>
    <p:sldId id="280" r:id="rId6"/>
    <p:sldId id="277" r:id="rId7"/>
    <p:sldId id="282" r:id="rId8"/>
    <p:sldId id="283" r:id="rId9"/>
    <p:sldId id="284" r:id="rId10"/>
    <p:sldId id="268" r:id="rId11"/>
    <p:sldId id="26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userId="aedb3711a5651216" providerId="LiveId" clId="{AC32B296-3D2F-4ED8-AF58-E6DB315A1638}"/>
    <pc:docChg chg="undo custSel addSld delSld modSld sldOrd">
      <pc:chgData name="Peter" userId="aedb3711a5651216" providerId="LiveId" clId="{AC32B296-3D2F-4ED8-AF58-E6DB315A1638}" dt="2021-11-29T05:23:50.037" v="5045" actId="20577"/>
      <pc:docMkLst>
        <pc:docMk/>
      </pc:docMkLst>
      <pc:sldChg chg="addSp delSp modSp new mod">
        <pc:chgData name="Peter" userId="aedb3711a5651216" providerId="LiveId" clId="{AC32B296-3D2F-4ED8-AF58-E6DB315A1638}" dt="2021-11-28T07:11:38.664" v="5" actId="1076"/>
        <pc:sldMkLst>
          <pc:docMk/>
          <pc:sldMk cId="752727600" sldId="256"/>
        </pc:sldMkLst>
        <pc:spChg chg="del">
          <ac:chgData name="Peter" userId="aedb3711a5651216" providerId="LiveId" clId="{AC32B296-3D2F-4ED8-AF58-E6DB315A1638}" dt="2021-11-28T07:11:28.129" v="1" actId="478"/>
          <ac:spMkLst>
            <pc:docMk/>
            <pc:sldMk cId="752727600" sldId="256"/>
            <ac:spMk id="2" creationId="{F3E800A5-AA81-4706-8C54-66842F70EDFD}"/>
          </ac:spMkLst>
        </pc:spChg>
        <pc:spChg chg="del">
          <ac:chgData name="Peter" userId="aedb3711a5651216" providerId="LiveId" clId="{AC32B296-3D2F-4ED8-AF58-E6DB315A1638}" dt="2021-11-28T07:11:30.802" v="2" actId="478"/>
          <ac:spMkLst>
            <pc:docMk/>
            <pc:sldMk cId="752727600" sldId="256"/>
            <ac:spMk id="3" creationId="{B2D4AC8D-F994-46EF-A225-3D44007C04FC}"/>
          </ac:spMkLst>
        </pc:spChg>
        <pc:picChg chg="add mod">
          <ac:chgData name="Peter" userId="aedb3711a5651216" providerId="LiveId" clId="{AC32B296-3D2F-4ED8-AF58-E6DB315A1638}" dt="2021-11-28T07:11:38.664" v="5" actId="1076"/>
          <ac:picMkLst>
            <pc:docMk/>
            <pc:sldMk cId="752727600" sldId="256"/>
            <ac:picMk id="5" creationId="{C40B09CC-9211-4CA8-81EE-3C4E17287601}"/>
          </ac:picMkLst>
        </pc:picChg>
      </pc:sldChg>
      <pc:sldChg chg="addSp delSp modSp new mod">
        <pc:chgData name="Peter" userId="aedb3711a5651216" providerId="LiveId" clId="{AC32B296-3D2F-4ED8-AF58-E6DB315A1638}" dt="2021-11-28T07:21:15.739" v="209" actId="2711"/>
        <pc:sldMkLst>
          <pc:docMk/>
          <pc:sldMk cId="2716362860" sldId="257"/>
        </pc:sldMkLst>
        <pc:spChg chg="del">
          <ac:chgData name="Peter" userId="aedb3711a5651216" providerId="LiveId" clId="{AC32B296-3D2F-4ED8-AF58-E6DB315A1638}" dt="2021-11-28T07:12:22.838" v="7" actId="478"/>
          <ac:spMkLst>
            <pc:docMk/>
            <pc:sldMk cId="2716362860" sldId="257"/>
            <ac:spMk id="2" creationId="{091EA4E9-29E9-47DD-B774-9673A59E6303}"/>
          </ac:spMkLst>
        </pc:spChg>
        <pc:spChg chg="del">
          <ac:chgData name="Peter" userId="aedb3711a5651216" providerId="LiveId" clId="{AC32B296-3D2F-4ED8-AF58-E6DB315A1638}" dt="2021-11-28T07:12:25.132" v="8" actId="478"/>
          <ac:spMkLst>
            <pc:docMk/>
            <pc:sldMk cId="2716362860" sldId="257"/>
            <ac:spMk id="3" creationId="{67642B0F-588E-425F-BD89-1DB58F700463}"/>
          </ac:spMkLst>
        </pc:spChg>
        <pc:spChg chg="add mod">
          <ac:chgData name="Peter" userId="aedb3711a5651216" providerId="LiveId" clId="{AC32B296-3D2F-4ED8-AF58-E6DB315A1638}" dt="2021-11-28T07:15:31.087" v="16"/>
          <ac:spMkLst>
            <pc:docMk/>
            <pc:sldMk cId="2716362860" sldId="257"/>
            <ac:spMk id="6" creationId="{1B2A5FF1-3507-43EF-8ADB-BB33FCD37EFD}"/>
          </ac:spMkLst>
        </pc:spChg>
        <pc:spChg chg="add mod">
          <ac:chgData name="Peter" userId="aedb3711a5651216" providerId="LiveId" clId="{AC32B296-3D2F-4ED8-AF58-E6DB315A1638}" dt="2021-11-28T07:21:15.739" v="209" actId="2711"/>
          <ac:spMkLst>
            <pc:docMk/>
            <pc:sldMk cId="2716362860" sldId="257"/>
            <ac:spMk id="8" creationId="{9D4524D4-E3C4-4864-9788-2862B6B480F2}"/>
          </ac:spMkLst>
        </pc:spChg>
        <pc:picChg chg="add mod">
          <ac:chgData name="Peter" userId="aedb3711a5651216" providerId="LiveId" clId="{AC32B296-3D2F-4ED8-AF58-E6DB315A1638}" dt="2021-11-28T07:20:35.304" v="208" actId="1076"/>
          <ac:picMkLst>
            <pc:docMk/>
            <pc:sldMk cId="2716362860" sldId="257"/>
            <ac:picMk id="5" creationId="{A48A2BA4-8D0B-4F1A-85EA-8A0AF1EADF46}"/>
          </ac:picMkLst>
        </pc:picChg>
      </pc:sldChg>
      <pc:sldChg chg="addSp delSp modSp new mod ord">
        <pc:chgData name="Peter" userId="aedb3711a5651216" providerId="LiveId" clId="{AC32B296-3D2F-4ED8-AF58-E6DB315A1638}" dt="2021-11-29T05:23:50.037" v="5045" actId="20577"/>
        <pc:sldMkLst>
          <pc:docMk/>
          <pc:sldMk cId="255152114" sldId="258"/>
        </pc:sldMkLst>
        <pc:spChg chg="del mod">
          <ac:chgData name="Peter" userId="aedb3711a5651216" providerId="LiveId" clId="{AC32B296-3D2F-4ED8-AF58-E6DB315A1638}" dt="2021-11-28T07:22:25.630" v="215" actId="478"/>
          <ac:spMkLst>
            <pc:docMk/>
            <pc:sldMk cId="255152114" sldId="258"/>
            <ac:spMk id="2" creationId="{EC215E3B-D26D-4417-BD97-73B5627AE821}"/>
          </ac:spMkLst>
        </pc:spChg>
        <pc:spChg chg="del mod">
          <ac:chgData name="Peter" userId="aedb3711a5651216" providerId="LiveId" clId="{AC32B296-3D2F-4ED8-AF58-E6DB315A1638}" dt="2021-11-28T07:22:23.966" v="214" actId="478"/>
          <ac:spMkLst>
            <pc:docMk/>
            <pc:sldMk cId="255152114" sldId="258"/>
            <ac:spMk id="3" creationId="{0DF0ED52-DFC0-4503-9FDB-9E2CDDD0AABF}"/>
          </ac:spMkLst>
        </pc:spChg>
        <pc:spChg chg="add mod">
          <ac:chgData name="Peter" userId="aedb3711a5651216" providerId="LiveId" clId="{AC32B296-3D2F-4ED8-AF58-E6DB315A1638}" dt="2021-11-28T07:26:04.071" v="261" actId="108"/>
          <ac:spMkLst>
            <pc:docMk/>
            <pc:sldMk cId="255152114" sldId="258"/>
            <ac:spMk id="4" creationId="{80DD03A3-58C5-4C2A-B13F-1C61973E10F8}"/>
          </ac:spMkLst>
        </pc:spChg>
        <pc:spChg chg="add mod">
          <ac:chgData name="Peter" userId="aedb3711a5651216" providerId="LiveId" clId="{AC32B296-3D2F-4ED8-AF58-E6DB315A1638}" dt="2021-11-29T05:23:50.037" v="5045" actId="20577"/>
          <ac:spMkLst>
            <pc:docMk/>
            <pc:sldMk cId="255152114" sldId="258"/>
            <ac:spMk id="6" creationId="{29754C87-046B-4B28-9FBE-0E6CF7CD1BB9}"/>
          </ac:spMkLst>
        </pc:spChg>
      </pc:sldChg>
      <pc:sldChg chg="addSp delSp modSp add mod ord">
        <pc:chgData name="Peter" userId="aedb3711a5651216" providerId="LiveId" clId="{AC32B296-3D2F-4ED8-AF58-E6DB315A1638}" dt="2021-11-28T08:14:14.684" v="1197" actId="1076"/>
        <pc:sldMkLst>
          <pc:docMk/>
          <pc:sldMk cId="2816798376" sldId="259"/>
        </pc:sldMkLst>
        <pc:spChg chg="mod">
          <ac:chgData name="Peter" userId="aedb3711a5651216" providerId="LiveId" clId="{AC32B296-3D2F-4ED8-AF58-E6DB315A1638}" dt="2021-11-28T07:55:40.647" v="794" actId="20577"/>
          <ac:spMkLst>
            <pc:docMk/>
            <pc:sldMk cId="2816798376" sldId="259"/>
            <ac:spMk id="4" creationId="{80DD03A3-58C5-4C2A-B13F-1C61973E10F8}"/>
          </ac:spMkLst>
        </pc:spChg>
        <pc:spChg chg="del mod">
          <ac:chgData name="Peter" userId="aedb3711a5651216" providerId="LiveId" clId="{AC32B296-3D2F-4ED8-AF58-E6DB315A1638}" dt="2021-11-28T07:56:46.059" v="798" actId="478"/>
          <ac:spMkLst>
            <pc:docMk/>
            <pc:sldMk cId="2816798376" sldId="259"/>
            <ac:spMk id="6" creationId="{29754C87-046B-4B28-9FBE-0E6CF7CD1BB9}"/>
          </ac:spMkLst>
        </pc:spChg>
        <pc:spChg chg="add mod">
          <ac:chgData name="Peter" userId="aedb3711a5651216" providerId="LiveId" clId="{AC32B296-3D2F-4ED8-AF58-E6DB315A1638}" dt="2021-11-28T08:14:14.684" v="1197" actId="1076"/>
          <ac:spMkLst>
            <pc:docMk/>
            <pc:sldMk cId="2816798376" sldId="259"/>
            <ac:spMk id="7" creationId="{C81E65B0-C67F-4935-92F9-F1B7D442A003}"/>
          </ac:spMkLst>
        </pc:spChg>
        <pc:picChg chg="add mod">
          <ac:chgData name="Peter" userId="aedb3711a5651216" providerId="LiveId" clId="{AC32B296-3D2F-4ED8-AF58-E6DB315A1638}" dt="2021-11-28T08:00:28.195" v="802" actId="1076"/>
          <ac:picMkLst>
            <pc:docMk/>
            <pc:sldMk cId="2816798376" sldId="259"/>
            <ac:picMk id="3" creationId="{A8610977-6AAD-4E85-9354-4519F381BD2D}"/>
          </ac:picMkLst>
        </pc:picChg>
      </pc:sldChg>
      <pc:sldChg chg="addSp delSp modSp add mod">
        <pc:chgData name="Peter" userId="aedb3711a5651216" providerId="LiveId" clId="{AC32B296-3D2F-4ED8-AF58-E6DB315A1638}" dt="2021-11-28T08:19:10.711" v="1288" actId="20577"/>
        <pc:sldMkLst>
          <pc:docMk/>
          <pc:sldMk cId="3724211152" sldId="260"/>
        </pc:sldMkLst>
        <pc:spChg chg="mod">
          <ac:chgData name="Peter" userId="aedb3711a5651216" providerId="LiveId" clId="{AC32B296-3D2F-4ED8-AF58-E6DB315A1638}" dt="2021-11-28T08:19:10.711" v="1288" actId="20577"/>
          <ac:spMkLst>
            <pc:docMk/>
            <pc:sldMk cId="3724211152" sldId="260"/>
            <ac:spMk id="4" creationId="{80DD03A3-58C5-4C2A-B13F-1C61973E10F8}"/>
          </ac:spMkLst>
        </pc:spChg>
        <pc:spChg chg="del">
          <ac:chgData name="Peter" userId="aedb3711a5651216" providerId="LiveId" clId="{AC32B296-3D2F-4ED8-AF58-E6DB315A1638}" dt="2021-11-28T08:17:28.472" v="1199" actId="478"/>
          <ac:spMkLst>
            <pc:docMk/>
            <pc:sldMk cId="3724211152" sldId="260"/>
            <ac:spMk id="6" creationId="{29754C87-046B-4B28-9FBE-0E6CF7CD1BB9}"/>
          </ac:spMkLst>
        </pc:spChg>
        <pc:picChg chg="add mod modCrop">
          <ac:chgData name="Peter" userId="aedb3711a5651216" providerId="LiveId" clId="{AC32B296-3D2F-4ED8-AF58-E6DB315A1638}" dt="2021-11-28T08:17:56.474" v="1204" actId="1076"/>
          <ac:picMkLst>
            <pc:docMk/>
            <pc:sldMk cId="3724211152" sldId="260"/>
            <ac:picMk id="3" creationId="{9A10C7E3-46A1-4FA9-95BE-0D647CD116CF}"/>
          </ac:picMkLst>
        </pc:picChg>
      </pc:sldChg>
      <pc:sldChg chg="modSp add mod">
        <pc:chgData name="Peter" userId="aedb3711a5651216" providerId="LiveId" clId="{AC32B296-3D2F-4ED8-AF58-E6DB315A1638}" dt="2021-11-28T08:45:22.158" v="1892" actId="1076"/>
        <pc:sldMkLst>
          <pc:docMk/>
          <pc:sldMk cId="3311169717" sldId="261"/>
        </pc:sldMkLst>
        <pc:spChg chg="mod">
          <ac:chgData name="Peter" userId="aedb3711a5651216" providerId="LiveId" clId="{AC32B296-3D2F-4ED8-AF58-E6DB315A1638}" dt="2021-11-28T08:19:45.299" v="1303" actId="20577"/>
          <ac:spMkLst>
            <pc:docMk/>
            <pc:sldMk cId="3311169717" sldId="261"/>
            <ac:spMk id="4" creationId="{80DD03A3-58C5-4C2A-B13F-1C61973E10F8}"/>
          </ac:spMkLst>
        </pc:spChg>
        <pc:spChg chg="mod">
          <ac:chgData name="Peter" userId="aedb3711a5651216" providerId="LiveId" clId="{AC32B296-3D2F-4ED8-AF58-E6DB315A1638}" dt="2021-11-28T08:45:22.158" v="1892" actId="1076"/>
          <ac:spMkLst>
            <pc:docMk/>
            <pc:sldMk cId="3311169717" sldId="261"/>
            <ac:spMk id="6" creationId="{29754C87-046B-4B28-9FBE-0E6CF7CD1BB9}"/>
          </ac:spMkLst>
        </pc:spChg>
      </pc:sldChg>
      <pc:sldChg chg="modSp add mod">
        <pc:chgData name="Peter" userId="aedb3711a5651216" providerId="LiveId" clId="{AC32B296-3D2F-4ED8-AF58-E6DB315A1638}" dt="2021-11-28T09:17:12.320" v="2651" actId="1076"/>
        <pc:sldMkLst>
          <pc:docMk/>
          <pc:sldMk cId="1092484484" sldId="262"/>
        </pc:sldMkLst>
        <pc:spChg chg="mod">
          <ac:chgData name="Peter" userId="aedb3711a5651216" providerId="LiveId" clId="{AC32B296-3D2F-4ED8-AF58-E6DB315A1638}" dt="2021-11-28T08:47:04.905" v="1927" actId="20577"/>
          <ac:spMkLst>
            <pc:docMk/>
            <pc:sldMk cId="1092484484" sldId="262"/>
            <ac:spMk id="4" creationId="{80DD03A3-58C5-4C2A-B13F-1C61973E10F8}"/>
          </ac:spMkLst>
        </pc:spChg>
        <pc:spChg chg="mod">
          <ac:chgData name="Peter" userId="aedb3711a5651216" providerId="LiveId" clId="{AC32B296-3D2F-4ED8-AF58-E6DB315A1638}" dt="2021-11-28T09:17:12.320" v="2651" actId="1076"/>
          <ac:spMkLst>
            <pc:docMk/>
            <pc:sldMk cId="1092484484" sldId="262"/>
            <ac:spMk id="6" creationId="{29754C87-046B-4B28-9FBE-0E6CF7CD1BB9}"/>
          </ac:spMkLst>
        </pc:spChg>
      </pc:sldChg>
      <pc:sldChg chg="modSp add mod">
        <pc:chgData name="Peter" userId="aedb3711a5651216" providerId="LiveId" clId="{AC32B296-3D2F-4ED8-AF58-E6DB315A1638}" dt="2021-11-29T03:04:03.488" v="5037" actId="20577"/>
        <pc:sldMkLst>
          <pc:docMk/>
          <pc:sldMk cId="1749378476" sldId="263"/>
        </pc:sldMkLst>
        <pc:spChg chg="mod">
          <ac:chgData name="Peter" userId="aedb3711a5651216" providerId="LiveId" clId="{AC32B296-3D2F-4ED8-AF58-E6DB315A1638}" dt="2021-11-29T03:04:03.488" v="5037" actId="20577"/>
          <ac:spMkLst>
            <pc:docMk/>
            <pc:sldMk cId="1749378476" sldId="263"/>
            <ac:spMk id="6" creationId="{29754C87-046B-4B28-9FBE-0E6CF7CD1BB9}"/>
          </ac:spMkLst>
        </pc:spChg>
      </pc:sldChg>
      <pc:sldChg chg="modSp add mod">
        <pc:chgData name="Peter" userId="aedb3711a5651216" providerId="LiveId" clId="{AC32B296-3D2F-4ED8-AF58-E6DB315A1638}" dt="2021-11-28T09:46:13.195" v="3429" actId="1076"/>
        <pc:sldMkLst>
          <pc:docMk/>
          <pc:sldMk cId="1698981141" sldId="264"/>
        </pc:sldMkLst>
        <pc:spChg chg="mod">
          <ac:chgData name="Peter" userId="aedb3711a5651216" providerId="LiveId" clId="{AC32B296-3D2F-4ED8-AF58-E6DB315A1638}" dt="2021-11-28T09:46:13.195" v="3429" actId="1076"/>
          <ac:spMkLst>
            <pc:docMk/>
            <pc:sldMk cId="1698981141" sldId="264"/>
            <ac:spMk id="6" creationId="{29754C87-046B-4B28-9FBE-0E6CF7CD1BB9}"/>
          </ac:spMkLst>
        </pc:spChg>
      </pc:sldChg>
      <pc:sldChg chg="modSp add mod">
        <pc:chgData name="Peter" userId="aedb3711a5651216" providerId="LiveId" clId="{AC32B296-3D2F-4ED8-AF58-E6DB315A1638}" dt="2021-11-28T12:05:22.302" v="5034" actId="20577"/>
        <pc:sldMkLst>
          <pc:docMk/>
          <pc:sldMk cId="803060421" sldId="265"/>
        </pc:sldMkLst>
        <pc:spChg chg="mod">
          <ac:chgData name="Peter" userId="aedb3711a5651216" providerId="LiveId" clId="{AC32B296-3D2F-4ED8-AF58-E6DB315A1638}" dt="2021-11-28T12:05:22.302" v="5034" actId="20577"/>
          <ac:spMkLst>
            <pc:docMk/>
            <pc:sldMk cId="803060421" sldId="265"/>
            <ac:spMk id="6" creationId="{29754C87-046B-4B28-9FBE-0E6CF7CD1BB9}"/>
          </ac:spMkLst>
        </pc:spChg>
      </pc:sldChg>
      <pc:sldChg chg="modSp add mod">
        <pc:chgData name="Peter" userId="aedb3711a5651216" providerId="LiveId" clId="{AC32B296-3D2F-4ED8-AF58-E6DB315A1638}" dt="2021-11-28T10:47:44.237" v="4964" actId="1076"/>
        <pc:sldMkLst>
          <pc:docMk/>
          <pc:sldMk cId="1881880787" sldId="266"/>
        </pc:sldMkLst>
        <pc:spChg chg="mod">
          <ac:chgData name="Peter" userId="aedb3711a5651216" providerId="LiveId" clId="{AC32B296-3D2F-4ED8-AF58-E6DB315A1638}" dt="2021-11-28T10:47:44.237" v="4964" actId="1076"/>
          <ac:spMkLst>
            <pc:docMk/>
            <pc:sldMk cId="1881880787" sldId="266"/>
            <ac:spMk id="6" creationId="{29754C87-046B-4B28-9FBE-0E6CF7CD1BB9}"/>
          </ac:spMkLst>
        </pc:spChg>
      </pc:sldChg>
      <pc:sldChg chg="modSp add mod">
        <pc:chgData name="Peter" userId="aedb3711a5651216" providerId="LiveId" clId="{AC32B296-3D2F-4ED8-AF58-E6DB315A1638}" dt="2021-11-28T12:04:21.302" v="5031" actId="20577"/>
        <pc:sldMkLst>
          <pc:docMk/>
          <pc:sldMk cId="2475888453" sldId="267"/>
        </pc:sldMkLst>
        <pc:spChg chg="mod">
          <ac:chgData name="Peter" userId="aedb3711a5651216" providerId="LiveId" clId="{AC32B296-3D2F-4ED8-AF58-E6DB315A1638}" dt="2021-11-28T10:30:51.653" v="4309" actId="20577"/>
          <ac:spMkLst>
            <pc:docMk/>
            <pc:sldMk cId="2475888453" sldId="267"/>
            <ac:spMk id="4" creationId="{80DD03A3-58C5-4C2A-B13F-1C61973E10F8}"/>
          </ac:spMkLst>
        </pc:spChg>
        <pc:spChg chg="mod">
          <ac:chgData name="Peter" userId="aedb3711a5651216" providerId="LiveId" clId="{AC32B296-3D2F-4ED8-AF58-E6DB315A1638}" dt="2021-11-28T12:04:21.302" v="5031" actId="20577"/>
          <ac:spMkLst>
            <pc:docMk/>
            <pc:sldMk cId="2475888453" sldId="267"/>
            <ac:spMk id="6" creationId="{29754C87-046B-4B28-9FBE-0E6CF7CD1BB9}"/>
          </ac:spMkLst>
        </pc:spChg>
      </pc:sldChg>
      <pc:sldChg chg="addSp delSp modSp new mod">
        <pc:chgData name="Peter" userId="aedb3711a5651216" providerId="LiveId" clId="{AC32B296-3D2F-4ED8-AF58-E6DB315A1638}" dt="2021-11-28T11:59:10.527" v="4983" actId="1076"/>
        <pc:sldMkLst>
          <pc:docMk/>
          <pc:sldMk cId="2883256436" sldId="268"/>
        </pc:sldMkLst>
        <pc:spChg chg="del">
          <ac:chgData name="Peter" userId="aedb3711a5651216" providerId="LiveId" clId="{AC32B296-3D2F-4ED8-AF58-E6DB315A1638}" dt="2021-11-28T11:26:59.240" v="4966" actId="478"/>
          <ac:spMkLst>
            <pc:docMk/>
            <pc:sldMk cId="2883256436" sldId="268"/>
            <ac:spMk id="2" creationId="{68CF9C82-04ED-4066-BEB2-355F466C32B3}"/>
          </ac:spMkLst>
        </pc:spChg>
        <pc:spChg chg="del">
          <ac:chgData name="Peter" userId="aedb3711a5651216" providerId="LiveId" clId="{AC32B296-3D2F-4ED8-AF58-E6DB315A1638}" dt="2021-11-28T11:27:02.132" v="4967" actId="478"/>
          <ac:spMkLst>
            <pc:docMk/>
            <pc:sldMk cId="2883256436" sldId="268"/>
            <ac:spMk id="3" creationId="{F5384233-34DD-4E3F-BC5E-621778EE214B}"/>
          </ac:spMkLst>
        </pc:spChg>
        <pc:spChg chg="add mod">
          <ac:chgData name="Peter" userId="aedb3711a5651216" providerId="LiveId" clId="{AC32B296-3D2F-4ED8-AF58-E6DB315A1638}" dt="2021-11-28T11:57:25.382" v="4979" actId="20577"/>
          <ac:spMkLst>
            <pc:docMk/>
            <pc:sldMk cId="2883256436" sldId="268"/>
            <ac:spMk id="4" creationId="{6281A0E5-42C6-4197-81FC-BF5A97E30F98}"/>
          </ac:spMkLst>
        </pc:spChg>
        <pc:picChg chg="add mod">
          <ac:chgData name="Peter" userId="aedb3711a5651216" providerId="LiveId" clId="{AC32B296-3D2F-4ED8-AF58-E6DB315A1638}" dt="2021-11-28T11:59:10.527" v="4983" actId="1076"/>
          <ac:picMkLst>
            <pc:docMk/>
            <pc:sldMk cId="2883256436" sldId="268"/>
            <ac:picMk id="5" creationId="{9EF14E66-9833-4CA2-9B03-AA51327FC2DB}"/>
          </ac:picMkLst>
        </pc:picChg>
      </pc:sldChg>
      <pc:sldChg chg="addSp delSp modSp add mod chgLayout">
        <pc:chgData name="Peter" userId="aedb3711a5651216" providerId="LiveId" clId="{AC32B296-3D2F-4ED8-AF58-E6DB315A1638}" dt="2021-11-28T12:01:14.669" v="4994" actId="6264"/>
        <pc:sldMkLst>
          <pc:docMk/>
          <pc:sldMk cId="667546550" sldId="269"/>
        </pc:sldMkLst>
        <pc:spChg chg="add del mod ord">
          <ac:chgData name="Peter" userId="aedb3711a5651216" providerId="LiveId" clId="{AC32B296-3D2F-4ED8-AF58-E6DB315A1638}" dt="2021-11-28T12:01:14.669" v="4994" actId="6264"/>
          <ac:spMkLst>
            <pc:docMk/>
            <pc:sldMk cId="667546550" sldId="269"/>
            <ac:spMk id="6" creationId="{200A0F37-6B7B-4CA5-9A49-D27D675FA556}"/>
          </ac:spMkLst>
        </pc:spChg>
        <pc:spChg chg="add del mod ord">
          <ac:chgData name="Peter" userId="aedb3711a5651216" providerId="LiveId" clId="{AC32B296-3D2F-4ED8-AF58-E6DB315A1638}" dt="2021-11-28T12:01:14.669" v="4994" actId="6264"/>
          <ac:spMkLst>
            <pc:docMk/>
            <pc:sldMk cId="667546550" sldId="269"/>
            <ac:spMk id="7" creationId="{8B5B7ECF-F235-4F82-8D5A-C36EB4EEA2BC}"/>
          </ac:spMkLst>
        </pc:spChg>
        <pc:picChg chg="add mod">
          <ac:chgData name="Peter" userId="aedb3711a5651216" providerId="LiveId" clId="{AC32B296-3D2F-4ED8-AF58-E6DB315A1638}" dt="2021-11-28T12:01:07.971" v="4992" actId="1076"/>
          <ac:picMkLst>
            <pc:docMk/>
            <pc:sldMk cId="667546550" sldId="269"/>
            <ac:picMk id="3" creationId="{723C8183-5D25-42F8-9279-26E2C842BCC3}"/>
          </ac:picMkLst>
        </pc:picChg>
        <pc:picChg chg="del">
          <ac:chgData name="Peter" userId="aedb3711a5651216" providerId="LiveId" clId="{AC32B296-3D2F-4ED8-AF58-E6DB315A1638}" dt="2021-11-28T12:00:50.417" v="4987" actId="478"/>
          <ac:picMkLst>
            <pc:docMk/>
            <pc:sldMk cId="667546550" sldId="269"/>
            <ac:picMk id="5" creationId="{9EF14E66-9833-4CA2-9B03-AA51327FC2DB}"/>
          </ac:picMkLst>
        </pc:picChg>
      </pc:sldChg>
      <pc:sldChg chg="new del">
        <pc:chgData name="Peter" userId="aedb3711a5651216" providerId="LiveId" clId="{AC32B296-3D2F-4ED8-AF58-E6DB315A1638}" dt="2021-11-28T12:00:19.091" v="4985" actId="680"/>
        <pc:sldMkLst>
          <pc:docMk/>
          <pc:sldMk cId="1776611990" sldId="269"/>
        </pc:sldMkLst>
      </pc:sldChg>
      <pc:sldChg chg="addSp delSp modSp add mod">
        <pc:chgData name="Peter" userId="aedb3711a5651216" providerId="LiveId" clId="{AC32B296-3D2F-4ED8-AF58-E6DB315A1638}" dt="2021-11-28T12:03:04.125" v="5014" actId="1076"/>
        <pc:sldMkLst>
          <pc:docMk/>
          <pc:sldMk cId="2229679708" sldId="270"/>
        </pc:sldMkLst>
        <pc:picChg chg="add mod">
          <ac:chgData name="Peter" userId="aedb3711a5651216" providerId="LiveId" clId="{AC32B296-3D2F-4ED8-AF58-E6DB315A1638}" dt="2021-11-28T12:02:57.883" v="5012" actId="1076"/>
          <ac:picMkLst>
            <pc:docMk/>
            <pc:sldMk cId="2229679708" sldId="270"/>
            <ac:picMk id="2" creationId="{5F498737-B3D6-4D86-AA3A-ED452A72305A}"/>
          </ac:picMkLst>
        </pc:picChg>
        <pc:picChg chg="del">
          <ac:chgData name="Peter" userId="aedb3711a5651216" providerId="LiveId" clId="{AC32B296-3D2F-4ED8-AF58-E6DB315A1638}" dt="2021-11-28T12:01:25.295" v="4996" actId="478"/>
          <ac:picMkLst>
            <pc:docMk/>
            <pc:sldMk cId="2229679708" sldId="270"/>
            <ac:picMk id="3" creationId="{723C8183-5D25-42F8-9279-26E2C842BCC3}"/>
          </ac:picMkLst>
        </pc:picChg>
        <pc:picChg chg="add mod">
          <ac:chgData name="Peter" userId="aedb3711a5651216" providerId="LiveId" clId="{AC32B296-3D2F-4ED8-AF58-E6DB315A1638}" dt="2021-11-28T12:03:04.125" v="5014" actId="1076"/>
          <ac:picMkLst>
            <pc:docMk/>
            <pc:sldMk cId="2229679708" sldId="270"/>
            <ac:picMk id="6" creationId="{89127B82-84DB-4E69-BF06-622232BF894A}"/>
          </ac:picMkLst>
        </pc:picChg>
      </pc:sldChg>
      <pc:sldMasterChg chg="addSldLayout">
        <pc:chgData name="Peter" userId="aedb3711a5651216" providerId="LiveId" clId="{AC32B296-3D2F-4ED8-AF58-E6DB315A1638}" dt="2021-11-28T07:11:25.314" v="0" actId="680"/>
        <pc:sldMasterMkLst>
          <pc:docMk/>
          <pc:sldMasterMk cId="3430329743" sldId="2147483648"/>
        </pc:sldMasterMkLst>
        <pc:sldLayoutChg chg="add">
          <pc:chgData name="Peter" userId="aedb3711a5651216" providerId="LiveId" clId="{AC32B296-3D2F-4ED8-AF58-E6DB315A1638}" dt="2021-11-28T07:11:25.314" v="0" actId="680"/>
          <pc:sldLayoutMkLst>
            <pc:docMk/>
            <pc:sldMasterMk cId="3430329743" sldId="2147483648"/>
            <pc:sldLayoutMk cId="4215658010" sldId="2147483649"/>
          </pc:sldLayoutMkLst>
        </pc:sldLayoutChg>
      </pc:sldMasterChg>
    </pc:docChg>
  </pc:docChgLst>
  <pc:docChgLst>
    <pc:chgData name="Peter" userId="aedb3711a5651216" providerId="LiveId" clId="{AFCF485D-09C6-482F-82C5-B2210B6C571F}"/>
    <pc:docChg chg="undo redo custSel addSld delSld modSld sldOrd">
      <pc:chgData name="Peter" userId="aedb3711a5651216" providerId="LiveId" clId="{AFCF485D-09C6-482F-82C5-B2210B6C571F}" dt="2021-12-16T12:27:53.277" v="4723" actId="1076"/>
      <pc:docMkLst>
        <pc:docMk/>
      </pc:docMkLst>
      <pc:sldChg chg="addSp delSp modSp mod">
        <pc:chgData name="Peter" userId="aedb3711a5651216" providerId="LiveId" clId="{AFCF485D-09C6-482F-82C5-B2210B6C571F}" dt="2021-12-16T06:17:36.798" v="6" actId="1076"/>
        <pc:sldMkLst>
          <pc:docMk/>
          <pc:sldMk cId="752727600" sldId="256"/>
        </pc:sldMkLst>
        <pc:picChg chg="add mod modCrop">
          <ac:chgData name="Peter" userId="aedb3711a5651216" providerId="LiveId" clId="{AFCF485D-09C6-482F-82C5-B2210B6C571F}" dt="2021-12-16T06:17:36.798" v="6" actId="1076"/>
          <ac:picMkLst>
            <pc:docMk/>
            <pc:sldMk cId="752727600" sldId="256"/>
            <ac:picMk id="3" creationId="{5D07F575-7188-444A-9AD0-5B597B4ED8AA}"/>
          </ac:picMkLst>
        </pc:picChg>
        <pc:picChg chg="del">
          <ac:chgData name="Peter" userId="aedb3711a5651216" providerId="LiveId" clId="{AFCF485D-09C6-482F-82C5-B2210B6C571F}" dt="2021-12-16T06:16:35.965" v="0" actId="478"/>
          <ac:picMkLst>
            <pc:docMk/>
            <pc:sldMk cId="752727600" sldId="256"/>
            <ac:picMk id="5" creationId="{C40B09CC-9211-4CA8-81EE-3C4E17287601}"/>
          </ac:picMkLst>
        </pc:picChg>
      </pc:sldChg>
      <pc:sldChg chg="delSp modSp mod">
        <pc:chgData name="Peter" userId="aedb3711a5651216" providerId="LiveId" clId="{AFCF485D-09C6-482F-82C5-B2210B6C571F}" dt="2021-12-16T06:54:36.761" v="1193" actId="20577"/>
        <pc:sldMkLst>
          <pc:docMk/>
          <pc:sldMk cId="2716362860" sldId="257"/>
        </pc:sldMkLst>
        <pc:spChg chg="mod">
          <ac:chgData name="Peter" userId="aedb3711a5651216" providerId="LiveId" clId="{AFCF485D-09C6-482F-82C5-B2210B6C571F}" dt="2021-12-16T06:54:36.761" v="1193" actId="20577"/>
          <ac:spMkLst>
            <pc:docMk/>
            <pc:sldMk cId="2716362860" sldId="257"/>
            <ac:spMk id="6" creationId="{1B2A5FF1-3507-43EF-8ADB-BB33FCD37EFD}"/>
          </ac:spMkLst>
        </pc:spChg>
        <pc:spChg chg="mod">
          <ac:chgData name="Peter" userId="aedb3711a5651216" providerId="LiveId" clId="{AFCF485D-09C6-482F-82C5-B2210B6C571F}" dt="2021-12-16T06:54:31.506" v="1183" actId="1076"/>
          <ac:spMkLst>
            <pc:docMk/>
            <pc:sldMk cId="2716362860" sldId="257"/>
            <ac:spMk id="8" creationId="{9D4524D4-E3C4-4864-9788-2862B6B480F2}"/>
          </ac:spMkLst>
        </pc:spChg>
        <pc:picChg chg="del">
          <ac:chgData name="Peter" userId="aedb3711a5651216" providerId="LiveId" clId="{AFCF485D-09C6-482F-82C5-B2210B6C571F}" dt="2021-12-16T06:27:04.874" v="382" actId="478"/>
          <ac:picMkLst>
            <pc:docMk/>
            <pc:sldMk cId="2716362860" sldId="257"/>
            <ac:picMk id="5" creationId="{A48A2BA4-8D0B-4F1A-85EA-8A0AF1EADF46}"/>
          </ac:picMkLst>
        </pc:picChg>
      </pc:sldChg>
      <pc:sldChg chg="modSp mod">
        <pc:chgData name="Peter" userId="aedb3711a5651216" providerId="LiveId" clId="{AFCF485D-09C6-482F-82C5-B2210B6C571F}" dt="2021-12-16T06:26:38.782" v="381" actId="1076"/>
        <pc:sldMkLst>
          <pc:docMk/>
          <pc:sldMk cId="255152114" sldId="258"/>
        </pc:sldMkLst>
        <pc:spChg chg="mod">
          <ac:chgData name="Peter" userId="aedb3711a5651216" providerId="LiveId" clId="{AFCF485D-09C6-482F-82C5-B2210B6C571F}" dt="2021-12-16T06:26:38.782" v="381" actId="1076"/>
          <ac:spMkLst>
            <pc:docMk/>
            <pc:sldMk cId="255152114" sldId="258"/>
            <ac:spMk id="6" creationId="{29754C87-046B-4B28-9FBE-0E6CF7CD1BB9}"/>
          </ac:spMkLst>
        </pc:spChg>
      </pc:sldChg>
      <pc:sldChg chg="addSp delSp modSp mod">
        <pc:chgData name="Peter" userId="aedb3711a5651216" providerId="LiveId" clId="{AFCF485D-09C6-482F-82C5-B2210B6C571F}" dt="2021-12-16T06:59:11.485" v="1286" actId="20577"/>
        <pc:sldMkLst>
          <pc:docMk/>
          <pc:sldMk cId="2816798376" sldId="259"/>
        </pc:sldMkLst>
        <pc:spChg chg="mod">
          <ac:chgData name="Peter" userId="aedb3711a5651216" providerId="LiveId" clId="{AFCF485D-09C6-482F-82C5-B2210B6C571F}" dt="2021-12-16T06:59:11.485" v="1286" actId="20577"/>
          <ac:spMkLst>
            <pc:docMk/>
            <pc:sldMk cId="2816798376" sldId="259"/>
            <ac:spMk id="4" creationId="{80DD03A3-58C5-4C2A-B13F-1C61973E10F8}"/>
          </ac:spMkLst>
        </pc:spChg>
        <pc:spChg chg="del">
          <ac:chgData name="Peter" userId="aedb3711a5651216" providerId="LiveId" clId="{AFCF485D-09C6-482F-82C5-B2210B6C571F}" dt="2021-12-16T06:57:21.495" v="1231" actId="478"/>
          <ac:spMkLst>
            <pc:docMk/>
            <pc:sldMk cId="2816798376" sldId="259"/>
            <ac:spMk id="7" creationId="{C81E65B0-C67F-4935-92F9-F1B7D442A003}"/>
          </ac:spMkLst>
        </pc:spChg>
        <pc:picChg chg="del">
          <ac:chgData name="Peter" userId="aedb3711a5651216" providerId="LiveId" clId="{AFCF485D-09C6-482F-82C5-B2210B6C571F}" dt="2021-12-16T06:57:19.257" v="1230" actId="478"/>
          <ac:picMkLst>
            <pc:docMk/>
            <pc:sldMk cId="2816798376" sldId="259"/>
            <ac:picMk id="3" creationId="{A8610977-6AAD-4E85-9354-4519F381BD2D}"/>
          </ac:picMkLst>
        </pc:picChg>
        <pc:picChg chg="add mod modCrop">
          <ac:chgData name="Peter" userId="aedb3711a5651216" providerId="LiveId" clId="{AFCF485D-09C6-482F-82C5-B2210B6C571F}" dt="2021-12-16T06:58:30.974" v="1237" actId="1076"/>
          <ac:picMkLst>
            <pc:docMk/>
            <pc:sldMk cId="2816798376" sldId="259"/>
            <ac:picMk id="5" creationId="{F14E4404-3C44-4F67-BFC4-1399E85E1225}"/>
          </ac:picMkLst>
        </pc:picChg>
      </pc:sldChg>
      <pc:sldChg chg="addSp delSp modSp mod">
        <pc:chgData name="Peter" userId="aedb3711a5651216" providerId="LiveId" clId="{AFCF485D-09C6-482F-82C5-B2210B6C571F}" dt="2021-12-16T08:08:05.685" v="2366" actId="20577"/>
        <pc:sldMkLst>
          <pc:docMk/>
          <pc:sldMk cId="3724211152" sldId="260"/>
        </pc:sldMkLst>
        <pc:spChg chg="mod">
          <ac:chgData name="Peter" userId="aedb3711a5651216" providerId="LiveId" clId="{AFCF485D-09C6-482F-82C5-B2210B6C571F}" dt="2021-12-16T07:03:25.827" v="1318" actId="20577"/>
          <ac:spMkLst>
            <pc:docMk/>
            <pc:sldMk cId="3724211152" sldId="260"/>
            <ac:spMk id="4" creationId="{80DD03A3-58C5-4C2A-B13F-1C61973E10F8}"/>
          </ac:spMkLst>
        </pc:spChg>
        <pc:spChg chg="add mod">
          <ac:chgData name="Peter" userId="aedb3711a5651216" providerId="LiveId" clId="{AFCF485D-09C6-482F-82C5-B2210B6C571F}" dt="2021-12-16T07:59:57.054" v="2111" actId="1076"/>
          <ac:spMkLst>
            <pc:docMk/>
            <pc:sldMk cId="3724211152" sldId="260"/>
            <ac:spMk id="5" creationId="{F3EBC543-D047-4001-93A3-8A2BE702065D}"/>
          </ac:spMkLst>
        </pc:spChg>
        <pc:spChg chg="add mod">
          <ac:chgData name="Peter" userId="aedb3711a5651216" providerId="LiveId" clId="{AFCF485D-09C6-482F-82C5-B2210B6C571F}" dt="2021-12-16T08:08:05.685" v="2366" actId="20577"/>
          <ac:spMkLst>
            <pc:docMk/>
            <pc:sldMk cId="3724211152" sldId="260"/>
            <ac:spMk id="8" creationId="{C2B4B514-36FD-49EB-9A83-21B1A5112B65}"/>
          </ac:spMkLst>
        </pc:spChg>
        <pc:picChg chg="del">
          <ac:chgData name="Peter" userId="aedb3711a5651216" providerId="LiveId" clId="{AFCF485D-09C6-482F-82C5-B2210B6C571F}" dt="2021-12-16T07:02:34.936" v="1287" actId="478"/>
          <ac:picMkLst>
            <pc:docMk/>
            <pc:sldMk cId="3724211152" sldId="260"/>
            <ac:picMk id="3" creationId="{9A10C7E3-46A1-4FA9-95BE-0D647CD116CF}"/>
          </ac:picMkLst>
        </pc:picChg>
        <pc:picChg chg="add mod">
          <ac:chgData name="Peter" userId="aedb3711a5651216" providerId="LiveId" clId="{AFCF485D-09C6-482F-82C5-B2210B6C571F}" dt="2021-12-16T07:58:50.162" v="2104" actId="1076"/>
          <ac:picMkLst>
            <pc:docMk/>
            <pc:sldMk cId="3724211152" sldId="260"/>
            <ac:picMk id="6" creationId="{A7BC71BE-F3E6-460B-893B-E663958024FE}"/>
          </ac:picMkLst>
        </pc:picChg>
      </pc:sldChg>
      <pc:sldChg chg="modSp mod">
        <pc:chgData name="Peter" userId="aedb3711a5651216" providerId="LiveId" clId="{AFCF485D-09C6-482F-82C5-B2210B6C571F}" dt="2021-12-16T09:31:19.503" v="3825" actId="20577"/>
        <pc:sldMkLst>
          <pc:docMk/>
          <pc:sldMk cId="3311169717" sldId="261"/>
        </pc:sldMkLst>
        <pc:spChg chg="mod">
          <ac:chgData name="Peter" userId="aedb3711a5651216" providerId="LiveId" clId="{AFCF485D-09C6-482F-82C5-B2210B6C571F}" dt="2021-12-16T08:28:57.754" v="2560" actId="20577"/>
          <ac:spMkLst>
            <pc:docMk/>
            <pc:sldMk cId="3311169717" sldId="261"/>
            <ac:spMk id="4" creationId="{80DD03A3-58C5-4C2A-B13F-1C61973E10F8}"/>
          </ac:spMkLst>
        </pc:spChg>
        <pc:spChg chg="mod">
          <ac:chgData name="Peter" userId="aedb3711a5651216" providerId="LiveId" clId="{AFCF485D-09C6-482F-82C5-B2210B6C571F}" dt="2021-12-16T09:31:19.503" v="3825" actId="20577"/>
          <ac:spMkLst>
            <pc:docMk/>
            <pc:sldMk cId="3311169717" sldId="261"/>
            <ac:spMk id="6" creationId="{29754C87-046B-4B28-9FBE-0E6CF7CD1BB9}"/>
          </ac:spMkLst>
        </pc:spChg>
      </pc:sldChg>
      <pc:sldChg chg="del">
        <pc:chgData name="Peter" userId="aedb3711a5651216" providerId="LiveId" clId="{AFCF485D-09C6-482F-82C5-B2210B6C571F}" dt="2021-12-16T09:10:45.183" v="3477" actId="47"/>
        <pc:sldMkLst>
          <pc:docMk/>
          <pc:sldMk cId="1092484484" sldId="262"/>
        </pc:sldMkLst>
      </pc:sldChg>
      <pc:sldChg chg="del">
        <pc:chgData name="Peter" userId="aedb3711a5651216" providerId="LiveId" clId="{AFCF485D-09C6-482F-82C5-B2210B6C571F}" dt="2021-12-16T09:10:47.124" v="3478" actId="47"/>
        <pc:sldMkLst>
          <pc:docMk/>
          <pc:sldMk cId="1749378476" sldId="263"/>
        </pc:sldMkLst>
      </pc:sldChg>
      <pc:sldChg chg="del">
        <pc:chgData name="Peter" userId="aedb3711a5651216" providerId="LiveId" clId="{AFCF485D-09C6-482F-82C5-B2210B6C571F}" dt="2021-12-16T09:10:49.330" v="3479" actId="47"/>
        <pc:sldMkLst>
          <pc:docMk/>
          <pc:sldMk cId="1698981141" sldId="264"/>
        </pc:sldMkLst>
      </pc:sldChg>
      <pc:sldChg chg="del">
        <pc:chgData name="Peter" userId="aedb3711a5651216" providerId="LiveId" clId="{AFCF485D-09C6-482F-82C5-B2210B6C571F}" dt="2021-12-16T09:10:50.951" v="3480" actId="47"/>
        <pc:sldMkLst>
          <pc:docMk/>
          <pc:sldMk cId="803060421" sldId="265"/>
        </pc:sldMkLst>
      </pc:sldChg>
      <pc:sldChg chg="del">
        <pc:chgData name="Peter" userId="aedb3711a5651216" providerId="LiveId" clId="{AFCF485D-09C6-482F-82C5-B2210B6C571F}" dt="2021-12-16T09:10:53.235" v="3481" actId="47"/>
        <pc:sldMkLst>
          <pc:docMk/>
          <pc:sldMk cId="1881880787" sldId="266"/>
        </pc:sldMkLst>
      </pc:sldChg>
      <pc:sldChg chg="del">
        <pc:chgData name="Peter" userId="aedb3711a5651216" providerId="LiveId" clId="{AFCF485D-09C6-482F-82C5-B2210B6C571F}" dt="2021-12-16T09:10:55.178" v="3482" actId="47"/>
        <pc:sldMkLst>
          <pc:docMk/>
          <pc:sldMk cId="2475888453" sldId="267"/>
        </pc:sldMkLst>
      </pc:sldChg>
      <pc:sldChg chg="addSp delSp modSp mod">
        <pc:chgData name="Peter" userId="aedb3711a5651216" providerId="LiveId" clId="{AFCF485D-09C6-482F-82C5-B2210B6C571F}" dt="2021-12-16T12:26:53.133" v="4719" actId="1076"/>
        <pc:sldMkLst>
          <pc:docMk/>
          <pc:sldMk cId="2883256436" sldId="268"/>
        </pc:sldMkLst>
        <pc:picChg chg="add mod">
          <ac:chgData name="Peter" userId="aedb3711a5651216" providerId="LiveId" clId="{AFCF485D-09C6-482F-82C5-B2210B6C571F}" dt="2021-12-16T12:26:53.133" v="4719" actId="1076"/>
          <ac:picMkLst>
            <pc:docMk/>
            <pc:sldMk cId="2883256436" sldId="268"/>
            <ac:picMk id="3" creationId="{6B93A552-C884-466E-B3CC-2D406CFA281E}"/>
          </ac:picMkLst>
        </pc:picChg>
        <pc:picChg chg="del">
          <ac:chgData name="Peter" userId="aedb3711a5651216" providerId="LiveId" clId="{AFCF485D-09C6-482F-82C5-B2210B6C571F}" dt="2021-12-16T11:02:45.649" v="4713" actId="478"/>
          <ac:picMkLst>
            <pc:docMk/>
            <pc:sldMk cId="2883256436" sldId="268"/>
            <ac:picMk id="5" creationId="{9EF14E66-9833-4CA2-9B03-AA51327FC2DB}"/>
          </ac:picMkLst>
        </pc:picChg>
      </pc:sldChg>
      <pc:sldChg chg="addSp delSp modSp mod">
        <pc:chgData name="Peter" userId="aedb3711a5651216" providerId="LiveId" clId="{AFCF485D-09C6-482F-82C5-B2210B6C571F}" dt="2021-12-16T12:27:53.277" v="4723" actId="1076"/>
        <pc:sldMkLst>
          <pc:docMk/>
          <pc:sldMk cId="667546550" sldId="269"/>
        </pc:sldMkLst>
        <pc:picChg chg="del">
          <ac:chgData name="Peter" userId="aedb3711a5651216" providerId="LiveId" clId="{AFCF485D-09C6-482F-82C5-B2210B6C571F}" dt="2021-12-16T12:26:59.904" v="4720" actId="478"/>
          <ac:picMkLst>
            <pc:docMk/>
            <pc:sldMk cId="667546550" sldId="269"/>
            <ac:picMk id="3" creationId="{723C8183-5D25-42F8-9279-26E2C842BCC3}"/>
          </ac:picMkLst>
        </pc:picChg>
        <pc:picChg chg="add mod">
          <ac:chgData name="Peter" userId="aedb3711a5651216" providerId="LiveId" clId="{AFCF485D-09C6-482F-82C5-B2210B6C571F}" dt="2021-12-16T12:27:53.277" v="4723" actId="1076"/>
          <ac:picMkLst>
            <pc:docMk/>
            <pc:sldMk cId="667546550" sldId="269"/>
            <ac:picMk id="5" creationId="{4C6B18E2-9B1C-45E6-924B-471B71B5B8DC}"/>
          </ac:picMkLst>
        </pc:picChg>
      </pc:sldChg>
      <pc:sldChg chg="del">
        <pc:chgData name="Peter" userId="aedb3711a5651216" providerId="LiveId" clId="{AFCF485D-09C6-482F-82C5-B2210B6C571F}" dt="2021-12-16T11:02:53.701" v="4714" actId="47"/>
        <pc:sldMkLst>
          <pc:docMk/>
          <pc:sldMk cId="2229679708" sldId="270"/>
        </pc:sldMkLst>
      </pc:sldChg>
      <pc:sldChg chg="modSp add mod">
        <pc:chgData name="Peter" userId="aedb3711a5651216" providerId="LiveId" clId="{AFCF485D-09C6-482F-82C5-B2210B6C571F}" dt="2021-12-16T06:56:53.379" v="1229" actId="20577"/>
        <pc:sldMkLst>
          <pc:docMk/>
          <pc:sldMk cId="450340978" sldId="271"/>
        </pc:sldMkLst>
        <pc:spChg chg="mod">
          <ac:chgData name="Peter" userId="aedb3711a5651216" providerId="LiveId" clId="{AFCF485D-09C6-482F-82C5-B2210B6C571F}" dt="2021-12-16T06:56:53.379" v="1229" actId="20577"/>
          <ac:spMkLst>
            <pc:docMk/>
            <pc:sldMk cId="450340978" sldId="271"/>
            <ac:spMk id="6" creationId="{1B2A5FF1-3507-43EF-8ADB-BB33FCD37EFD}"/>
          </ac:spMkLst>
        </pc:spChg>
        <pc:spChg chg="mod">
          <ac:chgData name="Peter" userId="aedb3711a5651216" providerId="LiveId" clId="{AFCF485D-09C6-482F-82C5-B2210B6C571F}" dt="2021-12-16T06:54:52.051" v="1198" actId="1076"/>
          <ac:spMkLst>
            <pc:docMk/>
            <pc:sldMk cId="450340978" sldId="271"/>
            <ac:spMk id="8" creationId="{9D4524D4-E3C4-4864-9788-2862B6B480F2}"/>
          </ac:spMkLst>
        </pc:spChg>
      </pc:sldChg>
      <pc:sldChg chg="addSp modSp add mod">
        <pc:chgData name="Peter" userId="aedb3711a5651216" providerId="LiveId" clId="{AFCF485D-09C6-482F-82C5-B2210B6C571F}" dt="2021-12-16T08:29:43.255" v="2561" actId="1076"/>
        <pc:sldMkLst>
          <pc:docMk/>
          <pc:sldMk cId="2346213452" sldId="272"/>
        </pc:sldMkLst>
        <pc:spChg chg="mod">
          <ac:chgData name="Peter" userId="aedb3711a5651216" providerId="LiveId" clId="{AFCF485D-09C6-482F-82C5-B2210B6C571F}" dt="2021-12-16T08:00:23.198" v="2122" actId="20577"/>
          <ac:spMkLst>
            <pc:docMk/>
            <pc:sldMk cId="2346213452" sldId="272"/>
            <ac:spMk id="4" creationId="{80DD03A3-58C5-4C2A-B13F-1C61973E10F8}"/>
          </ac:spMkLst>
        </pc:spChg>
        <pc:spChg chg="mod">
          <ac:chgData name="Peter" userId="aedb3711a5651216" providerId="LiveId" clId="{AFCF485D-09C6-482F-82C5-B2210B6C571F}" dt="2021-12-16T08:29:43.255" v="2561" actId="1076"/>
          <ac:spMkLst>
            <pc:docMk/>
            <pc:sldMk cId="2346213452" sldId="272"/>
            <ac:spMk id="5" creationId="{F3EBC543-D047-4001-93A3-8A2BE702065D}"/>
          </ac:spMkLst>
        </pc:spChg>
        <pc:picChg chg="add mod">
          <ac:chgData name="Peter" userId="aedb3711a5651216" providerId="LiveId" clId="{AFCF485D-09C6-482F-82C5-B2210B6C571F}" dt="2021-12-16T08:22:29.605" v="2536" actId="1076"/>
          <ac:picMkLst>
            <pc:docMk/>
            <pc:sldMk cId="2346213452" sldId="272"/>
            <ac:picMk id="3" creationId="{34512A8F-23BC-4695-94E4-21F5DA64BDC9}"/>
          </ac:picMkLst>
        </pc:picChg>
      </pc:sldChg>
      <pc:sldChg chg="modSp add del mod ord">
        <pc:chgData name="Peter" userId="aedb3711a5651216" providerId="LiveId" clId="{AFCF485D-09C6-482F-82C5-B2210B6C571F}" dt="2021-12-16T09:25:17.778" v="3601" actId="47"/>
        <pc:sldMkLst>
          <pc:docMk/>
          <pc:sldMk cId="588293358" sldId="273"/>
        </pc:sldMkLst>
        <pc:spChg chg="mod">
          <ac:chgData name="Peter" userId="aedb3711a5651216" providerId="LiveId" clId="{AFCF485D-09C6-482F-82C5-B2210B6C571F}" dt="2021-12-16T09:11:18.110" v="3487"/>
          <ac:spMkLst>
            <pc:docMk/>
            <pc:sldMk cId="588293358" sldId="273"/>
            <ac:spMk id="4" creationId="{80DD03A3-58C5-4C2A-B13F-1C61973E10F8}"/>
          </ac:spMkLst>
        </pc:spChg>
      </pc:sldChg>
      <pc:sldChg chg="addSp modSp add del mod">
        <pc:chgData name="Peter" userId="aedb3711a5651216" providerId="LiveId" clId="{AFCF485D-09C6-482F-82C5-B2210B6C571F}" dt="2021-12-16T10:30:34.686" v="4128" actId="1076"/>
        <pc:sldMkLst>
          <pc:docMk/>
          <pc:sldMk cId="4013072128" sldId="274"/>
        </pc:sldMkLst>
        <pc:spChg chg="mod">
          <ac:chgData name="Peter" userId="aedb3711a5651216" providerId="LiveId" clId="{AFCF485D-09C6-482F-82C5-B2210B6C571F}" dt="2021-12-16T10:30:28.954" v="4127" actId="14100"/>
          <ac:spMkLst>
            <pc:docMk/>
            <pc:sldMk cId="4013072128" sldId="274"/>
            <ac:spMk id="6" creationId="{29754C87-046B-4B28-9FBE-0E6CF7CD1BB9}"/>
          </ac:spMkLst>
        </pc:spChg>
        <pc:picChg chg="add mod">
          <ac:chgData name="Peter" userId="aedb3711a5651216" providerId="LiveId" clId="{AFCF485D-09C6-482F-82C5-B2210B6C571F}" dt="2021-12-16T10:30:34.686" v="4128" actId="1076"/>
          <ac:picMkLst>
            <pc:docMk/>
            <pc:sldMk cId="4013072128" sldId="274"/>
            <ac:picMk id="3" creationId="{532BEBE9-7112-4FD1-A293-4381CC1E3EED}"/>
          </ac:picMkLst>
        </pc:picChg>
      </pc:sldChg>
      <pc:sldChg chg="addSp delSp modSp add mod">
        <pc:chgData name="Peter" userId="aedb3711a5651216" providerId="LiveId" clId="{AFCF485D-09C6-482F-82C5-B2210B6C571F}" dt="2021-12-16T10:40:45.099" v="4311" actId="1076"/>
        <pc:sldMkLst>
          <pc:docMk/>
          <pc:sldMk cId="155916686" sldId="275"/>
        </pc:sldMkLst>
        <pc:spChg chg="mod">
          <ac:chgData name="Peter" userId="aedb3711a5651216" providerId="LiveId" clId="{AFCF485D-09C6-482F-82C5-B2210B6C571F}" dt="2021-12-16T10:31:05.578" v="4142" actId="20577"/>
          <ac:spMkLst>
            <pc:docMk/>
            <pc:sldMk cId="155916686" sldId="275"/>
            <ac:spMk id="4" creationId="{80DD03A3-58C5-4C2A-B13F-1C61973E10F8}"/>
          </ac:spMkLst>
        </pc:spChg>
        <pc:spChg chg="mod">
          <ac:chgData name="Peter" userId="aedb3711a5651216" providerId="LiveId" clId="{AFCF485D-09C6-482F-82C5-B2210B6C571F}" dt="2021-12-16T10:40:29.878" v="4309" actId="1076"/>
          <ac:spMkLst>
            <pc:docMk/>
            <pc:sldMk cId="155916686" sldId="275"/>
            <ac:spMk id="6" creationId="{29754C87-046B-4B28-9FBE-0E6CF7CD1BB9}"/>
          </ac:spMkLst>
        </pc:spChg>
        <pc:picChg chg="del">
          <ac:chgData name="Peter" userId="aedb3711a5651216" providerId="LiveId" clId="{AFCF485D-09C6-482F-82C5-B2210B6C571F}" dt="2021-12-16T10:32:54.451" v="4177" actId="478"/>
          <ac:picMkLst>
            <pc:docMk/>
            <pc:sldMk cId="155916686" sldId="275"/>
            <ac:picMk id="3" creationId="{532BEBE9-7112-4FD1-A293-4381CC1E3EED}"/>
          </ac:picMkLst>
        </pc:picChg>
        <pc:picChg chg="add mod">
          <ac:chgData name="Peter" userId="aedb3711a5651216" providerId="LiveId" clId="{AFCF485D-09C6-482F-82C5-B2210B6C571F}" dt="2021-12-16T10:40:45.099" v="4311" actId="1076"/>
          <ac:picMkLst>
            <pc:docMk/>
            <pc:sldMk cId="155916686" sldId="275"/>
            <ac:picMk id="5" creationId="{8A2EDD22-14A2-466B-B145-38427B967FD7}"/>
          </ac:picMkLst>
        </pc:picChg>
      </pc:sldChg>
      <pc:sldChg chg="delSp modSp add mod">
        <pc:chgData name="Peter" userId="aedb3711a5651216" providerId="LiveId" clId="{AFCF485D-09C6-482F-82C5-B2210B6C571F}" dt="2021-12-16T11:01:03.889" v="4712" actId="20577"/>
        <pc:sldMkLst>
          <pc:docMk/>
          <pc:sldMk cId="186580608" sldId="276"/>
        </pc:sldMkLst>
        <pc:spChg chg="mod">
          <ac:chgData name="Peter" userId="aedb3711a5651216" providerId="LiveId" clId="{AFCF485D-09C6-482F-82C5-B2210B6C571F}" dt="2021-12-16T10:49:55.223" v="4330" actId="20577"/>
          <ac:spMkLst>
            <pc:docMk/>
            <pc:sldMk cId="186580608" sldId="276"/>
            <ac:spMk id="4" creationId="{80DD03A3-58C5-4C2A-B13F-1C61973E10F8}"/>
          </ac:spMkLst>
        </pc:spChg>
        <pc:spChg chg="mod">
          <ac:chgData name="Peter" userId="aedb3711a5651216" providerId="LiveId" clId="{AFCF485D-09C6-482F-82C5-B2210B6C571F}" dt="2021-12-16T11:01:03.889" v="4712" actId="20577"/>
          <ac:spMkLst>
            <pc:docMk/>
            <pc:sldMk cId="186580608" sldId="276"/>
            <ac:spMk id="6" creationId="{29754C87-046B-4B28-9FBE-0E6CF7CD1BB9}"/>
          </ac:spMkLst>
        </pc:spChg>
        <pc:picChg chg="del">
          <ac:chgData name="Peter" userId="aedb3711a5651216" providerId="LiveId" clId="{AFCF485D-09C6-482F-82C5-B2210B6C571F}" dt="2021-12-16T10:50:01.150" v="4331" actId="478"/>
          <ac:picMkLst>
            <pc:docMk/>
            <pc:sldMk cId="186580608" sldId="276"/>
            <ac:picMk id="5" creationId="{8A2EDD22-14A2-466B-B145-38427B967FD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EC88A-35AE-4050-A34E-5D4620AC5279}" type="datetimeFigureOut">
              <a:rPr lang="zh-CN" altLang="en-US" smtClean="0"/>
              <a:t>2022/2/18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8A677-7128-48A3-BAB0-51564A6971DC}" type="slidenum">
              <a:rPr lang="zh-CN" altLang="en-US" smtClean="0"/>
              <a:t>‹#›</a:t>
            </a:fld>
            <a:endParaRPr lang="zh-CN" altLang="en-US"/>
          </a:p>
        </p:txBody>
      </p:sp>
    </p:spTree>
    <p:extLst>
      <p:ext uri="{BB962C8B-B14F-4D97-AF65-F5344CB8AC3E}">
        <p14:creationId xmlns:p14="http://schemas.microsoft.com/office/powerpoint/2010/main" val="1121506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7AACF52C-454B-4AB8-BE29-0D226DF8CDD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标题 3">
            <a:extLst>
              <a:ext uri="{FF2B5EF4-FFF2-40B4-BE49-F238E27FC236}">
                <a16:creationId xmlns:a16="http://schemas.microsoft.com/office/drawing/2014/main" id="{C0B632A2-817A-441A-A219-BAC21324628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1565801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0329743"/>
      </p:ext>
    </p:extLst>
  </p:cSld>
  <p:clrMap bg1="lt1" tx1="dk1" bg2="lt2" tx2="dk2" accent1="accent1" accent2="accent2" accent3="accent3" accent4="accent4" accent5="accent5" accent6="accent6" hlink="hlink" folHlink="folHlink"/>
  <p:sldLayoutIdLst>
    <p:sldLayoutId id="2147483649"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2F6AA31-8352-4D6D-818E-182E5F362DDE}"/>
              </a:ext>
            </a:extLst>
          </p:cNvPr>
          <p:cNvPicPr>
            <a:picLocks noChangeAspect="1"/>
          </p:cNvPicPr>
          <p:nvPr/>
        </p:nvPicPr>
        <p:blipFill>
          <a:blip r:embed="rId2"/>
          <a:stretch>
            <a:fillRect/>
          </a:stretch>
        </p:blipFill>
        <p:spPr>
          <a:xfrm>
            <a:off x="267060" y="1484744"/>
            <a:ext cx="11657880" cy="3888511"/>
          </a:xfrm>
          <a:prstGeom prst="rect">
            <a:avLst/>
          </a:prstGeom>
        </p:spPr>
      </p:pic>
    </p:spTree>
    <p:extLst>
      <p:ext uri="{BB962C8B-B14F-4D97-AF65-F5344CB8AC3E}">
        <p14:creationId xmlns:p14="http://schemas.microsoft.com/office/powerpoint/2010/main" val="752727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281A0E5-42C6-4197-81FC-BF5A97E30F98}"/>
              </a:ext>
            </a:extLst>
          </p:cNvPr>
          <p:cNvSpPr txBox="1"/>
          <p:nvPr/>
        </p:nvSpPr>
        <p:spPr>
          <a:xfrm>
            <a:off x="154112" y="102742"/>
            <a:ext cx="2698175"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Experiments</a:t>
            </a:r>
            <a:endParaRPr lang="zh-CN" altLang="en-US" sz="36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2E546DD1-33E2-41BE-A294-15B5FFF68B45}"/>
              </a:ext>
            </a:extLst>
          </p:cNvPr>
          <p:cNvPicPr>
            <a:picLocks noChangeAspect="1"/>
          </p:cNvPicPr>
          <p:nvPr/>
        </p:nvPicPr>
        <p:blipFill>
          <a:blip r:embed="rId2"/>
          <a:stretch>
            <a:fillRect/>
          </a:stretch>
        </p:blipFill>
        <p:spPr>
          <a:xfrm>
            <a:off x="1432260" y="1102622"/>
            <a:ext cx="9327480" cy="5527819"/>
          </a:xfrm>
          <a:prstGeom prst="rect">
            <a:avLst/>
          </a:prstGeom>
        </p:spPr>
      </p:pic>
    </p:spTree>
    <p:extLst>
      <p:ext uri="{BB962C8B-B14F-4D97-AF65-F5344CB8AC3E}">
        <p14:creationId xmlns:p14="http://schemas.microsoft.com/office/powerpoint/2010/main" val="2883256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281A0E5-42C6-4197-81FC-BF5A97E30F98}"/>
              </a:ext>
            </a:extLst>
          </p:cNvPr>
          <p:cNvSpPr txBox="1"/>
          <p:nvPr/>
        </p:nvSpPr>
        <p:spPr>
          <a:xfrm>
            <a:off x="154112" y="102742"/>
            <a:ext cx="2698175"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Experiments</a:t>
            </a:r>
            <a:endParaRPr lang="zh-CN" altLang="en-US" sz="3600"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D51BB863-182E-46DD-BD14-53AA4E0061A4}"/>
              </a:ext>
            </a:extLst>
          </p:cNvPr>
          <p:cNvPicPr>
            <a:picLocks noChangeAspect="1"/>
          </p:cNvPicPr>
          <p:nvPr/>
        </p:nvPicPr>
        <p:blipFill>
          <a:blip r:embed="rId2"/>
          <a:stretch>
            <a:fillRect/>
          </a:stretch>
        </p:blipFill>
        <p:spPr>
          <a:xfrm>
            <a:off x="3787654" y="3556547"/>
            <a:ext cx="5255597" cy="3077523"/>
          </a:xfrm>
          <a:prstGeom prst="rect">
            <a:avLst/>
          </a:prstGeom>
        </p:spPr>
      </p:pic>
      <p:pic>
        <p:nvPicPr>
          <p:cNvPr id="10" name="图片 9">
            <a:extLst>
              <a:ext uri="{FF2B5EF4-FFF2-40B4-BE49-F238E27FC236}">
                <a16:creationId xmlns:a16="http://schemas.microsoft.com/office/drawing/2014/main" id="{130B4263-7D66-4BC8-A350-C509EFFF4D59}"/>
              </a:ext>
            </a:extLst>
          </p:cNvPr>
          <p:cNvPicPr>
            <a:picLocks noChangeAspect="1"/>
          </p:cNvPicPr>
          <p:nvPr/>
        </p:nvPicPr>
        <p:blipFill>
          <a:blip r:embed="rId3"/>
          <a:stretch>
            <a:fillRect/>
          </a:stretch>
        </p:blipFill>
        <p:spPr>
          <a:xfrm>
            <a:off x="3534501" y="749073"/>
            <a:ext cx="5761905" cy="2552381"/>
          </a:xfrm>
          <a:prstGeom prst="rect">
            <a:avLst/>
          </a:prstGeom>
        </p:spPr>
      </p:pic>
    </p:spTree>
    <p:extLst>
      <p:ext uri="{BB962C8B-B14F-4D97-AF65-F5344CB8AC3E}">
        <p14:creationId xmlns:p14="http://schemas.microsoft.com/office/powerpoint/2010/main" val="66754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4074833"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Problem Definition </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9754C87-046B-4B28-9FBE-0E6CF7CD1BB9}"/>
                  </a:ext>
                </a:extLst>
              </p:cNvPr>
              <p:cNvSpPr txBox="1"/>
              <p:nvPr/>
            </p:nvSpPr>
            <p:spPr>
              <a:xfrm>
                <a:off x="189888" y="750729"/>
                <a:ext cx="11812219" cy="3349956"/>
              </a:xfrm>
              <a:prstGeom prst="rect">
                <a:avLst/>
              </a:prstGeom>
              <a:noFill/>
            </p:spPr>
            <p:txBody>
              <a:bodyPr wrap="square">
                <a:spAutoFit/>
              </a:bodyPr>
              <a:lstStyle/>
              <a:p>
                <a:pPr algn="just">
                  <a:lnSpc>
                    <a:spcPct val="150000"/>
                  </a:lnSpc>
                </a:pPr>
                <a:r>
                  <a:rPr lang="en-US" altLang="zh-CN" sz="2400" dirty="0">
                    <a:latin typeface="Times New Roman" panose="02020603050405020304" pitchFamily="18" charset="0"/>
                    <a:cs typeface="Times New Roman" panose="02020603050405020304" pitchFamily="18" charset="0"/>
                  </a:rPr>
                  <a:t>In item recommendation tasks, there exist a set of users </a:t>
                </a:r>
                <a14:m>
                  <m:oMath xmlns:m="http://schemas.openxmlformats.org/officeDocument/2006/math">
                    <m:r>
                      <m:rPr>
                        <m:sty m:val="p"/>
                      </m:rPr>
                      <a:rPr lang="en-US" altLang="zh-CN" sz="2400" i="1" dirty="0">
                        <a:latin typeface="Cambria Math" panose="02040503050406030204" pitchFamily="18" charset="0"/>
                        <a:cs typeface="Times New Roman" panose="02020603050405020304" pitchFamily="18" charset="0"/>
                      </a:rPr>
                      <m:t>U</m:t>
                    </m:r>
                    <m:r>
                      <a:rPr lang="en-US" altLang="zh-CN" sz="2400" b="0" i="1" dirty="0" smtClean="0">
                        <a:latin typeface="Cambria Math" panose="02040503050406030204" pitchFamily="18" charset="0"/>
                        <a:cs typeface="Times New Roman" panose="02020603050405020304" pitchFamily="18" charset="0"/>
                      </a:rPr>
                      <m:t>≔{</m:t>
                    </m:r>
                    <m:sSub>
                      <m:sSubPr>
                        <m:ctrlPr>
                          <a:rPr lang="en-US" altLang="zh-CN" sz="2400" b="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𝑢</m:t>
                        </m:r>
                      </m:e>
                      <m:sub>
                        <m:r>
                          <a:rPr lang="en-US" altLang="zh-CN" sz="2400" b="0" i="1" dirty="0" smtClean="0">
                            <a:latin typeface="Cambria Math" panose="02040503050406030204" pitchFamily="18" charset="0"/>
                            <a:cs typeface="Times New Roman" panose="02020603050405020304" pitchFamily="18" charset="0"/>
                          </a:rPr>
                          <m:t>1</m:t>
                        </m:r>
                      </m:sub>
                    </m:sSub>
                    <m:r>
                      <a:rPr lang="en-US" altLang="zh-CN" sz="2400" b="0" i="1" dirty="0" smtClean="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𝑢</m:t>
                        </m:r>
                      </m:e>
                      <m:sub>
                        <m:r>
                          <a:rPr lang="en-US" altLang="zh-CN" sz="2400" b="0" i="1" dirty="0" smtClean="0">
                            <a:latin typeface="Cambria Math" panose="02040503050406030204" pitchFamily="18" charset="0"/>
                            <a:cs typeface="Times New Roman" panose="02020603050405020304" pitchFamily="18" charset="0"/>
                          </a:rPr>
                          <m:t>2</m:t>
                        </m:r>
                      </m:sub>
                    </m:sSub>
                    <m:r>
                      <a:rPr lang="en-US" altLang="zh-CN" sz="2400" b="0" i="1" dirty="0" smtClean="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𝑢</m:t>
                        </m:r>
                      </m:e>
                      <m:sub>
                        <m:r>
                          <a:rPr lang="en-US" altLang="zh-CN" sz="2400" b="0" i="1" dirty="0" smtClean="0">
                            <a:latin typeface="Cambria Math" panose="02040503050406030204" pitchFamily="18" charset="0"/>
                            <a:cs typeface="Times New Roman" panose="02020603050405020304" pitchFamily="18" charset="0"/>
                          </a:rPr>
                          <m:t>𝑁</m:t>
                        </m:r>
                      </m:sub>
                    </m:sSub>
                    <m:r>
                      <a:rPr lang="en-US" altLang="zh-CN" sz="2400" b="0" i="1" dirty="0" smtClean="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a set of items</a:t>
                </a:r>
                <a14:m>
                  <m:oMath xmlns:m="http://schemas.openxmlformats.org/officeDocument/2006/math">
                    <m:r>
                      <m:rPr>
                        <m:sty m:val="p"/>
                      </m:rPr>
                      <a:rPr lang="en-US" altLang="zh-CN" sz="2400" i="1" dirty="0" smtClean="0">
                        <a:latin typeface="Cambria Math" panose="02040503050406030204" pitchFamily="18" charset="0"/>
                        <a:cs typeface="Times New Roman" panose="02020603050405020304" pitchFamily="18" charset="0"/>
                      </a:rPr>
                      <m:t>I</m:t>
                    </m:r>
                    <m:r>
                      <a:rPr lang="en-US" altLang="zh-CN" sz="2400" i="1" dirty="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𝑖</m:t>
                        </m:r>
                      </m:e>
                      <m:sub>
                        <m:r>
                          <a:rPr lang="en-US" altLang="zh-CN" sz="2400" i="1" dirty="0">
                            <a:latin typeface="Cambria Math" panose="02040503050406030204" pitchFamily="18" charset="0"/>
                            <a:cs typeface="Times New Roman" panose="02020603050405020304" pitchFamily="18" charset="0"/>
                          </a:rPr>
                          <m:t>1</m:t>
                        </m:r>
                      </m:sub>
                    </m:sSub>
                    <m:r>
                      <a:rPr lang="en-US" altLang="zh-CN" sz="2400" i="1" dirty="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𝑖</m:t>
                        </m:r>
                      </m:e>
                      <m:sub>
                        <m:r>
                          <a:rPr lang="en-US" altLang="zh-CN" sz="2400" i="1" dirty="0">
                            <a:latin typeface="Cambria Math" panose="02040503050406030204" pitchFamily="18" charset="0"/>
                            <a:cs typeface="Times New Roman" panose="02020603050405020304" pitchFamily="18" charset="0"/>
                          </a:rPr>
                          <m:t>2</m:t>
                        </m:r>
                      </m:sub>
                    </m:sSub>
                    <m:r>
                      <a:rPr lang="en-US" altLang="zh-CN" sz="2400" i="1" dirty="0">
                        <a:latin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𝑖</m:t>
                        </m:r>
                      </m:e>
                      <m:sub>
                        <m:r>
                          <a:rPr lang="en-US" altLang="zh-CN" sz="2400" b="0" i="1" dirty="0" smtClean="0">
                            <a:latin typeface="Cambria Math" panose="02040503050406030204" pitchFamily="18" charset="0"/>
                            <a:cs typeface="Times New Roman" panose="02020603050405020304" pitchFamily="18" charset="0"/>
                          </a:rPr>
                          <m:t>𝑀</m:t>
                        </m:r>
                      </m:sub>
                    </m:sSub>
                    <m:r>
                      <a:rPr lang="en-US" altLang="zh-CN" sz="2400" i="1" dirty="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and a sparse binary interaction matrix</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𝑅</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𝑁</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𝑀</m:t>
                        </m:r>
                      </m:sup>
                    </m:sSup>
                  </m:oMath>
                </a14:m>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that indicate user’s implicit preferences on items. The main goal of the item recommendation task is to present user with short personalized ranked lists of relevant items based on their likelihood scores. </a:t>
                </a:r>
              </a:p>
              <a:p>
                <a:pPr algn="just">
                  <a:lnSpc>
                    <a:spcPct val="150000"/>
                  </a:lnSpc>
                </a:pPr>
                <a:r>
                  <a:rPr lang="en-US" altLang="zh-CN" sz="2400" dirty="0">
                    <a:latin typeface="Times New Roman" panose="02020603050405020304" pitchFamily="18" charset="0"/>
                    <a:cs typeface="Times New Roman" panose="02020603050405020304" pitchFamily="18" charset="0"/>
                  </a:rPr>
                  <a:t>To do so, models have to be optimized with respect to maximizing the ranked list’s NDCG quality measure</a:t>
                </a:r>
              </a:p>
            </p:txBody>
          </p:sp>
        </mc:Choice>
        <mc:Fallback xmlns="">
          <p:sp>
            <p:nvSpPr>
              <p:cNvPr id="6" name="文本框 5">
                <a:extLst>
                  <a:ext uri="{FF2B5EF4-FFF2-40B4-BE49-F238E27FC236}">
                    <a16:creationId xmlns:a16="http://schemas.microsoft.com/office/drawing/2014/main" id="{29754C87-046B-4B28-9FBE-0E6CF7CD1BB9}"/>
                  </a:ext>
                </a:extLst>
              </p:cNvPr>
              <p:cNvSpPr txBox="1">
                <a:spLocks noRot="1" noChangeAspect="1" noMove="1" noResize="1" noEditPoints="1" noAdjustHandles="1" noChangeArrowheads="1" noChangeShapeType="1" noTextEdit="1"/>
              </p:cNvSpPr>
              <p:nvPr/>
            </p:nvSpPr>
            <p:spPr>
              <a:xfrm>
                <a:off x="189888" y="750729"/>
                <a:ext cx="11812219" cy="3349956"/>
              </a:xfrm>
              <a:prstGeom prst="rect">
                <a:avLst/>
              </a:prstGeom>
              <a:blipFill>
                <a:blip r:embed="rId2"/>
                <a:stretch>
                  <a:fillRect l="-774" r="-826" b="-32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E72D7F85-D9F9-4E09-BA6D-AC7189020F16}"/>
                  </a:ext>
                </a:extLst>
              </p:cNvPr>
              <p:cNvSpPr txBox="1"/>
              <p:nvPr/>
            </p:nvSpPr>
            <p:spPr>
              <a:xfrm>
                <a:off x="155021" y="5559785"/>
                <a:ext cx="11881950" cy="1176348"/>
              </a:xfrm>
              <a:prstGeom prst="rect">
                <a:avLst/>
              </a:prstGeom>
              <a:noFill/>
            </p:spPr>
            <p:txBody>
              <a:bodyPr wrap="square">
                <a:spAutoFit/>
              </a:bodyPr>
              <a:lstStyle/>
              <a:p>
                <a:pPr algn="just">
                  <a:lnSpc>
                    <a:spcPct val="150000"/>
                  </a:lnSpc>
                </a:pPr>
                <a:r>
                  <a:rPr lang="en-US" altLang="zh-CN"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𝑟𝑒𝑙</m:t>
                        </m:r>
                      </m:e>
                      <m:sub>
                        <m:r>
                          <a:rPr lang="en-US" altLang="zh-CN" sz="2400" b="0" i="1" smtClean="0">
                            <a:latin typeface="Cambria Math" panose="02040503050406030204" pitchFamily="18" charset="0"/>
                            <a:cs typeface="Times New Roman" panose="02020603050405020304" pitchFamily="18" charset="0"/>
                          </a:rPr>
                          <m:t>𝑝</m:t>
                        </m:r>
                      </m:sub>
                    </m:sSub>
                  </m:oMath>
                </a14:m>
                <a:r>
                  <a:rPr lang="en-US" altLang="zh-CN" sz="2400" dirty="0">
                    <a:latin typeface="Times New Roman" panose="02020603050405020304" pitchFamily="18" charset="0"/>
                    <a:cs typeface="Times New Roman" panose="02020603050405020304" pitchFamily="18" charset="0"/>
                  </a:rPr>
                  <a:t> is the relevance of the item at position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𝑝</m:t>
                    </m:r>
                  </m:oMath>
                </a14:m>
                <a:r>
                  <a:rPr lang="en-US" altLang="zh-CN" sz="2400" dirty="0">
                    <a:latin typeface="Times New Roman" panose="02020603050405020304" pitchFamily="18" charset="0"/>
                    <a:cs typeface="Times New Roman" panose="02020603050405020304" pitchFamily="18" charset="0"/>
                  </a:rPr>
                  <a:t>. IDCG</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is the best possible value for </a:t>
                </a:r>
                <a14:m>
                  <m:oMath xmlns:m="http://schemas.openxmlformats.org/officeDocument/2006/math">
                    <m:sSub>
                      <m:sSubPr>
                        <m:ctrlPr>
                          <a:rPr lang="en-US" altLang="zh-CN" sz="2400" b="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𝐼𝐷𝐶𝐺</m:t>
                        </m:r>
                      </m:e>
                      <m:sub>
                        <m:r>
                          <a:rPr lang="en-US" altLang="zh-CN" sz="2400" b="0" i="1" dirty="0" smtClean="0">
                            <a:latin typeface="Cambria Math" panose="02040503050406030204" pitchFamily="18" charset="0"/>
                            <a:cs typeface="Times New Roman" panose="02020603050405020304" pitchFamily="18" charset="0"/>
                          </a:rPr>
                          <m:t>𝑘</m:t>
                        </m:r>
                      </m:sub>
                    </m:sSub>
                  </m:oMath>
                </a14:m>
                <a:r>
                  <a:rPr lang="en-US" altLang="zh-CN" sz="2400" dirty="0">
                    <a:latin typeface="Times New Roman" panose="02020603050405020304" pitchFamily="18" charset="0"/>
                    <a:cs typeface="Times New Roman" panose="02020603050405020304" pitchFamily="18" charset="0"/>
                  </a:rPr>
                  <a:t> for the best possible ranking of relevant items at threshold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𝑘</m:t>
                    </m:r>
                  </m:oMath>
                </a14:m>
                <a:r>
                  <a:rPr lang="en-US" altLang="zh-CN" sz="2400" dirty="0">
                    <a:latin typeface="Times New Roman" panose="02020603050405020304" pitchFamily="18" charset="0"/>
                    <a:cs typeface="Times New Roman" panose="02020603050405020304" pitchFamily="18" charset="0"/>
                  </a:rPr>
                  <a:t>.</a:t>
                </a:r>
              </a:p>
            </p:txBody>
          </p:sp>
        </mc:Choice>
        <mc:Fallback>
          <p:sp>
            <p:nvSpPr>
              <p:cNvPr id="7" name="文本框 6">
                <a:extLst>
                  <a:ext uri="{FF2B5EF4-FFF2-40B4-BE49-F238E27FC236}">
                    <a16:creationId xmlns:a16="http://schemas.microsoft.com/office/drawing/2014/main" id="{E72D7F85-D9F9-4E09-BA6D-AC7189020F16}"/>
                  </a:ext>
                </a:extLst>
              </p:cNvPr>
              <p:cNvSpPr txBox="1">
                <a:spLocks noRot="1" noChangeAspect="1" noMove="1" noResize="1" noEditPoints="1" noAdjustHandles="1" noChangeArrowheads="1" noChangeShapeType="1" noTextEdit="1"/>
              </p:cNvSpPr>
              <p:nvPr/>
            </p:nvSpPr>
            <p:spPr>
              <a:xfrm>
                <a:off x="155021" y="5559785"/>
                <a:ext cx="11881950" cy="1176348"/>
              </a:xfrm>
              <a:prstGeom prst="rect">
                <a:avLst/>
              </a:prstGeom>
              <a:blipFill>
                <a:blip r:embed="rId3"/>
                <a:stretch>
                  <a:fillRect l="-769" b="-10881"/>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AF33473E-CA72-468C-9616-BA874CC3CFEE}"/>
              </a:ext>
            </a:extLst>
          </p:cNvPr>
          <p:cNvPicPr>
            <a:picLocks noChangeAspect="1"/>
          </p:cNvPicPr>
          <p:nvPr/>
        </p:nvPicPr>
        <p:blipFill>
          <a:blip r:embed="rId4"/>
          <a:stretch>
            <a:fillRect/>
          </a:stretch>
        </p:blipFill>
        <p:spPr>
          <a:xfrm>
            <a:off x="3642966" y="4015734"/>
            <a:ext cx="4906060" cy="1629002"/>
          </a:xfrm>
          <a:prstGeom prst="rect">
            <a:avLst/>
          </a:prstGeom>
        </p:spPr>
      </p:pic>
    </p:spTree>
    <p:extLst>
      <p:ext uri="{BB962C8B-B14F-4D97-AF65-F5344CB8AC3E}">
        <p14:creationId xmlns:p14="http://schemas.microsoft.com/office/powerpoint/2010/main" val="25515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B2A5FF1-3507-43EF-8ADB-BB33FCD37EFD}"/>
              </a:ext>
            </a:extLst>
          </p:cNvPr>
          <p:cNvSpPr txBox="1"/>
          <p:nvPr/>
        </p:nvSpPr>
        <p:spPr>
          <a:xfrm>
            <a:off x="154112" y="102742"/>
            <a:ext cx="6083717"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Challenges and Contributions</a:t>
            </a:r>
            <a:endParaRPr lang="zh-CN" altLang="en-US" sz="36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9D4524D4-E3C4-4864-9788-2862B6B480F2}"/>
              </a:ext>
            </a:extLst>
          </p:cNvPr>
          <p:cNvSpPr txBox="1"/>
          <p:nvPr/>
        </p:nvSpPr>
        <p:spPr>
          <a:xfrm>
            <a:off x="109904" y="839263"/>
            <a:ext cx="11972191" cy="5842946"/>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As NDCG is non-differentiable, it cannot be optimized by gradient-based optimization procedures directly. </a:t>
            </a:r>
          </a:p>
          <a:p>
            <a:pPr algn="just">
              <a:lnSpc>
                <a:spcPct val="150000"/>
              </a:lnSpc>
            </a:pPr>
            <a:endParaRPr lang="en-US" altLang="zh-CN"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Surrogate losses have been engineered that aim to make learning recommendation and ranking models that optimize NDCG possible. However, this approach suffers from stability issues similar GAN.</a:t>
            </a:r>
          </a:p>
          <a:p>
            <a:pPr marL="457200" indent="-457200" algn="just">
              <a:lnSpc>
                <a:spcPct val="150000"/>
              </a:lnSpc>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An alternative guided learning approach for surrogate losses are proposed.</a:t>
            </a:r>
          </a:p>
          <a:p>
            <a:pPr algn="just">
              <a:lnSpc>
                <a:spcPct val="150000"/>
              </a:lnSpc>
            </a:pPr>
            <a:endParaRPr lang="en-US" altLang="zh-CN" sz="20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Learning the surrogate loss in parallel to learning the recommender model using the original logistic loss to stabilize the learning phase.</a:t>
            </a:r>
          </a:p>
        </p:txBody>
      </p:sp>
    </p:spTree>
    <p:extLst>
      <p:ext uri="{BB962C8B-B14F-4D97-AF65-F5344CB8AC3E}">
        <p14:creationId xmlns:p14="http://schemas.microsoft.com/office/powerpoint/2010/main" val="271636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B2A5FF1-3507-43EF-8ADB-BB33FCD37EFD}"/>
              </a:ext>
            </a:extLst>
          </p:cNvPr>
          <p:cNvSpPr txBox="1"/>
          <p:nvPr/>
        </p:nvSpPr>
        <p:spPr>
          <a:xfrm>
            <a:off x="154112" y="102742"/>
            <a:ext cx="2775119"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Methodology</a:t>
            </a:r>
            <a:endParaRPr lang="zh-CN" altLang="en-US" sz="36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2165F48-D38F-4557-98AE-7C4EC064DAA3}"/>
              </a:ext>
            </a:extLst>
          </p:cNvPr>
          <p:cNvPicPr>
            <a:picLocks noChangeAspect="1"/>
          </p:cNvPicPr>
          <p:nvPr/>
        </p:nvPicPr>
        <p:blipFill>
          <a:blip r:embed="rId2"/>
          <a:stretch>
            <a:fillRect/>
          </a:stretch>
        </p:blipFill>
        <p:spPr>
          <a:xfrm>
            <a:off x="1547173" y="1424354"/>
            <a:ext cx="9097653" cy="4712677"/>
          </a:xfrm>
          <a:prstGeom prst="rect">
            <a:avLst/>
          </a:prstGeom>
        </p:spPr>
      </p:pic>
    </p:spTree>
    <p:extLst>
      <p:ext uri="{BB962C8B-B14F-4D97-AF65-F5344CB8AC3E}">
        <p14:creationId xmlns:p14="http://schemas.microsoft.com/office/powerpoint/2010/main" val="45034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1672253" cy="646331"/>
          </a:xfrm>
          <a:prstGeom prst="rect">
            <a:avLst/>
          </a:prstGeom>
          <a:noFill/>
        </p:spPr>
        <p:txBody>
          <a:bodyPr wrap="none" rtlCol="0">
            <a:spAutoFit/>
          </a:bodyPr>
          <a:lstStyle/>
          <a:p>
            <a:r>
              <a:rPr lang="en-US" altLang="zh-CN" sz="3600" b="1" dirty="0" err="1">
                <a:latin typeface="Times New Roman" panose="02020603050405020304" pitchFamily="18" charset="0"/>
                <a:cs typeface="Times New Roman" panose="02020603050405020304" pitchFamily="18" charset="0"/>
              </a:rPr>
              <a:t>Logloss</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50D636F-CABA-4052-8C6C-8A8ECB027E74}"/>
                  </a:ext>
                </a:extLst>
              </p:cNvPr>
              <p:cNvSpPr txBox="1"/>
              <p:nvPr/>
            </p:nvSpPr>
            <p:spPr>
              <a:xfrm>
                <a:off x="407041" y="945131"/>
                <a:ext cx="11377917" cy="4628575"/>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In the first step the recommender model is optimized by minimizing its original log loss function.</a:t>
                </a:r>
              </a:p>
              <a:p>
                <a:pPr algn="just">
                  <a:lnSpc>
                    <a:spcPct val="150000"/>
                  </a:lnSpc>
                </a:pPr>
                <a:endParaRPr lang="en-US" altLang="zh-CN" sz="2400" dirty="0">
                  <a:latin typeface="Times New Roman" panose="02020603050405020304" pitchFamily="18" charset="0"/>
                  <a:cs typeface="Times New Roman" panose="02020603050405020304" pitchFamily="18" charset="0"/>
                </a:endParaRPr>
              </a:p>
              <a:p>
                <a:pPr algn="ctr">
                  <a:lnSpc>
                    <a:spcPct val="150000"/>
                  </a:lnSpc>
                </a:pP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ℒ</m:t>
                        </m:r>
                      </m:e>
                      <m:sub>
                        <m:r>
                          <m:rPr>
                            <m:sty m:val="p"/>
                          </m:rPr>
                          <a:rPr lang="en-US" altLang="zh-CN" sz="2400" i="1">
                            <a:latin typeface="Cambria Math" panose="02040503050406030204" pitchFamily="18" charset="0"/>
                            <a:cs typeface="Times New Roman" panose="02020603050405020304" pitchFamily="18" charset="0"/>
                          </a:rPr>
                          <m:t>logloss</m:t>
                        </m:r>
                      </m:sub>
                    </m:sSub>
                    <m:d>
                      <m:dPr>
                        <m:ctrlPr>
                          <a:rPr lang="en-US" altLang="zh-CN" sz="2400" b="0" i="1" smtClean="0">
                            <a:latin typeface="Cambria Math" panose="02040503050406030204" pitchFamily="18" charset="0"/>
                            <a:cs typeface="Times New Roman" panose="02020603050405020304" pitchFamily="18" charset="0"/>
                          </a:rPr>
                        </m:ctrlPr>
                      </m:dPr>
                      <m:e>
                        <m:r>
                          <a:rPr lang="zh-CN" altLang="en-US" sz="2400" b="0" i="1" smtClean="0">
                            <a:latin typeface="Cambria Math" panose="02040503050406030204" pitchFamily="18" charset="0"/>
                            <a:cs typeface="Times New Roman" panose="02020603050405020304" pitchFamily="18" charset="0"/>
                          </a:rPr>
                          <m:t>𝒰</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ℐ</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ℛ</m:t>
                        </m:r>
                      </m:e>
                    </m:d>
                    <m:r>
                      <a:rPr lang="en-US" altLang="zh-CN" sz="2400" b="0" i="1" smtClean="0">
                        <a:latin typeface="Cambria Math" panose="02040503050406030204" pitchFamily="18" charset="0"/>
                        <a:cs typeface="Times New Roman" panose="02020603050405020304" pitchFamily="18" charset="0"/>
                      </a:rPr>
                      <m:t>=−</m:t>
                    </m:r>
                    <m:r>
                      <a:rPr lang="zh-CN" altLang="en-US" sz="2400" b="0" i="1" smtClean="0">
                        <a:latin typeface="Cambria Math" panose="02040503050406030204" pitchFamily="18" charset="0"/>
                        <a:cs typeface="Times New Roman" panose="02020603050405020304" pitchFamily="18" charset="0"/>
                      </a:rPr>
                      <m:t>𝛽</m:t>
                    </m:r>
                    <m:r>
                      <a:rPr lang="en-US" altLang="zh-CN" sz="2400" b="0" i="1" smtClean="0">
                        <a:latin typeface="Cambria Math" panose="02040503050406030204" pitchFamily="18" charset="0"/>
                        <a:cs typeface="Times New Roman" panose="02020603050405020304" pitchFamily="18" charset="0"/>
                      </a:rPr>
                      <m:t>(</m:t>
                    </m:r>
                    <m:nary>
                      <m:naryPr>
                        <m:chr m:val="∑"/>
                        <m:supHide m:val="on"/>
                        <m:ctrlPr>
                          <a:rPr lang="en-US" altLang="zh-CN" sz="2400" b="0" i="1" smtClean="0">
                            <a:latin typeface="Cambria Math" panose="02040503050406030204" pitchFamily="18" charset="0"/>
                            <a:cs typeface="Times New Roman" panose="02020603050405020304" pitchFamily="18" charset="0"/>
                          </a:rPr>
                        </m:ctrlPr>
                      </m:naryPr>
                      <m:sub>
                        <m:r>
                          <m:rPr>
                            <m:brk m:alnAt="7"/>
                          </m:rP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𝑢</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cs typeface="Times New Roman" panose="02020603050405020304" pitchFamily="18" charset="0"/>
                          </a:rPr>
                          <m:t>)∈</m:t>
                        </m:r>
                        <m:d>
                          <m:dPr>
                            <m:ctrlPr>
                              <a:rPr lang="en-US" altLang="zh-CN" sz="2400" i="1">
                                <a:latin typeface="Cambria Math" panose="02040503050406030204" pitchFamily="18" charset="0"/>
                                <a:cs typeface="Times New Roman" panose="02020603050405020304" pitchFamily="18" charset="0"/>
                              </a:rPr>
                            </m:ctrlPr>
                          </m:dPr>
                          <m:e>
                            <m:r>
                              <a:rPr lang="zh-CN" altLang="en-US" sz="2400" i="1">
                                <a:latin typeface="Cambria Math" panose="02040503050406030204" pitchFamily="18" charset="0"/>
                                <a:cs typeface="Times New Roman" panose="02020603050405020304" pitchFamily="18" charset="0"/>
                              </a:rPr>
                              <m:t>𝒰</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ℐ</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ℛ</m:t>
                            </m:r>
                          </m:e>
                        </m:d>
                      </m:sub>
                      <m:sup/>
                      <m:e>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𝑟</m:t>
                            </m:r>
                          </m:e>
                          <m:sub>
                            <m:r>
                              <a:rPr lang="en-US" altLang="zh-CN" sz="2400" b="0" i="1" smtClean="0">
                                <a:latin typeface="Cambria Math" panose="02040503050406030204" pitchFamily="18" charset="0"/>
                                <a:cs typeface="Times New Roman" panose="02020603050405020304" pitchFamily="18" charset="0"/>
                              </a:rPr>
                              <m:t>𝑢𝑖</m:t>
                            </m:r>
                          </m:sub>
                        </m:sSub>
                        <m:func>
                          <m:funcPr>
                            <m:ctrlPr>
                              <a:rPr lang="en-US" altLang="zh-CN" sz="2400" b="0" i="1" smtClean="0">
                                <a:latin typeface="Cambria Math" panose="02040503050406030204" pitchFamily="18" charset="0"/>
                                <a:cs typeface="Times New Roman" panose="02020603050405020304" pitchFamily="18" charset="0"/>
                              </a:rPr>
                            </m:ctrlPr>
                          </m:funcPr>
                          <m:fName>
                            <m:r>
                              <m:rPr>
                                <m:sty m:val="p"/>
                              </m:rPr>
                              <a:rPr lang="en-US" altLang="zh-CN" sz="2400" b="0" i="0" smtClean="0">
                                <a:latin typeface="Cambria Math" panose="02040503050406030204" pitchFamily="18" charset="0"/>
                                <a:cs typeface="Times New Roman" panose="02020603050405020304" pitchFamily="18" charset="0"/>
                              </a:rPr>
                              <m:t>log</m:t>
                            </m:r>
                          </m:fName>
                          <m:e>
                            <m:d>
                              <m:dPr>
                                <m:ctrlPr>
                                  <a:rPr lang="en-US" altLang="zh-CN" sz="2400" b="0" i="1" smtClean="0">
                                    <a:latin typeface="Cambria Math" panose="02040503050406030204" pitchFamily="18" charset="0"/>
                                    <a:cs typeface="Times New Roman" panose="02020603050405020304" pitchFamily="18" charset="0"/>
                                  </a:rPr>
                                </m:ctrlPr>
                              </m:dPr>
                              <m:e>
                                <m:sSub>
                                  <m:sSubPr>
                                    <m:ctrlPr>
                                      <a:rPr lang="en-US" altLang="zh-CN" sz="2400" b="0" i="1" smtClean="0">
                                        <a:latin typeface="Cambria Math" panose="02040503050406030204" pitchFamily="18" charset="0"/>
                                        <a:cs typeface="Times New Roman" panose="02020603050405020304" pitchFamily="18" charset="0"/>
                                      </a:rPr>
                                    </m:ctrlPr>
                                  </m:sSubPr>
                                  <m:e>
                                    <m:acc>
                                      <m:accPr>
                                        <m:chr m:val="̂"/>
                                        <m:ctrlPr>
                                          <a:rPr lang="en-US" altLang="zh-CN"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𝑟</m:t>
                                        </m:r>
                                      </m:e>
                                    </m:acc>
                                  </m:e>
                                  <m:sub>
                                    <m:r>
                                      <a:rPr lang="en-US" altLang="zh-CN" sz="2400" b="0" i="1" smtClean="0">
                                        <a:latin typeface="Cambria Math" panose="02040503050406030204" pitchFamily="18" charset="0"/>
                                        <a:cs typeface="Times New Roman" panose="02020603050405020304" pitchFamily="18" charset="0"/>
                                      </a:rPr>
                                      <m:t>𝑢𝑖</m:t>
                                    </m:r>
                                  </m:sub>
                                </m:sSub>
                              </m:e>
                            </m:d>
                          </m:e>
                        </m:func>
                        <m:r>
                          <a:rPr lang="en-US" altLang="zh-CN" sz="2400" b="0" i="1" smtClean="0">
                            <a:latin typeface="Cambria Math" panose="02040503050406030204" pitchFamily="18" charset="0"/>
                            <a:cs typeface="Times New Roman" panose="02020603050405020304" pitchFamily="18" charset="0"/>
                          </a:rPr>
                          <m:t>+</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1−</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𝑟</m:t>
                                </m:r>
                              </m:e>
                              <m:sub>
                                <m:r>
                                  <a:rPr lang="en-US" altLang="zh-CN" sz="2400" i="1">
                                    <a:latin typeface="Cambria Math" panose="02040503050406030204" pitchFamily="18" charset="0"/>
                                    <a:cs typeface="Times New Roman" panose="02020603050405020304" pitchFamily="18" charset="0"/>
                                  </a:rPr>
                                  <m:t>𝑢𝑖</m:t>
                                </m:r>
                              </m:sub>
                            </m:sSub>
                          </m:e>
                        </m:d>
                        <m:r>
                          <m:rPr>
                            <m:sty m:val="p"/>
                          </m:rPr>
                          <a:rPr lang="en-US" altLang="zh-CN" sz="2400" b="0" i="0" smtClean="0">
                            <a:latin typeface="Cambria Math" panose="02040503050406030204" pitchFamily="18" charset="0"/>
                            <a:cs typeface="Times New Roman" panose="02020603050405020304" pitchFamily="18" charset="0"/>
                          </a:rPr>
                          <m:t>log</m:t>
                        </m:r>
                        <m:r>
                          <a:rPr lang="en-US" altLang="zh-CN" sz="2400" b="0" i="1" smtClean="0">
                            <a:latin typeface="Cambria Math" panose="02040503050406030204" pitchFamily="18" charset="0"/>
                            <a:cs typeface="Times New Roman" panose="02020603050405020304" pitchFamily="18" charset="0"/>
                          </a:rPr>
                          <m:t>⁡(1−</m:t>
                        </m:r>
                        <m:sSub>
                          <m:sSubPr>
                            <m:ctrlPr>
                              <a:rPr lang="en-US" altLang="zh-CN" sz="2400" i="1">
                                <a:latin typeface="Cambria Math" panose="02040503050406030204" pitchFamily="18" charset="0"/>
                                <a:cs typeface="Times New Roman" panose="02020603050405020304" pitchFamily="18" charset="0"/>
                              </a:rPr>
                            </m:ctrlPr>
                          </m:sSubPr>
                          <m:e>
                            <m:acc>
                              <m:accPr>
                                <m:chr m:val="̂"/>
                                <m:ctrlPr>
                                  <a:rPr lang="en-US" altLang="zh-CN"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𝑟</m:t>
                                </m:r>
                              </m:e>
                            </m:acc>
                          </m:e>
                          <m:sub>
                            <m:r>
                              <a:rPr lang="en-US" altLang="zh-CN" sz="2400" i="1">
                                <a:latin typeface="Cambria Math" panose="02040503050406030204" pitchFamily="18" charset="0"/>
                                <a:cs typeface="Times New Roman" panose="02020603050405020304" pitchFamily="18" charset="0"/>
                              </a:rPr>
                              <m:t>𝑢𝑖</m:t>
                            </m:r>
                          </m:sub>
                        </m:sSub>
                        <m:r>
                          <a:rPr lang="en-US" altLang="zh-CN" sz="2400" b="0" i="1" smtClean="0">
                            <a:latin typeface="Cambria Math" panose="02040503050406030204" pitchFamily="18" charset="0"/>
                            <a:cs typeface="Times New Roman" panose="02020603050405020304" pitchFamily="18" charset="0"/>
                          </a:rPr>
                          <m:t>)</m:t>
                        </m:r>
                      </m:e>
                    </m:nary>
                    <m:r>
                      <a:rPr lang="en-US" altLang="zh-CN" sz="2400" b="0" i="1" smtClean="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(9)</a:t>
                </a:r>
              </a:p>
              <a:p>
                <a:pPr algn="ctr">
                  <a:lnSpc>
                    <a:spcPct val="150000"/>
                  </a:lnSpc>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cs typeface="Times New Roman" panose="02020603050405020304" pitchFamily="18" charset="0"/>
                            </a:rPr>
                          </m:ctrlPr>
                        </m:sSubPr>
                        <m:e>
                          <m:acc>
                            <m:accPr>
                              <m:chr m:val="̂"/>
                              <m:ctrlPr>
                                <a:rPr lang="en-US" altLang="zh-CN"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𝑟</m:t>
                              </m:r>
                            </m:e>
                          </m:acc>
                        </m:e>
                        <m:sub>
                          <m:r>
                            <a:rPr lang="en-US" altLang="zh-CN" sz="2400" b="0" i="1" smtClean="0">
                              <a:latin typeface="Cambria Math" panose="02040503050406030204" pitchFamily="18" charset="0"/>
                              <a:cs typeface="Times New Roman" panose="02020603050405020304" pitchFamily="18" charset="0"/>
                            </a:rPr>
                            <m:t>𝑢𝑖</m:t>
                          </m:r>
                        </m:sub>
                      </m:sSub>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𝑓</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𝑢</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zh-CN" altLang="en-US" sz="2400" i="1">
                              <a:latin typeface="Cambria Math" panose="02040503050406030204" pitchFamily="18" charset="0"/>
                              <a:cs typeface="Times New Roman" panose="02020603050405020304" pitchFamily="18" charset="0"/>
                            </a:rPr>
                            <m:t>𝜃</m:t>
                          </m:r>
                        </m:e>
                        <m:sub>
                          <m:r>
                            <a:rPr lang="en-US" altLang="zh-CN" sz="2400" b="0" i="1" smtClean="0">
                              <a:latin typeface="Cambria Math" panose="02040503050406030204" pitchFamily="18" charset="0"/>
                              <a:cs typeface="Times New Roman" panose="02020603050405020304" pitchFamily="18" charset="0"/>
                            </a:rPr>
                            <m:t>𝑓</m:t>
                          </m:r>
                        </m:sub>
                      </m:sSub>
                      <m:r>
                        <a:rPr lang="en-US" altLang="zh-CN" sz="2400" b="0" i="1" smtClean="0">
                          <a:latin typeface="Cambria Math" panose="02040503050406030204" pitchFamily="18" charset="0"/>
                          <a:cs typeface="Times New Roman" panose="02020603050405020304" pitchFamily="18" charset="0"/>
                        </a:rPr>
                        <m:t>)</m:t>
                      </m:r>
                    </m:oMath>
                  </m:oMathPara>
                </a14:m>
                <a:endParaRPr lang="en-US" altLang="zh-CN" sz="2400" dirty="0">
                  <a:latin typeface="Times New Roman" panose="02020603050405020304" pitchFamily="18" charset="0"/>
                  <a:cs typeface="Times New Roman" panose="02020603050405020304" pitchFamily="18" charset="0"/>
                </a:endParaRPr>
              </a:p>
              <a:p>
                <a:pPr algn="ctr">
                  <a:lnSpc>
                    <a:spcPct val="150000"/>
                  </a:lnSpc>
                </a:pPr>
                <a:endParaRPr lang="en-US" altLang="zh-CN" sz="2400" dirty="0">
                  <a:latin typeface="Times New Roman" panose="02020603050405020304" pitchFamily="18" charset="0"/>
                  <a:cs typeface="Times New Roman" panose="02020603050405020304" pitchFamily="18" charset="0"/>
                </a:endParaRPr>
              </a:p>
              <a:p>
                <a:pPr algn="just">
                  <a:lnSpc>
                    <a:spcPct val="150000"/>
                  </a:lnSpc>
                </a:pPr>
                <a:r>
                  <a:rPr lang="en-US" altLang="zh-CN" sz="2400" dirty="0">
                    <a:latin typeface="Times New Roman" panose="02020603050405020304" pitchFamily="18" charset="0"/>
                    <a:cs typeface="Times New Roman" panose="02020603050405020304" pitchFamily="18" charset="0"/>
                  </a:rPr>
                  <a:t>where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𝑓</m:t>
                    </m:r>
                  </m:oMath>
                </a14:m>
                <a:r>
                  <a:rPr lang="en-US" altLang="zh-CN" sz="2400" dirty="0">
                    <a:latin typeface="Times New Roman" panose="02020603050405020304" pitchFamily="18" charset="0"/>
                    <a:cs typeface="Times New Roman" panose="02020603050405020304" pitchFamily="18" charset="0"/>
                  </a:rPr>
                  <a:t> is the recommender system model with parameters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zh-CN" altLang="en-US" sz="2400" i="1">
                            <a:latin typeface="Cambria Math" panose="02040503050406030204" pitchFamily="18" charset="0"/>
                            <a:cs typeface="Times New Roman" panose="02020603050405020304" pitchFamily="18" charset="0"/>
                          </a:rPr>
                          <m:t>𝜃</m:t>
                        </m:r>
                      </m:e>
                      <m:sub>
                        <m:r>
                          <a:rPr lang="en-US" altLang="zh-CN" sz="2400" i="1">
                            <a:latin typeface="Cambria Math" panose="02040503050406030204" pitchFamily="18" charset="0"/>
                            <a:cs typeface="Times New Roman" panose="02020603050405020304" pitchFamily="18" charset="0"/>
                          </a:rPr>
                          <m:t>𝑓</m:t>
                        </m:r>
                      </m:sub>
                    </m:sSub>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𝛽</m:t>
                    </m:r>
                  </m:oMath>
                </a14:m>
                <a:r>
                  <a:rPr lang="en-US" altLang="zh-CN" sz="2400" dirty="0">
                    <a:latin typeface="Times New Roman" panose="02020603050405020304" pitchFamily="18" charset="0"/>
                    <a:cs typeface="Times New Roman" panose="02020603050405020304" pitchFamily="18" charset="0"/>
                  </a:rPr>
                  <a:t> controls the importance of the log loss function to the overall learning procedure. </a:t>
                </a:r>
              </a:p>
            </p:txBody>
          </p:sp>
        </mc:Choice>
        <mc:Fallback xmlns="">
          <p:sp>
            <p:nvSpPr>
              <p:cNvPr id="7" name="文本框 6">
                <a:extLst>
                  <a:ext uri="{FF2B5EF4-FFF2-40B4-BE49-F238E27FC236}">
                    <a16:creationId xmlns:a16="http://schemas.microsoft.com/office/drawing/2014/main" id="{E50D636F-CABA-4052-8C6C-8A8ECB027E74}"/>
                  </a:ext>
                </a:extLst>
              </p:cNvPr>
              <p:cNvSpPr txBox="1">
                <a:spLocks noRot="1" noChangeAspect="1" noMove="1" noResize="1" noEditPoints="1" noAdjustHandles="1" noChangeArrowheads="1" noChangeShapeType="1" noTextEdit="1"/>
              </p:cNvSpPr>
              <p:nvPr/>
            </p:nvSpPr>
            <p:spPr>
              <a:xfrm>
                <a:off x="407041" y="945131"/>
                <a:ext cx="11377917" cy="4628575"/>
              </a:xfrm>
              <a:prstGeom prst="rect">
                <a:avLst/>
              </a:prstGeom>
              <a:blipFill>
                <a:blip r:embed="rId2"/>
                <a:stretch>
                  <a:fillRect l="-857" r="-804" b="-2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2793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4536498"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Surrogate Loss Model</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50D636F-CABA-4052-8C6C-8A8ECB027E74}"/>
                  </a:ext>
                </a:extLst>
              </p:cNvPr>
              <p:cNvSpPr txBox="1"/>
              <p:nvPr/>
            </p:nvSpPr>
            <p:spPr>
              <a:xfrm>
                <a:off x="196361" y="804363"/>
                <a:ext cx="11799277" cy="1152431"/>
              </a:xfrm>
              <a:prstGeom prst="rect">
                <a:avLst/>
              </a:prstGeom>
              <a:noFill/>
            </p:spPr>
            <p:txBody>
              <a:bodyPr wrap="square">
                <a:spAutoFit/>
              </a:bodyPr>
              <a:lstStyle/>
              <a:p>
                <a:pPr algn="just">
                  <a:lnSpc>
                    <a:spcPct val="150000"/>
                  </a:lnSpc>
                </a:pPr>
                <a:r>
                  <a:rPr lang="en-US" altLang="zh-CN" sz="2400" dirty="0">
                    <a:latin typeface="Times New Roman" panose="02020603050405020304" pitchFamily="18" charset="0"/>
                    <a:cs typeface="Times New Roman" panose="02020603050405020304" pitchFamily="18" charset="0"/>
                  </a:rPr>
                  <a:t>Given the list-wise predicted scores </a:t>
                </a:r>
                <a14:m>
                  <m:oMath xmlns:m="http://schemas.openxmlformats.org/officeDocument/2006/math">
                    <m:acc>
                      <m:accPr>
                        <m:chr m:val="̂"/>
                        <m:ctrlPr>
                          <a:rPr lang="en-US" altLang="zh-CN" sz="2400" i="1" smtClean="0">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𝑦</m:t>
                        </m:r>
                      </m:e>
                    </m:acc>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zh-CN" altLang="en-US" sz="2400" i="1" smtClean="0">
                            <a:latin typeface="Cambria Math" panose="02040503050406030204" pitchFamily="18" charset="0"/>
                            <a:ea typeface="Cambria Math" panose="02040503050406030204" pitchFamily="18" charset="0"/>
                            <a:cs typeface="Times New Roman" panose="02020603050405020304" pitchFamily="18" charset="0"/>
                          </a:rPr>
                          <m:t>𝒴</m:t>
                        </m:r>
                      </m:e>
                    </m:acc>
                  </m:oMath>
                </a14:m>
                <a:r>
                  <a:rPr lang="en-US" altLang="zh-CN" sz="2400" dirty="0">
                    <a:latin typeface="Times New Roman" panose="02020603050405020304" pitchFamily="18" charset="0"/>
                    <a:cs typeface="Times New Roman" panose="02020603050405020304" pitchFamily="18" charset="0"/>
                  </a:rPr>
                  <a:t> and ground-truth scores</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𝑦</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0" i="1" smtClean="0">
                        <a:latin typeface="Cambria Math" panose="02040503050406030204" pitchFamily="18" charset="0"/>
                        <a:ea typeface="Cambria Math" panose="02040503050406030204" pitchFamily="18" charset="0"/>
                        <a:cs typeface="Times New Roman" panose="02020603050405020304" pitchFamily="18" charset="0"/>
                      </a:rPr>
                      <m:t>𝒴</m:t>
                    </m:r>
                  </m:oMath>
                </a14:m>
                <a:r>
                  <a:rPr lang="en-US" altLang="zh-CN" sz="2400" dirty="0">
                    <a:latin typeface="Times New Roman" panose="02020603050405020304" pitchFamily="18" charset="0"/>
                    <a:cs typeface="Times New Roman" panose="02020603050405020304" pitchFamily="18" charset="0"/>
                  </a:rPr>
                  <a:t>, we define the add-on surrogate loss model that estimate the NDCG of the predicted scores as follows</a:t>
                </a:r>
              </a:p>
            </p:txBody>
          </p:sp>
        </mc:Choice>
        <mc:Fallback xmlns="">
          <p:sp>
            <p:nvSpPr>
              <p:cNvPr id="7" name="文本框 6">
                <a:extLst>
                  <a:ext uri="{FF2B5EF4-FFF2-40B4-BE49-F238E27FC236}">
                    <a16:creationId xmlns:a16="http://schemas.microsoft.com/office/drawing/2014/main" id="{E50D636F-CABA-4052-8C6C-8A8ECB027E74}"/>
                  </a:ext>
                </a:extLst>
              </p:cNvPr>
              <p:cNvSpPr txBox="1">
                <a:spLocks noRot="1" noChangeAspect="1" noMove="1" noResize="1" noEditPoints="1" noAdjustHandles="1" noChangeArrowheads="1" noChangeShapeType="1" noTextEdit="1"/>
              </p:cNvSpPr>
              <p:nvPr/>
            </p:nvSpPr>
            <p:spPr>
              <a:xfrm>
                <a:off x="196361" y="804363"/>
                <a:ext cx="11799277" cy="1152431"/>
              </a:xfrm>
              <a:prstGeom prst="rect">
                <a:avLst/>
              </a:prstGeom>
              <a:blipFill>
                <a:blip r:embed="rId2"/>
                <a:stretch>
                  <a:fillRect l="-775" r="-775" b="-1164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4E58F621-4C6E-440D-8C77-64C7D1E914BA}"/>
              </a:ext>
            </a:extLst>
          </p:cNvPr>
          <p:cNvPicPr>
            <a:picLocks noChangeAspect="1"/>
          </p:cNvPicPr>
          <p:nvPr/>
        </p:nvPicPr>
        <p:blipFill>
          <a:blip r:embed="rId3"/>
          <a:stretch>
            <a:fillRect/>
          </a:stretch>
        </p:blipFill>
        <p:spPr>
          <a:xfrm>
            <a:off x="3282209" y="2086880"/>
            <a:ext cx="5627582" cy="3223674"/>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F60C507-CF61-49D6-889A-D5EFB5FC7CE7}"/>
                  </a:ext>
                </a:extLst>
              </p:cNvPr>
              <p:cNvSpPr txBox="1"/>
              <p:nvPr/>
            </p:nvSpPr>
            <p:spPr>
              <a:xfrm>
                <a:off x="457565" y="5561066"/>
                <a:ext cx="11276867" cy="861070"/>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where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𝑔</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𝑣</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𝑒</m:t>
                    </m:r>
                  </m:oMath>
                </a14:m>
                <a:r>
                  <a:rPr lang="en-US" altLang="zh-CN" sz="24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h</m:t>
                    </m:r>
                  </m:oMath>
                </a14:m>
                <a:r>
                  <a:rPr lang="en-US" altLang="zh-CN" sz="2400" dirty="0">
                    <a:latin typeface="Times New Roman" panose="02020603050405020304" pitchFamily="18" charset="0"/>
                    <a:cs typeface="Times New Roman" panose="02020603050405020304" pitchFamily="18" charset="0"/>
                  </a:rPr>
                  <a:t> are a series of non-linear fully connected layers with weights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zh-CN" altLang="en-US" sz="2400" i="1" smtClean="0">
                            <a:latin typeface="Cambria Math" panose="02040503050406030204" pitchFamily="18" charset="0"/>
                            <a:cs typeface="Times New Roman" panose="02020603050405020304" pitchFamily="18" charset="0"/>
                          </a:rPr>
                          <m:t>𝜃</m:t>
                        </m:r>
                      </m:e>
                      <m:sub>
                        <m:r>
                          <a:rPr lang="en-US" altLang="zh-CN" sz="2400" b="0" i="1" smtClean="0">
                            <a:latin typeface="Cambria Math" panose="02040503050406030204" pitchFamily="18" charset="0"/>
                            <a:cs typeface="Times New Roman" panose="02020603050405020304" pitchFamily="18" charset="0"/>
                          </a:rPr>
                          <m:t>𝑔</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zh-CN" altLang="en-US" sz="2400" i="1">
                            <a:latin typeface="Cambria Math" panose="02040503050406030204" pitchFamily="18" charset="0"/>
                            <a:cs typeface="Times New Roman" panose="02020603050405020304" pitchFamily="18" charset="0"/>
                          </a:rPr>
                          <m:t>𝜃</m:t>
                        </m:r>
                      </m:e>
                      <m:sub>
                        <m:r>
                          <a:rPr lang="en-US" altLang="zh-CN" sz="2400" b="0" i="1" smtClean="0">
                            <a:latin typeface="Cambria Math" panose="02040503050406030204" pitchFamily="18" charset="0"/>
                            <a:cs typeface="Times New Roman" panose="02020603050405020304" pitchFamily="18" charset="0"/>
                          </a:rPr>
                          <m:t>𝑣</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zh-CN" altLang="en-US" sz="2400" i="1">
                            <a:latin typeface="Cambria Math" panose="02040503050406030204" pitchFamily="18" charset="0"/>
                            <a:cs typeface="Times New Roman" panose="02020603050405020304" pitchFamily="18" charset="0"/>
                          </a:rPr>
                          <m:t>𝜃</m:t>
                        </m:r>
                      </m:e>
                      <m:sub>
                        <m:r>
                          <a:rPr lang="en-US" altLang="zh-CN" sz="2400" b="0" i="1" smtClean="0">
                            <a:latin typeface="Cambria Math" panose="02040503050406030204" pitchFamily="18" charset="0"/>
                            <a:cs typeface="Times New Roman" panose="02020603050405020304" pitchFamily="18" charset="0"/>
                          </a:rPr>
                          <m:t>𝑒</m:t>
                        </m:r>
                      </m:sub>
                    </m:sSub>
                  </m:oMath>
                </a14:m>
                <a:r>
                  <a:rPr lang="en-US" altLang="zh-CN"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zh-CN" altLang="en-US" sz="2400" i="1">
                            <a:latin typeface="Cambria Math" panose="02040503050406030204" pitchFamily="18" charset="0"/>
                            <a:cs typeface="Times New Roman" panose="02020603050405020304" pitchFamily="18" charset="0"/>
                          </a:rPr>
                          <m:t>𝜃</m:t>
                        </m:r>
                      </m:e>
                      <m:sub>
                        <m:r>
                          <a:rPr lang="en-US" altLang="zh-CN" sz="2400" b="0" i="1" smtClean="0">
                            <a:latin typeface="Cambria Math" panose="02040503050406030204" pitchFamily="18" charset="0"/>
                            <a:cs typeface="Times New Roman" panose="02020603050405020304" pitchFamily="18" charset="0"/>
                          </a:rPr>
                          <m:t>h</m:t>
                        </m:r>
                      </m:sub>
                    </m:sSub>
                  </m:oMath>
                </a14:m>
                <a:r>
                  <a:rPr lang="en-US" altLang="zh-CN" sz="2400" dirty="0">
                    <a:latin typeface="Times New Roman" panose="02020603050405020304" pitchFamily="18" charset="0"/>
                    <a:cs typeface="Times New Roman" panose="02020603050405020304" pitchFamily="18" charset="0"/>
                  </a:rPr>
                  <a:t> respectively, and ⊙ denotes the</a:t>
                </a:r>
                <a:r>
                  <a:rPr lang="en-US" altLang="zh-CN" dirty="0"/>
                  <a:t> </a:t>
                </a:r>
                <a:r>
                  <a:rPr lang="en-US" altLang="zh-CN" sz="2400" dirty="0">
                    <a:latin typeface="Times New Roman" panose="02020603050405020304" pitchFamily="18" charset="0"/>
                    <a:cs typeface="Times New Roman" panose="02020603050405020304" pitchFamily="18" charset="0"/>
                  </a:rPr>
                  <a:t>element-wise product of two vectors. </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CF60C507-CF61-49D6-889A-D5EFB5FC7CE7}"/>
                  </a:ext>
                </a:extLst>
              </p:cNvPr>
              <p:cNvSpPr txBox="1">
                <a:spLocks noRot="1" noChangeAspect="1" noMove="1" noResize="1" noEditPoints="1" noAdjustHandles="1" noChangeArrowheads="1" noChangeShapeType="1" noTextEdit="1"/>
              </p:cNvSpPr>
              <p:nvPr/>
            </p:nvSpPr>
            <p:spPr>
              <a:xfrm>
                <a:off x="457565" y="5561066"/>
                <a:ext cx="11276867" cy="861070"/>
              </a:xfrm>
              <a:prstGeom prst="rect">
                <a:avLst/>
              </a:prstGeom>
              <a:blipFill>
                <a:blip r:embed="rId4"/>
                <a:stretch>
                  <a:fillRect l="-811" t="-5634" b="-154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2008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4536498"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Surrogate Loss Model</a:t>
            </a:r>
            <a:endParaRPr lang="zh-CN" altLang="en-US" sz="36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8015D595-96D5-49BB-899D-C614512474B9}"/>
              </a:ext>
            </a:extLst>
          </p:cNvPr>
          <p:cNvPicPr>
            <a:picLocks noChangeAspect="1"/>
          </p:cNvPicPr>
          <p:nvPr/>
        </p:nvPicPr>
        <p:blipFill>
          <a:blip r:embed="rId2"/>
          <a:stretch>
            <a:fillRect/>
          </a:stretch>
        </p:blipFill>
        <p:spPr>
          <a:xfrm>
            <a:off x="770782" y="829881"/>
            <a:ext cx="10650436" cy="5925377"/>
          </a:xfrm>
          <a:prstGeom prst="rect">
            <a:avLst/>
          </a:prstGeom>
        </p:spPr>
      </p:pic>
    </p:spTree>
    <p:extLst>
      <p:ext uri="{BB962C8B-B14F-4D97-AF65-F5344CB8AC3E}">
        <p14:creationId xmlns:p14="http://schemas.microsoft.com/office/powerpoint/2010/main" val="3696321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6511398"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Surrogate Loss and NDCG Loss</a:t>
            </a:r>
            <a:endParaRPr lang="zh-CN" alt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50D636F-CABA-4052-8C6C-8A8ECB027E74}"/>
                  </a:ext>
                </a:extLst>
              </p:cNvPr>
              <p:cNvSpPr txBox="1"/>
              <p:nvPr/>
            </p:nvSpPr>
            <p:spPr>
              <a:xfrm>
                <a:off x="407041" y="945131"/>
                <a:ext cx="11377917" cy="4298293"/>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Surrogate Loss</a:t>
                </a:r>
              </a:p>
              <a:p>
                <a:pPr algn="just">
                  <a:lnSpc>
                    <a:spcPct val="150000"/>
                  </a:lnSpc>
                </a:pPr>
                <a:endParaRPr lang="en-US" altLang="zh-CN" sz="2400" b="1" dirty="0">
                  <a:latin typeface="Times New Roman" panose="02020603050405020304" pitchFamily="18" charset="0"/>
                  <a:cs typeface="Times New Roman" panose="02020603050405020304" pitchFamily="18" charset="0"/>
                </a:endParaRPr>
              </a:p>
              <a:p>
                <a:pPr algn="ctr">
                  <a:lnSpc>
                    <a:spcPct val="150000"/>
                  </a:lnSpc>
                </a:pP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ℒ</m:t>
                        </m:r>
                      </m:e>
                      <m:sub>
                        <m:r>
                          <a:rPr lang="en-US" altLang="zh-CN" sz="2400" b="0" i="1" smtClean="0">
                            <a:latin typeface="Cambria Math" panose="02040503050406030204" pitchFamily="18" charset="0"/>
                            <a:cs typeface="Times New Roman" panose="02020603050405020304" pitchFamily="18" charset="0"/>
                          </a:rPr>
                          <m:t>𝑆𝑢𝑟𝑟𝑜𝑔𝑎𝑡𝑒</m:t>
                        </m:r>
                      </m:sub>
                    </m:sSub>
                    <m:d>
                      <m:dPr>
                        <m:ctrlPr>
                          <a:rPr lang="en-US" altLang="zh-CN" sz="2400" b="0" i="1" smtClean="0">
                            <a:latin typeface="Cambria Math" panose="02040503050406030204" pitchFamily="18" charset="0"/>
                            <a:cs typeface="Times New Roman" panose="02020603050405020304" pitchFamily="18" charset="0"/>
                          </a:rPr>
                        </m:ctrlPr>
                      </m:d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𝒴</m:t>
                        </m:r>
                        <m:r>
                          <a:rPr lang="en-US" altLang="zh-CN" sz="2400" b="0" i="1" smtClean="0">
                            <a:latin typeface="Cambria Math" panose="02040503050406030204" pitchFamily="18" charset="0"/>
                            <a:cs typeface="Times New Roman" panose="02020603050405020304" pitchFamily="18" charset="0"/>
                          </a:rPr>
                          <m:t>,</m:t>
                        </m:r>
                        <m:acc>
                          <m:accPr>
                            <m:chr m:val="̂"/>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acc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𝒴</m:t>
                            </m:r>
                          </m:e>
                        </m:acc>
                      </m:e>
                    </m:d>
                    <m:r>
                      <a:rPr lang="en-US" altLang="zh-CN" sz="2400" b="0" i="1" smtClean="0">
                        <a:latin typeface="Cambria Math" panose="02040503050406030204" pitchFamily="18" charset="0"/>
                        <a:cs typeface="Times New Roman" panose="02020603050405020304" pitchFamily="18" charset="0"/>
                      </a:rPr>
                      <m:t>=</m:t>
                    </m:r>
                    <m:nary>
                      <m:naryPr>
                        <m:chr m:val="∑"/>
                        <m:supHide m:val="on"/>
                        <m:ctrlPr>
                          <a:rPr lang="en-US" altLang="zh-CN" sz="2400" b="0" i="1" smtClean="0">
                            <a:latin typeface="Cambria Math" panose="02040503050406030204" pitchFamily="18" charset="0"/>
                            <a:cs typeface="Times New Roman" panose="02020603050405020304" pitchFamily="18" charset="0"/>
                          </a:rPr>
                        </m:ctrlPr>
                      </m:naryPr>
                      <m:sub>
                        <m:r>
                          <m:rPr>
                            <m:brk m:alnAt="7"/>
                          </m:rP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𝑦</m:t>
                        </m:r>
                        <m:r>
                          <a:rPr lang="en-US" altLang="zh-CN" sz="2400" b="0" i="1" smtClean="0">
                            <a:latin typeface="Cambria Math" panose="02040503050406030204" pitchFamily="18" charset="0"/>
                            <a:cs typeface="Times New Roman" panose="02020603050405020304" pitchFamily="18" charset="0"/>
                          </a:rPr>
                          <m:t>,</m:t>
                        </m:r>
                        <m:acc>
                          <m:accPr>
                            <m:chr m:val="̂"/>
                            <m:ctrlPr>
                              <a:rPr lang="en-US" altLang="zh-CN"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𝑦</m:t>
                            </m:r>
                          </m:e>
                        </m:acc>
                        <m:r>
                          <m:rPr>
                            <m:brk m:alnAt="7"/>
                          </m:rPr>
                          <a:rPr lang="en-US" altLang="zh-CN" sz="2400" b="0" i="1" smtClean="0">
                            <a:latin typeface="Cambria Math" panose="02040503050406030204" pitchFamily="18" charset="0"/>
                            <a:cs typeface="Times New Roman" panose="02020603050405020304" pitchFamily="18" charset="0"/>
                          </a:rPr>
                          <m:t>)</m:t>
                        </m:r>
                        <m:r>
                          <a:rPr lang="zh-CN" altLang="en-US"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𝑧𝑖𝑝</m:t>
                        </m:r>
                        <m:d>
                          <m:dPr>
                            <m:ctrlPr>
                              <a:rPr lang="en-US" altLang="zh-CN" sz="2400" i="1">
                                <a:latin typeface="Cambria Math" panose="02040503050406030204" pitchFamily="18" charset="0"/>
                                <a:cs typeface="Times New Roman" panose="02020603050405020304" pitchFamily="18" charset="0"/>
                              </a:rPr>
                            </m:ctrlPr>
                          </m:d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𝒴</m:t>
                            </m:r>
                            <m:r>
                              <a:rPr lang="en-US" altLang="zh-CN" sz="2400" b="0" i="1" smtClean="0">
                                <a:latin typeface="Cambria Math" panose="02040503050406030204" pitchFamily="18" charset="0"/>
                                <a:cs typeface="Times New Roman" panose="02020603050405020304" pitchFamily="18" charset="0"/>
                              </a:rPr>
                              <m:t>,</m:t>
                            </m:r>
                            <m:acc>
                              <m:accPr>
                                <m:chr m:val="̂"/>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acc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𝒴</m:t>
                                </m:r>
                              </m:e>
                            </m:acc>
                          </m:e>
                        </m:d>
                      </m:sub>
                      <m:sup/>
                      <m:e>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𝑁𝐷𝐶𝐺</m:t>
                            </m:r>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𝑦</m:t>
                                </m:r>
                                <m:r>
                                  <a:rPr lang="en-US" altLang="zh-CN" sz="2400" i="1">
                                    <a:latin typeface="Cambria Math" panose="02040503050406030204" pitchFamily="18" charset="0"/>
                                    <a:cs typeface="Times New Roman" panose="02020603050405020304" pitchFamily="18" charset="0"/>
                                  </a:rPr>
                                  <m:t>,</m:t>
                                </m:r>
                                <m:acc>
                                  <m:accPr>
                                    <m:chr m:val="̂"/>
                                    <m:ctrlPr>
                                      <a:rPr lang="en-US" altLang="zh-CN"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𝑦</m:t>
                                    </m:r>
                                  </m:e>
                                </m:acc>
                              </m:e>
                            </m:d>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𝑁</m:t>
                            </m:r>
                            <m:acc>
                              <m:accPr>
                                <m:chr m:val="̂"/>
                                <m:ctrlPr>
                                  <a:rPr lang="en-US" altLang="zh-CN"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𝐷𝐶</m:t>
                                </m:r>
                              </m:e>
                            </m:acc>
                            <m:r>
                              <a:rPr lang="en-US" altLang="zh-CN" sz="2400" i="1">
                                <a:latin typeface="Cambria Math" panose="02040503050406030204" pitchFamily="18" charset="0"/>
                                <a:cs typeface="Times New Roman" panose="02020603050405020304" pitchFamily="18" charset="0"/>
                              </a:rPr>
                              <m:t>𝐺</m:t>
                            </m:r>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𝑦</m:t>
                                </m:r>
                                <m:r>
                                  <a:rPr lang="en-US" altLang="zh-CN" sz="2400" i="1">
                                    <a:latin typeface="Cambria Math" panose="02040503050406030204" pitchFamily="18" charset="0"/>
                                    <a:cs typeface="Times New Roman" panose="02020603050405020304" pitchFamily="18" charset="0"/>
                                  </a:rPr>
                                  <m:t>,</m:t>
                                </m:r>
                                <m:acc>
                                  <m:accPr>
                                    <m:chr m:val="̂"/>
                                    <m:ctrlPr>
                                      <a:rPr lang="en-US" altLang="zh-CN"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𝑦</m:t>
                                    </m:r>
                                  </m:e>
                                </m:acc>
                              </m:e>
                            </m:d>
                            <m:r>
                              <a:rPr lang="en-US" altLang="zh-CN" sz="2400" b="0" i="1" smtClean="0">
                                <a:latin typeface="Cambria Math" panose="02040503050406030204" pitchFamily="18" charset="0"/>
                                <a:cs typeface="Times New Roman" panose="02020603050405020304" pitchFamily="18" charset="0"/>
                              </a:rPr>
                              <m:t>)</m:t>
                            </m:r>
                          </m:e>
                          <m:sup>
                            <m:r>
                              <a:rPr lang="en-US" altLang="zh-CN" sz="2400" b="0" i="1" smtClean="0">
                                <a:latin typeface="Cambria Math" panose="02040503050406030204" pitchFamily="18" charset="0"/>
                                <a:cs typeface="Times New Roman" panose="02020603050405020304" pitchFamily="18" charset="0"/>
                              </a:rPr>
                              <m:t>2</m:t>
                            </m:r>
                          </m:sup>
                        </m:sSup>
                      </m:e>
                    </m:nary>
                  </m:oMath>
                </a14:m>
                <a:r>
                  <a:rPr lang="en-US" altLang="zh-CN" sz="2400" dirty="0">
                    <a:latin typeface="Times New Roman" panose="02020603050405020304" pitchFamily="18" charset="0"/>
                    <a:cs typeface="Times New Roman" panose="02020603050405020304" pitchFamily="18" charset="0"/>
                  </a:rPr>
                  <a:t>     (10)</a:t>
                </a:r>
              </a:p>
              <a:p>
                <a:pPr marL="457200" indent="-457200" algn="just">
                  <a:lnSpc>
                    <a:spcPct val="150000"/>
                  </a:lnSpc>
                  <a:buFont typeface="Arial" panose="020B0604020202020204" pitchFamily="34" charset="0"/>
                  <a:buChar char="•"/>
                </a:pPr>
                <a:endParaRPr lang="en-US" altLang="zh-CN" sz="2400" b="1"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NDCG Loss</a:t>
                </a:r>
              </a:p>
              <a:p>
                <a:pPr algn="just">
                  <a:lnSpc>
                    <a:spcPct val="150000"/>
                  </a:lnSpc>
                </a:pPr>
                <a:endParaRPr lang="en-US" altLang="zh-CN" sz="2400" b="1" dirty="0">
                  <a:latin typeface="Times New Roman" panose="02020603050405020304" pitchFamily="18" charset="0"/>
                  <a:cs typeface="Times New Roman" panose="02020603050405020304" pitchFamily="18" charset="0"/>
                </a:endParaRPr>
              </a:p>
              <a:p>
                <a:pPr algn="ctr">
                  <a:lnSpc>
                    <a:spcPct val="150000"/>
                  </a:lnSpc>
                </a:pP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ℒ</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𝑁𝐷𝐶𝐺</m:t>
                        </m:r>
                      </m:sub>
                    </m:sSub>
                    <m:d>
                      <m:dPr>
                        <m:ctrlPr>
                          <a:rPr lang="en-US" altLang="zh-CN" sz="2400" b="0" i="1" smtClean="0">
                            <a:latin typeface="Cambria Math" panose="02040503050406030204" pitchFamily="18" charset="0"/>
                            <a:cs typeface="Times New Roman" panose="02020603050405020304" pitchFamily="18" charset="0"/>
                          </a:rPr>
                        </m:ctrlPr>
                      </m:d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𝒴</m:t>
                        </m:r>
                        <m:r>
                          <a:rPr lang="en-US" altLang="zh-CN" sz="2400" b="0" i="1" smtClean="0">
                            <a:latin typeface="Cambria Math" panose="02040503050406030204" pitchFamily="18" charset="0"/>
                            <a:cs typeface="Times New Roman" panose="02020603050405020304" pitchFamily="18" charset="0"/>
                          </a:rPr>
                          <m:t>,</m:t>
                        </m:r>
                        <m:acc>
                          <m:accPr>
                            <m:chr m:val="̂"/>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acc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𝒴</m:t>
                            </m:r>
                          </m:e>
                        </m:acc>
                      </m:e>
                    </m:d>
                    <m:r>
                      <a:rPr lang="en-US" altLang="zh-CN" sz="2400" b="0" i="1" smtClean="0">
                        <a:latin typeface="Cambria Math" panose="02040503050406030204" pitchFamily="18" charset="0"/>
                        <a:cs typeface="Times New Roman" panose="02020603050405020304" pitchFamily="18" charset="0"/>
                      </a:rPr>
                      <m:t>=</m:t>
                    </m:r>
                    <m:nary>
                      <m:naryPr>
                        <m:chr m:val="∑"/>
                        <m:supHide m:val="on"/>
                        <m:ctrlPr>
                          <a:rPr lang="en-US" altLang="zh-CN" sz="2400" b="0" i="1" smtClean="0">
                            <a:latin typeface="Cambria Math" panose="02040503050406030204" pitchFamily="18" charset="0"/>
                            <a:cs typeface="Times New Roman" panose="02020603050405020304" pitchFamily="18" charset="0"/>
                          </a:rPr>
                        </m:ctrlPr>
                      </m:naryPr>
                      <m:sub>
                        <m:r>
                          <m:rPr>
                            <m:brk m:alnAt="7"/>
                          </m:rP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𝑦</m:t>
                        </m:r>
                        <m:r>
                          <a:rPr lang="en-US" altLang="zh-CN" sz="2400" b="0" i="1" smtClean="0">
                            <a:latin typeface="Cambria Math" panose="02040503050406030204" pitchFamily="18" charset="0"/>
                            <a:cs typeface="Times New Roman" panose="02020603050405020304" pitchFamily="18" charset="0"/>
                          </a:rPr>
                          <m:t>,</m:t>
                        </m:r>
                        <m:acc>
                          <m:accPr>
                            <m:chr m:val="̂"/>
                            <m:ctrlPr>
                              <a:rPr lang="en-US" altLang="zh-CN" sz="2400" i="1">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𝑦</m:t>
                            </m:r>
                          </m:e>
                        </m:acc>
                        <m:r>
                          <m:rPr>
                            <m:brk m:alnAt="7"/>
                          </m:rPr>
                          <a:rPr lang="en-US" altLang="zh-CN" sz="2400" b="0" i="1" smtClean="0">
                            <a:latin typeface="Cambria Math" panose="02040503050406030204" pitchFamily="18" charset="0"/>
                            <a:cs typeface="Times New Roman" panose="02020603050405020304" pitchFamily="18" charset="0"/>
                          </a:rPr>
                          <m:t>)</m:t>
                        </m:r>
                        <m:r>
                          <a:rPr lang="zh-CN" altLang="en-US"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𝑧𝑖𝑝</m:t>
                        </m:r>
                        <m:d>
                          <m:dPr>
                            <m:ctrlPr>
                              <a:rPr lang="en-US" altLang="zh-CN" sz="2400" i="1">
                                <a:latin typeface="Cambria Math" panose="02040503050406030204" pitchFamily="18" charset="0"/>
                                <a:cs typeface="Times New Roman" panose="02020603050405020304" pitchFamily="18" charset="0"/>
                              </a:rPr>
                            </m:ctrlPr>
                          </m:d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𝒴</m:t>
                            </m:r>
                            <m:r>
                              <a:rPr lang="en-US" altLang="zh-CN" sz="2400" b="0" i="1" smtClean="0">
                                <a:latin typeface="Cambria Math" panose="02040503050406030204" pitchFamily="18" charset="0"/>
                                <a:cs typeface="Times New Roman" panose="02020603050405020304" pitchFamily="18" charset="0"/>
                              </a:rPr>
                              <m:t>,</m:t>
                            </m:r>
                            <m:acc>
                              <m:accPr>
                                <m:chr m:val="̂"/>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acc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𝒴</m:t>
                                </m:r>
                              </m:e>
                            </m:acc>
                          </m:e>
                        </m:d>
                      </m:sub>
                      <m:sup/>
                      <m:e>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𝑁</m:t>
                        </m:r>
                        <m:acc>
                          <m:accPr>
                            <m:chr m:val="̂"/>
                            <m:ctrlPr>
                              <a:rPr lang="en-US" altLang="zh-CN"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𝐷𝐶</m:t>
                            </m:r>
                          </m:e>
                        </m:acc>
                        <m:r>
                          <a:rPr lang="en-US" altLang="zh-CN" sz="2400" i="1">
                            <a:latin typeface="Cambria Math" panose="02040503050406030204" pitchFamily="18" charset="0"/>
                            <a:cs typeface="Times New Roman" panose="02020603050405020304" pitchFamily="18" charset="0"/>
                          </a:rPr>
                          <m:t>𝐺</m:t>
                        </m:r>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𝑦</m:t>
                            </m:r>
                            <m:r>
                              <a:rPr lang="en-US" altLang="zh-CN" sz="2400" i="1">
                                <a:latin typeface="Cambria Math" panose="02040503050406030204" pitchFamily="18" charset="0"/>
                                <a:cs typeface="Times New Roman" panose="02020603050405020304" pitchFamily="18" charset="0"/>
                              </a:rPr>
                              <m:t>,</m:t>
                            </m:r>
                            <m:acc>
                              <m:accPr>
                                <m:chr m:val="̂"/>
                                <m:ctrlPr>
                                  <a:rPr lang="en-US" altLang="zh-CN"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𝑦</m:t>
                                </m:r>
                              </m:e>
                            </m:acc>
                          </m:e>
                        </m:d>
                      </m:e>
                    </m:nary>
                  </m:oMath>
                </a14:m>
                <a:r>
                  <a:rPr lang="en-US" altLang="zh-CN"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(11)</a:t>
                </a:r>
              </a:p>
            </p:txBody>
          </p:sp>
        </mc:Choice>
        <mc:Fallback xmlns="">
          <p:sp>
            <p:nvSpPr>
              <p:cNvPr id="7" name="文本框 6">
                <a:extLst>
                  <a:ext uri="{FF2B5EF4-FFF2-40B4-BE49-F238E27FC236}">
                    <a16:creationId xmlns:a16="http://schemas.microsoft.com/office/drawing/2014/main" id="{E50D636F-CABA-4052-8C6C-8A8ECB027E74}"/>
                  </a:ext>
                </a:extLst>
              </p:cNvPr>
              <p:cNvSpPr txBox="1">
                <a:spLocks noRot="1" noChangeAspect="1" noMove="1" noResize="1" noEditPoints="1" noAdjustHandles="1" noChangeArrowheads="1" noChangeShapeType="1" noTextEdit="1"/>
              </p:cNvSpPr>
              <p:nvPr/>
            </p:nvSpPr>
            <p:spPr>
              <a:xfrm>
                <a:off x="407041" y="945131"/>
                <a:ext cx="11377917" cy="4298293"/>
              </a:xfrm>
              <a:prstGeom prst="rect">
                <a:avLst/>
              </a:prstGeom>
              <a:blipFill>
                <a:blip r:embed="rId2"/>
                <a:stretch>
                  <a:fillRect l="-7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8874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DD03A3-58C5-4C2A-B13F-1C61973E10F8}"/>
              </a:ext>
            </a:extLst>
          </p:cNvPr>
          <p:cNvSpPr txBox="1"/>
          <p:nvPr/>
        </p:nvSpPr>
        <p:spPr>
          <a:xfrm>
            <a:off x="154112" y="102742"/>
            <a:ext cx="6353021" cy="646331"/>
          </a:xfrm>
          <a:prstGeom prst="rect">
            <a:avLst/>
          </a:prstGeom>
          <a:noFill/>
        </p:spPr>
        <p:txBody>
          <a:bodyPr wrap="none" rtlCol="0">
            <a:spAutoFit/>
          </a:bodyPr>
          <a:lstStyle/>
          <a:p>
            <a:r>
              <a:rPr lang="en-US" altLang="zh-CN" sz="3600" b="1" dirty="0">
                <a:latin typeface="Times New Roman" panose="02020603050405020304" pitchFamily="18" charset="0"/>
                <a:cs typeface="Times New Roman" panose="02020603050405020304" pitchFamily="18" charset="0"/>
              </a:rPr>
              <a:t>The Pseudo-code of </a:t>
            </a:r>
            <a:r>
              <a:rPr lang="en-US" altLang="zh-CN" sz="3600" b="1" dirty="0" err="1">
                <a:latin typeface="Times New Roman" panose="02020603050405020304" pitchFamily="18" charset="0"/>
                <a:cs typeface="Times New Roman" panose="02020603050405020304" pitchFamily="18" charset="0"/>
              </a:rPr>
              <a:t>GuidedRec</a:t>
            </a:r>
            <a:endParaRPr lang="zh-CN" altLang="en-US" sz="36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31FD3A07-60C7-4E26-BF3F-5DCB01BF2315}"/>
              </a:ext>
            </a:extLst>
          </p:cNvPr>
          <p:cNvPicPr>
            <a:picLocks noChangeAspect="1"/>
          </p:cNvPicPr>
          <p:nvPr/>
        </p:nvPicPr>
        <p:blipFill>
          <a:blip r:embed="rId2"/>
          <a:stretch>
            <a:fillRect/>
          </a:stretch>
        </p:blipFill>
        <p:spPr>
          <a:xfrm>
            <a:off x="3091833" y="1059439"/>
            <a:ext cx="6008333" cy="5695819"/>
          </a:xfrm>
          <a:prstGeom prst="rect">
            <a:avLst/>
          </a:prstGeom>
        </p:spPr>
      </p:pic>
    </p:spTree>
    <p:extLst>
      <p:ext uri="{BB962C8B-B14F-4D97-AF65-F5344CB8AC3E}">
        <p14:creationId xmlns:p14="http://schemas.microsoft.com/office/powerpoint/2010/main" val="38188060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9772</TotalTime>
  <Words>379</Words>
  <Application>Microsoft Office PowerPoint</Application>
  <PresentationFormat>宽屏</PresentationFormat>
  <Paragraphs>35</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Peter</dc:creator>
  <cp:lastModifiedBy>Peter</cp:lastModifiedBy>
  <cp:revision>95</cp:revision>
  <dcterms:created xsi:type="dcterms:W3CDTF">2021-11-28T07:10:31Z</dcterms:created>
  <dcterms:modified xsi:type="dcterms:W3CDTF">2022-02-18T04:50:31Z</dcterms:modified>
</cp:coreProperties>
</file>