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71" r:id="rId5"/>
    <p:sldId id="259" r:id="rId6"/>
    <p:sldId id="260" r:id="rId7"/>
    <p:sldId id="272" r:id="rId8"/>
    <p:sldId id="261" r:id="rId9"/>
    <p:sldId id="274" r:id="rId10"/>
    <p:sldId id="275" r:id="rId11"/>
    <p:sldId id="27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" userId="aedb3711a5651216" providerId="LiveId" clId="{AC32B296-3D2F-4ED8-AF58-E6DB315A1638}"/>
    <pc:docChg chg="undo custSel addSld delSld modSld sldOrd">
      <pc:chgData name="Peter" userId="aedb3711a5651216" providerId="LiveId" clId="{AC32B296-3D2F-4ED8-AF58-E6DB315A1638}" dt="2021-11-29T05:23:50.037" v="5045" actId="20577"/>
      <pc:docMkLst>
        <pc:docMk/>
      </pc:docMkLst>
      <pc:sldChg chg="addSp delSp modSp new mod">
        <pc:chgData name="Peter" userId="aedb3711a5651216" providerId="LiveId" clId="{AC32B296-3D2F-4ED8-AF58-E6DB315A1638}" dt="2021-11-28T07:11:38.664" v="5" actId="1076"/>
        <pc:sldMkLst>
          <pc:docMk/>
          <pc:sldMk cId="752727600" sldId="256"/>
        </pc:sldMkLst>
        <pc:spChg chg="del">
          <ac:chgData name="Peter" userId="aedb3711a5651216" providerId="LiveId" clId="{AC32B296-3D2F-4ED8-AF58-E6DB315A1638}" dt="2021-11-28T07:11:28.129" v="1" actId="478"/>
          <ac:spMkLst>
            <pc:docMk/>
            <pc:sldMk cId="752727600" sldId="256"/>
            <ac:spMk id="2" creationId="{F3E800A5-AA81-4706-8C54-66842F70EDFD}"/>
          </ac:spMkLst>
        </pc:spChg>
        <pc:spChg chg="del">
          <ac:chgData name="Peter" userId="aedb3711a5651216" providerId="LiveId" clId="{AC32B296-3D2F-4ED8-AF58-E6DB315A1638}" dt="2021-11-28T07:11:30.802" v="2" actId="478"/>
          <ac:spMkLst>
            <pc:docMk/>
            <pc:sldMk cId="752727600" sldId="256"/>
            <ac:spMk id="3" creationId="{B2D4AC8D-F994-46EF-A225-3D44007C04FC}"/>
          </ac:spMkLst>
        </pc:spChg>
        <pc:picChg chg="add mod">
          <ac:chgData name="Peter" userId="aedb3711a5651216" providerId="LiveId" clId="{AC32B296-3D2F-4ED8-AF58-E6DB315A1638}" dt="2021-11-28T07:11:38.664" v="5" actId="1076"/>
          <ac:picMkLst>
            <pc:docMk/>
            <pc:sldMk cId="752727600" sldId="256"/>
            <ac:picMk id="5" creationId="{C40B09CC-9211-4CA8-81EE-3C4E17287601}"/>
          </ac:picMkLst>
        </pc:picChg>
      </pc:sldChg>
      <pc:sldChg chg="addSp delSp modSp new mod">
        <pc:chgData name="Peter" userId="aedb3711a5651216" providerId="LiveId" clId="{AC32B296-3D2F-4ED8-AF58-E6DB315A1638}" dt="2021-11-28T07:21:15.739" v="209" actId="2711"/>
        <pc:sldMkLst>
          <pc:docMk/>
          <pc:sldMk cId="2716362860" sldId="257"/>
        </pc:sldMkLst>
        <pc:spChg chg="del">
          <ac:chgData name="Peter" userId="aedb3711a5651216" providerId="LiveId" clId="{AC32B296-3D2F-4ED8-AF58-E6DB315A1638}" dt="2021-11-28T07:12:22.838" v="7" actId="478"/>
          <ac:spMkLst>
            <pc:docMk/>
            <pc:sldMk cId="2716362860" sldId="257"/>
            <ac:spMk id="2" creationId="{091EA4E9-29E9-47DD-B774-9673A59E6303}"/>
          </ac:spMkLst>
        </pc:spChg>
        <pc:spChg chg="del">
          <ac:chgData name="Peter" userId="aedb3711a5651216" providerId="LiveId" clId="{AC32B296-3D2F-4ED8-AF58-E6DB315A1638}" dt="2021-11-28T07:12:25.132" v="8" actId="478"/>
          <ac:spMkLst>
            <pc:docMk/>
            <pc:sldMk cId="2716362860" sldId="257"/>
            <ac:spMk id="3" creationId="{67642B0F-588E-425F-BD89-1DB58F700463}"/>
          </ac:spMkLst>
        </pc:spChg>
        <pc:spChg chg="add mod">
          <ac:chgData name="Peter" userId="aedb3711a5651216" providerId="LiveId" clId="{AC32B296-3D2F-4ED8-AF58-E6DB315A1638}" dt="2021-11-28T07:15:31.087" v="16"/>
          <ac:spMkLst>
            <pc:docMk/>
            <pc:sldMk cId="2716362860" sldId="257"/>
            <ac:spMk id="6" creationId="{1B2A5FF1-3507-43EF-8ADB-BB33FCD37EFD}"/>
          </ac:spMkLst>
        </pc:spChg>
        <pc:spChg chg="add mod">
          <ac:chgData name="Peter" userId="aedb3711a5651216" providerId="LiveId" clId="{AC32B296-3D2F-4ED8-AF58-E6DB315A1638}" dt="2021-11-28T07:21:15.739" v="209" actId="2711"/>
          <ac:spMkLst>
            <pc:docMk/>
            <pc:sldMk cId="2716362860" sldId="257"/>
            <ac:spMk id="8" creationId="{9D4524D4-E3C4-4864-9788-2862B6B480F2}"/>
          </ac:spMkLst>
        </pc:spChg>
        <pc:picChg chg="add mod">
          <ac:chgData name="Peter" userId="aedb3711a5651216" providerId="LiveId" clId="{AC32B296-3D2F-4ED8-AF58-E6DB315A1638}" dt="2021-11-28T07:20:35.304" v="208" actId="1076"/>
          <ac:picMkLst>
            <pc:docMk/>
            <pc:sldMk cId="2716362860" sldId="257"/>
            <ac:picMk id="5" creationId="{A48A2BA4-8D0B-4F1A-85EA-8A0AF1EADF46}"/>
          </ac:picMkLst>
        </pc:picChg>
      </pc:sldChg>
      <pc:sldChg chg="addSp delSp modSp new mod ord">
        <pc:chgData name="Peter" userId="aedb3711a5651216" providerId="LiveId" clId="{AC32B296-3D2F-4ED8-AF58-E6DB315A1638}" dt="2021-11-29T05:23:50.037" v="5045" actId="20577"/>
        <pc:sldMkLst>
          <pc:docMk/>
          <pc:sldMk cId="255152114" sldId="258"/>
        </pc:sldMkLst>
        <pc:spChg chg="del mod">
          <ac:chgData name="Peter" userId="aedb3711a5651216" providerId="LiveId" clId="{AC32B296-3D2F-4ED8-AF58-E6DB315A1638}" dt="2021-11-28T07:22:25.630" v="215" actId="478"/>
          <ac:spMkLst>
            <pc:docMk/>
            <pc:sldMk cId="255152114" sldId="258"/>
            <ac:spMk id="2" creationId="{EC215E3B-D26D-4417-BD97-73B5627AE821}"/>
          </ac:spMkLst>
        </pc:spChg>
        <pc:spChg chg="del mod">
          <ac:chgData name="Peter" userId="aedb3711a5651216" providerId="LiveId" clId="{AC32B296-3D2F-4ED8-AF58-E6DB315A1638}" dt="2021-11-28T07:22:23.966" v="214" actId="478"/>
          <ac:spMkLst>
            <pc:docMk/>
            <pc:sldMk cId="255152114" sldId="258"/>
            <ac:spMk id="3" creationId="{0DF0ED52-DFC0-4503-9FDB-9E2CDDD0AABF}"/>
          </ac:spMkLst>
        </pc:spChg>
        <pc:spChg chg="add mod">
          <ac:chgData name="Peter" userId="aedb3711a5651216" providerId="LiveId" clId="{AC32B296-3D2F-4ED8-AF58-E6DB315A1638}" dt="2021-11-28T07:26:04.071" v="261" actId="108"/>
          <ac:spMkLst>
            <pc:docMk/>
            <pc:sldMk cId="255152114" sldId="258"/>
            <ac:spMk id="4" creationId="{80DD03A3-58C5-4C2A-B13F-1C61973E10F8}"/>
          </ac:spMkLst>
        </pc:spChg>
        <pc:spChg chg="add mod">
          <ac:chgData name="Peter" userId="aedb3711a5651216" providerId="LiveId" clId="{AC32B296-3D2F-4ED8-AF58-E6DB315A1638}" dt="2021-11-29T05:23:50.037" v="5045" actId="20577"/>
          <ac:spMkLst>
            <pc:docMk/>
            <pc:sldMk cId="255152114" sldId="258"/>
            <ac:spMk id="6" creationId="{29754C87-046B-4B28-9FBE-0E6CF7CD1BB9}"/>
          </ac:spMkLst>
        </pc:spChg>
      </pc:sldChg>
      <pc:sldChg chg="addSp delSp modSp add mod ord">
        <pc:chgData name="Peter" userId="aedb3711a5651216" providerId="LiveId" clId="{AC32B296-3D2F-4ED8-AF58-E6DB315A1638}" dt="2021-11-28T08:14:14.684" v="1197" actId="1076"/>
        <pc:sldMkLst>
          <pc:docMk/>
          <pc:sldMk cId="2816798376" sldId="259"/>
        </pc:sldMkLst>
        <pc:spChg chg="mod">
          <ac:chgData name="Peter" userId="aedb3711a5651216" providerId="LiveId" clId="{AC32B296-3D2F-4ED8-AF58-E6DB315A1638}" dt="2021-11-28T07:55:40.647" v="794" actId="20577"/>
          <ac:spMkLst>
            <pc:docMk/>
            <pc:sldMk cId="2816798376" sldId="259"/>
            <ac:spMk id="4" creationId="{80DD03A3-58C5-4C2A-B13F-1C61973E10F8}"/>
          </ac:spMkLst>
        </pc:spChg>
        <pc:spChg chg="del mod">
          <ac:chgData name="Peter" userId="aedb3711a5651216" providerId="LiveId" clId="{AC32B296-3D2F-4ED8-AF58-E6DB315A1638}" dt="2021-11-28T07:56:46.059" v="798" actId="478"/>
          <ac:spMkLst>
            <pc:docMk/>
            <pc:sldMk cId="2816798376" sldId="259"/>
            <ac:spMk id="6" creationId="{29754C87-046B-4B28-9FBE-0E6CF7CD1BB9}"/>
          </ac:spMkLst>
        </pc:spChg>
        <pc:spChg chg="add mod">
          <ac:chgData name="Peter" userId="aedb3711a5651216" providerId="LiveId" clId="{AC32B296-3D2F-4ED8-AF58-E6DB315A1638}" dt="2021-11-28T08:14:14.684" v="1197" actId="1076"/>
          <ac:spMkLst>
            <pc:docMk/>
            <pc:sldMk cId="2816798376" sldId="259"/>
            <ac:spMk id="7" creationId="{C81E65B0-C67F-4935-92F9-F1B7D442A003}"/>
          </ac:spMkLst>
        </pc:spChg>
        <pc:picChg chg="add mod">
          <ac:chgData name="Peter" userId="aedb3711a5651216" providerId="LiveId" clId="{AC32B296-3D2F-4ED8-AF58-E6DB315A1638}" dt="2021-11-28T08:00:28.195" v="802" actId="1076"/>
          <ac:picMkLst>
            <pc:docMk/>
            <pc:sldMk cId="2816798376" sldId="259"/>
            <ac:picMk id="3" creationId="{A8610977-6AAD-4E85-9354-4519F381BD2D}"/>
          </ac:picMkLst>
        </pc:picChg>
      </pc:sldChg>
      <pc:sldChg chg="addSp delSp modSp add mod">
        <pc:chgData name="Peter" userId="aedb3711a5651216" providerId="LiveId" clId="{AC32B296-3D2F-4ED8-AF58-E6DB315A1638}" dt="2021-11-28T08:19:10.711" v="1288" actId="20577"/>
        <pc:sldMkLst>
          <pc:docMk/>
          <pc:sldMk cId="3724211152" sldId="260"/>
        </pc:sldMkLst>
        <pc:spChg chg="mod">
          <ac:chgData name="Peter" userId="aedb3711a5651216" providerId="LiveId" clId="{AC32B296-3D2F-4ED8-AF58-E6DB315A1638}" dt="2021-11-28T08:19:10.711" v="1288" actId="20577"/>
          <ac:spMkLst>
            <pc:docMk/>
            <pc:sldMk cId="3724211152" sldId="260"/>
            <ac:spMk id="4" creationId="{80DD03A3-58C5-4C2A-B13F-1C61973E10F8}"/>
          </ac:spMkLst>
        </pc:spChg>
        <pc:spChg chg="del">
          <ac:chgData name="Peter" userId="aedb3711a5651216" providerId="LiveId" clId="{AC32B296-3D2F-4ED8-AF58-E6DB315A1638}" dt="2021-11-28T08:17:28.472" v="1199" actId="478"/>
          <ac:spMkLst>
            <pc:docMk/>
            <pc:sldMk cId="3724211152" sldId="260"/>
            <ac:spMk id="6" creationId="{29754C87-046B-4B28-9FBE-0E6CF7CD1BB9}"/>
          </ac:spMkLst>
        </pc:spChg>
        <pc:picChg chg="add mod modCrop">
          <ac:chgData name="Peter" userId="aedb3711a5651216" providerId="LiveId" clId="{AC32B296-3D2F-4ED8-AF58-E6DB315A1638}" dt="2021-11-28T08:17:56.474" v="1204" actId="1076"/>
          <ac:picMkLst>
            <pc:docMk/>
            <pc:sldMk cId="3724211152" sldId="260"/>
            <ac:picMk id="3" creationId="{9A10C7E3-46A1-4FA9-95BE-0D647CD116CF}"/>
          </ac:picMkLst>
        </pc:picChg>
      </pc:sldChg>
      <pc:sldChg chg="modSp add mod">
        <pc:chgData name="Peter" userId="aedb3711a5651216" providerId="LiveId" clId="{AC32B296-3D2F-4ED8-AF58-E6DB315A1638}" dt="2021-11-28T08:45:22.158" v="1892" actId="1076"/>
        <pc:sldMkLst>
          <pc:docMk/>
          <pc:sldMk cId="3311169717" sldId="261"/>
        </pc:sldMkLst>
        <pc:spChg chg="mod">
          <ac:chgData name="Peter" userId="aedb3711a5651216" providerId="LiveId" clId="{AC32B296-3D2F-4ED8-AF58-E6DB315A1638}" dt="2021-11-28T08:19:45.299" v="1303" actId="20577"/>
          <ac:spMkLst>
            <pc:docMk/>
            <pc:sldMk cId="3311169717" sldId="261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08:45:22.158" v="1892" actId="1076"/>
          <ac:spMkLst>
            <pc:docMk/>
            <pc:sldMk cId="3311169717" sldId="261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09:17:12.320" v="2651" actId="1076"/>
        <pc:sldMkLst>
          <pc:docMk/>
          <pc:sldMk cId="1092484484" sldId="262"/>
        </pc:sldMkLst>
        <pc:spChg chg="mod">
          <ac:chgData name="Peter" userId="aedb3711a5651216" providerId="LiveId" clId="{AC32B296-3D2F-4ED8-AF58-E6DB315A1638}" dt="2021-11-28T08:47:04.905" v="1927" actId="20577"/>
          <ac:spMkLst>
            <pc:docMk/>
            <pc:sldMk cId="1092484484" sldId="262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09:17:12.320" v="2651" actId="1076"/>
          <ac:spMkLst>
            <pc:docMk/>
            <pc:sldMk cId="1092484484" sldId="262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9T03:04:03.488" v="5037" actId="20577"/>
        <pc:sldMkLst>
          <pc:docMk/>
          <pc:sldMk cId="1749378476" sldId="263"/>
        </pc:sldMkLst>
        <pc:spChg chg="mod">
          <ac:chgData name="Peter" userId="aedb3711a5651216" providerId="LiveId" clId="{AC32B296-3D2F-4ED8-AF58-E6DB315A1638}" dt="2021-11-29T03:04:03.488" v="5037" actId="20577"/>
          <ac:spMkLst>
            <pc:docMk/>
            <pc:sldMk cId="1749378476" sldId="263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09:46:13.195" v="3429" actId="1076"/>
        <pc:sldMkLst>
          <pc:docMk/>
          <pc:sldMk cId="1698981141" sldId="264"/>
        </pc:sldMkLst>
        <pc:spChg chg="mod">
          <ac:chgData name="Peter" userId="aedb3711a5651216" providerId="LiveId" clId="{AC32B296-3D2F-4ED8-AF58-E6DB315A1638}" dt="2021-11-28T09:46:13.195" v="3429" actId="1076"/>
          <ac:spMkLst>
            <pc:docMk/>
            <pc:sldMk cId="1698981141" sldId="264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2:05:22.302" v="5034" actId="20577"/>
        <pc:sldMkLst>
          <pc:docMk/>
          <pc:sldMk cId="803060421" sldId="265"/>
        </pc:sldMkLst>
        <pc:spChg chg="mod">
          <ac:chgData name="Peter" userId="aedb3711a5651216" providerId="LiveId" clId="{AC32B296-3D2F-4ED8-AF58-E6DB315A1638}" dt="2021-11-28T12:05:22.302" v="5034" actId="20577"/>
          <ac:spMkLst>
            <pc:docMk/>
            <pc:sldMk cId="803060421" sldId="265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0:47:44.237" v="4964" actId="1076"/>
        <pc:sldMkLst>
          <pc:docMk/>
          <pc:sldMk cId="1881880787" sldId="266"/>
        </pc:sldMkLst>
        <pc:spChg chg="mod">
          <ac:chgData name="Peter" userId="aedb3711a5651216" providerId="LiveId" clId="{AC32B296-3D2F-4ED8-AF58-E6DB315A1638}" dt="2021-11-28T10:47:44.237" v="4964" actId="1076"/>
          <ac:spMkLst>
            <pc:docMk/>
            <pc:sldMk cId="1881880787" sldId="266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2:04:21.302" v="5031" actId="20577"/>
        <pc:sldMkLst>
          <pc:docMk/>
          <pc:sldMk cId="2475888453" sldId="267"/>
        </pc:sldMkLst>
        <pc:spChg chg="mod">
          <ac:chgData name="Peter" userId="aedb3711a5651216" providerId="LiveId" clId="{AC32B296-3D2F-4ED8-AF58-E6DB315A1638}" dt="2021-11-28T10:30:51.653" v="4309" actId="20577"/>
          <ac:spMkLst>
            <pc:docMk/>
            <pc:sldMk cId="2475888453" sldId="267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12:04:21.302" v="5031" actId="20577"/>
          <ac:spMkLst>
            <pc:docMk/>
            <pc:sldMk cId="2475888453" sldId="267"/>
            <ac:spMk id="6" creationId="{29754C87-046B-4B28-9FBE-0E6CF7CD1BB9}"/>
          </ac:spMkLst>
        </pc:spChg>
      </pc:sldChg>
      <pc:sldChg chg="addSp delSp modSp new mod">
        <pc:chgData name="Peter" userId="aedb3711a5651216" providerId="LiveId" clId="{AC32B296-3D2F-4ED8-AF58-E6DB315A1638}" dt="2021-11-28T11:59:10.527" v="4983" actId="1076"/>
        <pc:sldMkLst>
          <pc:docMk/>
          <pc:sldMk cId="2883256436" sldId="268"/>
        </pc:sldMkLst>
        <pc:spChg chg="del">
          <ac:chgData name="Peter" userId="aedb3711a5651216" providerId="LiveId" clId="{AC32B296-3D2F-4ED8-AF58-E6DB315A1638}" dt="2021-11-28T11:26:59.240" v="4966" actId="478"/>
          <ac:spMkLst>
            <pc:docMk/>
            <pc:sldMk cId="2883256436" sldId="268"/>
            <ac:spMk id="2" creationId="{68CF9C82-04ED-4066-BEB2-355F466C32B3}"/>
          </ac:spMkLst>
        </pc:spChg>
        <pc:spChg chg="del">
          <ac:chgData name="Peter" userId="aedb3711a5651216" providerId="LiveId" clId="{AC32B296-3D2F-4ED8-AF58-E6DB315A1638}" dt="2021-11-28T11:27:02.132" v="4967" actId="478"/>
          <ac:spMkLst>
            <pc:docMk/>
            <pc:sldMk cId="2883256436" sldId="268"/>
            <ac:spMk id="3" creationId="{F5384233-34DD-4E3F-BC5E-621778EE214B}"/>
          </ac:spMkLst>
        </pc:spChg>
        <pc:spChg chg="add mod">
          <ac:chgData name="Peter" userId="aedb3711a5651216" providerId="LiveId" clId="{AC32B296-3D2F-4ED8-AF58-E6DB315A1638}" dt="2021-11-28T11:57:25.382" v="4979" actId="20577"/>
          <ac:spMkLst>
            <pc:docMk/>
            <pc:sldMk cId="2883256436" sldId="268"/>
            <ac:spMk id="4" creationId="{6281A0E5-42C6-4197-81FC-BF5A97E30F98}"/>
          </ac:spMkLst>
        </pc:spChg>
        <pc:picChg chg="add mod">
          <ac:chgData name="Peter" userId="aedb3711a5651216" providerId="LiveId" clId="{AC32B296-3D2F-4ED8-AF58-E6DB315A1638}" dt="2021-11-28T11:59:10.527" v="4983" actId="1076"/>
          <ac:picMkLst>
            <pc:docMk/>
            <pc:sldMk cId="2883256436" sldId="268"/>
            <ac:picMk id="5" creationId="{9EF14E66-9833-4CA2-9B03-AA51327FC2DB}"/>
          </ac:picMkLst>
        </pc:picChg>
      </pc:sldChg>
      <pc:sldChg chg="addSp delSp modSp add mod chgLayout">
        <pc:chgData name="Peter" userId="aedb3711a5651216" providerId="LiveId" clId="{AC32B296-3D2F-4ED8-AF58-E6DB315A1638}" dt="2021-11-28T12:01:14.669" v="4994" actId="6264"/>
        <pc:sldMkLst>
          <pc:docMk/>
          <pc:sldMk cId="667546550" sldId="269"/>
        </pc:sldMkLst>
        <pc:spChg chg="add del mod ord">
          <ac:chgData name="Peter" userId="aedb3711a5651216" providerId="LiveId" clId="{AC32B296-3D2F-4ED8-AF58-E6DB315A1638}" dt="2021-11-28T12:01:14.669" v="4994" actId="6264"/>
          <ac:spMkLst>
            <pc:docMk/>
            <pc:sldMk cId="667546550" sldId="269"/>
            <ac:spMk id="6" creationId="{200A0F37-6B7B-4CA5-9A49-D27D675FA556}"/>
          </ac:spMkLst>
        </pc:spChg>
        <pc:spChg chg="add del mod ord">
          <ac:chgData name="Peter" userId="aedb3711a5651216" providerId="LiveId" clId="{AC32B296-3D2F-4ED8-AF58-E6DB315A1638}" dt="2021-11-28T12:01:14.669" v="4994" actId="6264"/>
          <ac:spMkLst>
            <pc:docMk/>
            <pc:sldMk cId="667546550" sldId="269"/>
            <ac:spMk id="7" creationId="{8B5B7ECF-F235-4F82-8D5A-C36EB4EEA2BC}"/>
          </ac:spMkLst>
        </pc:spChg>
        <pc:picChg chg="add mod">
          <ac:chgData name="Peter" userId="aedb3711a5651216" providerId="LiveId" clId="{AC32B296-3D2F-4ED8-AF58-E6DB315A1638}" dt="2021-11-28T12:01:07.971" v="4992" actId="1076"/>
          <ac:picMkLst>
            <pc:docMk/>
            <pc:sldMk cId="667546550" sldId="269"/>
            <ac:picMk id="3" creationId="{723C8183-5D25-42F8-9279-26E2C842BCC3}"/>
          </ac:picMkLst>
        </pc:picChg>
        <pc:picChg chg="del">
          <ac:chgData name="Peter" userId="aedb3711a5651216" providerId="LiveId" clId="{AC32B296-3D2F-4ED8-AF58-E6DB315A1638}" dt="2021-11-28T12:00:50.417" v="4987" actId="478"/>
          <ac:picMkLst>
            <pc:docMk/>
            <pc:sldMk cId="667546550" sldId="269"/>
            <ac:picMk id="5" creationId="{9EF14E66-9833-4CA2-9B03-AA51327FC2DB}"/>
          </ac:picMkLst>
        </pc:picChg>
      </pc:sldChg>
      <pc:sldChg chg="new del">
        <pc:chgData name="Peter" userId="aedb3711a5651216" providerId="LiveId" clId="{AC32B296-3D2F-4ED8-AF58-E6DB315A1638}" dt="2021-11-28T12:00:19.091" v="4985" actId="680"/>
        <pc:sldMkLst>
          <pc:docMk/>
          <pc:sldMk cId="1776611990" sldId="269"/>
        </pc:sldMkLst>
      </pc:sldChg>
      <pc:sldChg chg="addSp delSp modSp add mod">
        <pc:chgData name="Peter" userId="aedb3711a5651216" providerId="LiveId" clId="{AC32B296-3D2F-4ED8-AF58-E6DB315A1638}" dt="2021-11-28T12:03:04.125" v="5014" actId="1076"/>
        <pc:sldMkLst>
          <pc:docMk/>
          <pc:sldMk cId="2229679708" sldId="270"/>
        </pc:sldMkLst>
        <pc:picChg chg="add mod">
          <ac:chgData name="Peter" userId="aedb3711a5651216" providerId="LiveId" clId="{AC32B296-3D2F-4ED8-AF58-E6DB315A1638}" dt="2021-11-28T12:02:57.883" v="5012" actId="1076"/>
          <ac:picMkLst>
            <pc:docMk/>
            <pc:sldMk cId="2229679708" sldId="270"/>
            <ac:picMk id="2" creationId="{5F498737-B3D6-4D86-AA3A-ED452A72305A}"/>
          </ac:picMkLst>
        </pc:picChg>
        <pc:picChg chg="del">
          <ac:chgData name="Peter" userId="aedb3711a5651216" providerId="LiveId" clId="{AC32B296-3D2F-4ED8-AF58-E6DB315A1638}" dt="2021-11-28T12:01:25.295" v="4996" actId="478"/>
          <ac:picMkLst>
            <pc:docMk/>
            <pc:sldMk cId="2229679708" sldId="270"/>
            <ac:picMk id="3" creationId="{723C8183-5D25-42F8-9279-26E2C842BCC3}"/>
          </ac:picMkLst>
        </pc:picChg>
        <pc:picChg chg="add mod">
          <ac:chgData name="Peter" userId="aedb3711a5651216" providerId="LiveId" clId="{AC32B296-3D2F-4ED8-AF58-E6DB315A1638}" dt="2021-11-28T12:03:04.125" v="5014" actId="1076"/>
          <ac:picMkLst>
            <pc:docMk/>
            <pc:sldMk cId="2229679708" sldId="270"/>
            <ac:picMk id="6" creationId="{89127B82-84DB-4E69-BF06-622232BF894A}"/>
          </ac:picMkLst>
        </pc:picChg>
      </pc:sldChg>
      <pc:sldMasterChg chg="addSldLayout">
        <pc:chgData name="Peter" userId="aedb3711a5651216" providerId="LiveId" clId="{AC32B296-3D2F-4ED8-AF58-E6DB315A1638}" dt="2021-11-28T07:11:25.314" v="0" actId="680"/>
        <pc:sldMasterMkLst>
          <pc:docMk/>
          <pc:sldMasterMk cId="3430329743" sldId="2147483648"/>
        </pc:sldMasterMkLst>
        <pc:sldLayoutChg chg="add">
          <pc:chgData name="Peter" userId="aedb3711a5651216" providerId="LiveId" clId="{AC32B296-3D2F-4ED8-AF58-E6DB315A1638}" dt="2021-11-28T07:11:25.314" v="0" actId="680"/>
          <pc:sldLayoutMkLst>
            <pc:docMk/>
            <pc:sldMasterMk cId="3430329743" sldId="2147483648"/>
            <pc:sldLayoutMk cId="4215658010" sldId="2147483649"/>
          </pc:sldLayoutMkLst>
        </pc:sldLayoutChg>
      </pc:sldMasterChg>
    </pc:docChg>
  </pc:docChgLst>
  <pc:docChgLst>
    <pc:chgData name="Peter" userId="aedb3711a5651216" providerId="LiveId" clId="{AFCF485D-09C6-482F-82C5-B2210B6C571F}"/>
    <pc:docChg chg="undo redo custSel addSld delSld modSld sldOrd">
      <pc:chgData name="Peter" userId="aedb3711a5651216" providerId="LiveId" clId="{AFCF485D-09C6-482F-82C5-B2210B6C571F}" dt="2021-12-16T12:27:53.277" v="4723" actId="1076"/>
      <pc:docMkLst>
        <pc:docMk/>
      </pc:docMkLst>
      <pc:sldChg chg="addSp delSp modSp mod">
        <pc:chgData name="Peter" userId="aedb3711a5651216" providerId="LiveId" clId="{AFCF485D-09C6-482F-82C5-B2210B6C571F}" dt="2021-12-16T06:17:36.798" v="6" actId="1076"/>
        <pc:sldMkLst>
          <pc:docMk/>
          <pc:sldMk cId="752727600" sldId="256"/>
        </pc:sldMkLst>
        <pc:picChg chg="add mod modCrop">
          <ac:chgData name="Peter" userId="aedb3711a5651216" providerId="LiveId" clId="{AFCF485D-09C6-482F-82C5-B2210B6C571F}" dt="2021-12-16T06:17:36.798" v="6" actId="1076"/>
          <ac:picMkLst>
            <pc:docMk/>
            <pc:sldMk cId="752727600" sldId="256"/>
            <ac:picMk id="3" creationId="{5D07F575-7188-444A-9AD0-5B597B4ED8AA}"/>
          </ac:picMkLst>
        </pc:picChg>
        <pc:picChg chg="del">
          <ac:chgData name="Peter" userId="aedb3711a5651216" providerId="LiveId" clId="{AFCF485D-09C6-482F-82C5-B2210B6C571F}" dt="2021-12-16T06:16:35.965" v="0" actId="478"/>
          <ac:picMkLst>
            <pc:docMk/>
            <pc:sldMk cId="752727600" sldId="256"/>
            <ac:picMk id="5" creationId="{C40B09CC-9211-4CA8-81EE-3C4E17287601}"/>
          </ac:picMkLst>
        </pc:picChg>
      </pc:sldChg>
      <pc:sldChg chg="delSp modSp mod">
        <pc:chgData name="Peter" userId="aedb3711a5651216" providerId="LiveId" clId="{AFCF485D-09C6-482F-82C5-B2210B6C571F}" dt="2021-12-16T06:54:36.761" v="1193" actId="20577"/>
        <pc:sldMkLst>
          <pc:docMk/>
          <pc:sldMk cId="2716362860" sldId="257"/>
        </pc:sldMkLst>
        <pc:spChg chg="mod">
          <ac:chgData name="Peter" userId="aedb3711a5651216" providerId="LiveId" clId="{AFCF485D-09C6-482F-82C5-B2210B6C571F}" dt="2021-12-16T06:54:36.761" v="1193" actId="20577"/>
          <ac:spMkLst>
            <pc:docMk/>
            <pc:sldMk cId="2716362860" sldId="257"/>
            <ac:spMk id="6" creationId="{1B2A5FF1-3507-43EF-8ADB-BB33FCD37EFD}"/>
          </ac:spMkLst>
        </pc:spChg>
        <pc:spChg chg="mod">
          <ac:chgData name="Peter" userId="aedb3711a5651216" providerId="LiveId" clId="{AFCF485D-09C6-482F-82C5-B2210B6C571F}" dt="2021-12-16T06:54:31.506" v="1183" actId="1076"/>
          <ac:spMkLst>
            <pc:docMk/>
            <pc:sldMk cId="2716362860" sldId="257"/>
            <ac:spMk id="8" creationId="{9D4524D4-E3C4-4864-9788-2862B6B480F2}"/>
          </ac:spMkLst>
        </pc:spChg>
        <pc:picChg chg="del">
          <ac:chgData name="Peter" userId="aedb3711a5651216" providerId="LiveId" clId="{AFCF485D-09C6-482F-82C5-B2210B6C571F}" dt="2021-12-16T06:27:04.874" v="382" actId="478"/>
          <ac:picMkLst>
            <pc:docMk/>
            <pc:sldMk cId="2716362860" sldId="257"/>
            <ac:picMk id="5" creationId="{A48A2BA4-8D0B-4F1A-85EA-8A0AF1EADF46}"/>
          </ac:picMkLst>
        </pc:picChg>
      </pc:sldChg>
      <pc:sldChg chg="modSp mod">
        <pc:chgData name="Peter" userId="aedb3711a5651216" providerId="LiveId" clId="{AFCF485D-09C6-482F-82C5-B2210B6C571F}" dt="2021-12-16T06:26:38.782" v="381" actId="1076"/>
        <pc:sldMkLst>
          <pc:docMk/>
          <pc:sldMk cId="255152114" sldId="258"/>
        </pc:sldMkLst>
        <pc:spChg chg="mod">
          <ac:chgData name="Peter" userId="aedb3711a5651216" providerId="LiveId" clId="{AFCF485D-09C6-482F-82C5-B2210B6C571F}" dt="2021-12-16T06:26:38.782" v="381" actId="1076"/>
          <ac:spMkLst>
            <pc:docMk/>
            <pc:sldMk cId="255152114" sldId="258"/>
            <ac:spMk id="6" creationId="{29754C87-046B-4B28-9FBE-0E6CF7CD1BB9}"/>
          </ac:spMkLst>
        </pc:spChg>
      </pc:sldChg>
      <pc:sldChg chg="addSp delSp modSp mod">
        <pc:chgData name="Peter" userId="aedb3711a5651216" providerId="LiveId" clId="{AFCF485D-09C6-482F-82C5-B2210B6C571F}" dt="2021-12-16T06:59:11.485" v="1286" actId="20577"/>
        <pc:sldMkLst>
          <pc:docMk/>
          <pc:sldMk cId="2816798376" sldId="259"/>
        </pc:sldMkLst>
        <pc:spChg chg="mod">
          <ac:chgData name="Peter" userId="aedb3711a5651216" providerId="LiveId" clId="{AFCF485D-09C6-482F-82C5-B2210B6C571F}" dt="2021-12-16T06:59:11.485" v="1286" actId="20577"/>
          <ac:spMkLst>
            <pc:docMk/>
            <pc:sldMk cId="2816798376" sldId="259"/>
            <ac:spMk id="4" creationId="{80DD03A3-58C5-4C2A-B13F-1C61973E10F8}"/>
          </ac:spMkLst>
        </pc:spChg>
        <pc:spChg chg="del">
          <ac:chgData name="Peter" userId="aedb3711a5651216" providerId="LiveId" clId="{AFCF485D-09C6-482F-82C5-B2210B6C571F}" dt="2021-12-16T06:57:21.495" v="1231" actId="478"/>
          <ac:spMkLst>
            <pc:docMk/>
            <pc:sldMk cId="2816798376" sldId="259"/>
            <ac:spMk id="7" creationId="{C81E65B0-C67F-4935-92F9-F1B7D442A003}"/>
          </ac:spMkLst>
        </pc:spChg>
        <pc:picChg chg="del">
          <ac:chgData name="Peter" userId="aedb3711a5651216" providerId="LiveId" clId="{AFCF485D-09C6-482F-82C5-B2210B6C571F}" dt="2021-12-16T06:57:19.257" v="1230" actId="478"/>
          <ac:picMkLst>
            <pc:docMk/>
            <pc:sldMk cId="2816798376" sldId="259"/>
            <ac:picMk id="3" creationId="{A8610977-6AAD-4E85-9354-4519F381BD2D}"/>
          </ac:picMkLst>
        </pc:picChg>
        <pc:picChg chg="add mod modCrop">
          <ac:chgData name="Peter" userId="aedb3711a5651216" providerId="LiveId" clId="{AFCF485D-09C6-482F-82C5-B2210B6C571F}" dt="2021-12-16T06:58:30.974" v="1237" actId="1076"/>
          <ac:picMkLst>
            <pc:docMk/>
            <pc:sldMk cId="2816798376" sldId="259"/>
            <ac:picMk id="5" creationId="{F14E4404-3C44-4F67-BFC4-1399E85E1225}"/>
          </ac:picMkLst>
        </pc:picChg>
      </pc:sldChg>
      <pc:sldChg chg="addSp delSp modSp mod">
        <pc:chgData name="Peter" userId="aedb3711a5651216" providerId="LiveId" clId="{AFCF485D-09C6-482F-82C5-B2210B6C571F}" dt="2021-12-16T08:08:05.685" v="2366" actId="20577"/>
        <pc:sldMkLst>
          <pc:docMk/>
          <pc:sldMk cId="3724211152" sldId="260"/>
        </pc:sldMkLst>
        <pc:spChg chg="mod">
          <ac:chgData name="Peter" userId="aedb3711a5651216" providerId="LiveId" clId="{AFCF485D-09C6-482F-82C5-B2210B6C571F}" dt="2021-12-16T07:03:25.827" v="1318" actId="20577"/>
          <ac:spMkLst>
            <pc:docMk/>
            <pc:sldMk cId="3724211152" sldId="260"/>
            <ac:spMk id="4" creationId="{80DD03A3-58C5-4C2A-B13F-1C61973E10F8}"/>
          </ac:spMkLst>
        </pc:spChg>
        <pc:spChg chg="add mod">
          <ac:chgData name="Peter" userId="aedb3711a5651216" providerId="LiveId" clId="{AFCF485D-09C6-482F-82C5-B2210B6C571F}" dt="2021-12-16T07:59:57.054" v="2111" actId="1076"/>
          <ac:spMkLst>
            <pc:docMk/>
            <pc:sldMk cId="3724211152" sldId="260"/>
            <ac:spMk id="5" creationId="{F3EBC543-D047-4001-93A3-8A2BE702065D}"/>
          </ac:spMkLst>
        </pc:spChg>
        <pc:spChg chg="add mod">
          <ac:chgData name="Peter" userId="aedb3711a5651216" providerId="LiveId" clId="{AFCF485D-09C6-482F-82C5-B2210B6C571F}" dt="2021-12-16T08:08:05.685" v="2366" actId="20577"/>
          <ac:spMkLst>
            <pc:docMk/>
            <pc:sldMk cId="3724211152" sldId="260"/>
            <ac:spMk id="8" creationId="{C2B4B514-36FD-49EB-9A83-21B1A5112B65}"/>
          </ac:spMkLst>
        </pc:spChg>
        <pc:picChg chg="del">
          <ac:chgData name="Peter" userId="aedb3711a5651216" providerId="LiveId" clId="{AFCF485D-09C6-482F-82C5-B2210B6C571F}" dt="2021-12-16T07:02:34.936" v="1287" actId="478"/>
          <ac:picMkLst>
            <pc:docMk/>
            <pc:sldMk cId="3724211152" sldId="260"/>
            <ac:picMk id="3" creationId="{9A10C7E3-46A1-4FA9-95BE-0D647CD116CF}"/>
          </ac:picMkLst>
        </pc:picChg>
        <pc:picChg chg="add mod">
          <ac:chgData name="Peter" userId="aedb3711a5651216" providerId="LiveId" clId="{AFCF485D-09C6-482F-82C5-B2210B6C571F}" dt="2021-12-16T07:58:50.162" v="2104" actId="1076"/>
          <ac:picMkLst>
            <pc:docMk/>
            <pc:sldMk cId="3724211152" sldId="260"/>
            <ac:picMk id="6" creationId="{A7BC71BE-F3E6-460B-893B-E663958024FE}"/>
          </ac:picMkLst>
        </pc:picChg>
      </pc:sldChg>
      <pc:sldChg chg="modSp mod">
        <pc:chgData name="Peter" userId="aedb3711a5651216" providerId="LiveId" clId="{AFCF485D-09C6-482F-82C5-B2210B6C571F}" dt="2021-12-16T09:31:19.503" v="3825" actId="20577"/>
        <pc:sldMkLst>
          <pc:docMk/>
          <pc:sldMk cId="3311169717" sldId="261"/>
        </pc:sldMkLst>
        <pc:spChg chg="mod">
          <ac:chgData name="Peter" userId="aedb3711a5651216" providerId="LiveId" clId="{AFCF485D-09C6-482F-82C5-B2210B6C571F}" dt="2021-12-16T08:28:57.754" v="2560" actId="20577"/>
          <ac:spMkLst>
            <pc:docMk/>
            <pc:sldMk cId="3311169717" sldId="261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09:31:19.503" v="3825" actId="20577"/>
          <ac:spMkLst>
            <pc:docMk/>
            <pc:sldMk cId="3311169717" sldId="261"/>
            <ac:spMk id="6" creationId="{29754C87-046B-4B28-9FBE-0E6CF7CD1BB9}"/>
          </ac:spMkLst>
        </pc:spChg>
      </pc:sldChg>
      <pc:sldChg chg="del">
        <pc:chgData name="Peter" userId="aedb3711a5651216" providerId="LiveId" clId="{AFCF485D-09C6-482F-82C5-B2210B6C571F}" dt="2021-12-16T09:10:45.183" v="3477" actId="47"/>
        <pc:sldMkLst>
          <pc:docMk/>
          <pc:sldMk cId="1092484484" sldId="262"/>
        </pc:sldMkLst>
      </pc:sldChg>
      <pc:sldChg chg="del">
        <pc:chgData name="Peter" userId="aedb3711a5651216" providerId="LiveId" clId="{AFCF485D-09C6-482F-82C5-B2210B6C571F}" dt="2021-12-16T09:10:47.124" v="3478" actId="47"/>
        <pc:sldMkLst>
          <pc:docMk/>
          <pc:sldMk cId="1749378476" sldId="263"/>
        </pc:sldMkLst>
      </pc:sldChg>
      <pc:sldChg chg="del">
        <pc:chgData name="Peter" userId="aedb3711a5651216" providerId="LiveId" clId="{AFCF485D-09C6-482F-82C5-B2210B6C571F}" dt="2021-12-16T09:10:49.330" v="3479" actId="47"/>
        <pc:sldMkLst>
          <pc:docMk/>
          <pc:sldMk cId="1698981141" sldId="264"/>
        </pc:sldMkLst>
      </pc:sldChg>
      <pc:sldChg chg="del">
        <pc:chgData name="Peter" userId="aedb3711a5651216" providerId="LiveId" clId="{AFCF485D-09C6-482F-82C5-B2210B6C571F}" dt="2021-12-16T09:10:50.951" v="3480" actId="47"/>
        <pc:sldMkLst>
          <pc:docMk/>
          <pc:sldMk cId="803060421" sldId="265"/>
        </pc:sldMkLst>
      </pc:sldChg>
      <pc:sldChg chg="del">
        <pc:chgData name="Peter" userId="aedb3711a5651216" providerId="LiveId" clId="{AFCF485D-09C6-482F-82C5-B2210B6C571F}" dt="2021-12-16T09:10:53.235" v="3481" actId="47"/>
        <pc:sldMkLst>
          <pc:docMk/>
          <pc:sldMk cId="1881880787" sldId="266"/>
        </pc:sldMkLst>
      </pc:sldChg>
      <pc:sldChg chg="del">
        <pc:chgData name="Peter" userId="aedb3711a5651216" providerId="LiveId" clId="{AFCF485D-09C6-482F-82C5-B2210B6C571F}" dt="2021-12-16T09:10:55.178" v="3482" actId="47"/>
        <pc:sldMkLst>
          <pc:docMk/>
          <pc:sldMk cId="2475888453" sldId="267"/>
        </pc:sldMkLst>
      </pc:sldChg>
      <pc:sldChg chg="addSp delSp modSp mod">
        <pc:chgData name="Peter" userId="aedb3711a5651216" providerId="LiveId" clId="{AFCF485D-09C6-482F-82C5-B2210B6C571F}" dt="2021-12-16T12:26:53.133" v="4719" actId="1076"/>
        <pc:sldMkLst>
          <pc:docMk/>
          <pc:sldMk cId="2883256436" sldId="268"/>
        </pc:sldMkLst>
        <pc:picChg chg="add mod">
          <ac:chgData name="Peter" userId="aedb3711a5651216" providerId="LiveId" clId="{AFCF485D-09C6-482F-82C5-B2210B6C571F}" dt="2021-12-16T12:26:53.133" v="4719" actId="1076"/>
          <ac:picMkLst>
            <pc:docMk/>
            <pc:sldMk cId="2883256436" sldId="268"/>
            <ac:picMk id="3" creationId="{6B93A552-C884-466E-B3CC-2D406CFA281E}"/>
          </ac:picMkLst>
        </pc:picChg>
        <pc:picChg chg="del">
          <ac:chgData name="Peter" userId="aedb3711a5651216" providerId="LiveId" clId="{AFCF485D-09C6-482F-82C5-B2210B6C571F}" dt="2021-12-16T11:02:45.649" v="4713" actId="478"/>
          <ac:picMkLst>
            <pc:docMk/>
            <pc:sldMk cId="2883256436" sldId="268"/>
            <ac:picMk id="5" creationId="{9EF14E66-9833-4CA2-9B03-AA51327FC2DB}"/>
          </ac:picMkLst>
        </pc:picChg>
      </pc:sldChg>
      <pc:sldChg chg="addSp delSp modSp mod">
        <pc:chgData name="Peter" userId="aedb3711a5651216" providerId="LiveId" clId="{AFCF485D-09C6-482F-82C5-B2210B6C571F}" dt="2021-12-16T12:27:53.277" v="4723" actId="1076"/>
        <pc:sldMkLst>
          <pc:docMk/>
          <pc:sldMk cId="667546550" sldId="269"/>
        </pc:sldMkLst>
        <pc:picChg chg="del">
          <ac:chgData name="Peter" userId="aedb3711a5651216" providerId="LiveId" clId="{AFCF485D-09C6-482F-82C5-B2210B6C571F}" dt="2021-12-16T12:26:59.904" v="4720" actId="478"/>
          <ac:picMkLst>
            <pc:docMk/>
            <pc:sldMk cId="667546550" sldId="269"/>
            <ac:picMk id="3" creationId="{723C8183-5D25-42F8-9279-26E2C842BCC3}"/>
          </ac:picMkLst>
        </pc:picChg>
        <pc:picChg chg="add mod">
          <ac:chgData name="Peter" userId="aedb3711a5651216" providerId="LiveId" clId="{AFCF485D-09C6-482F-82C5-B2210B6C571F}" dt="2021-12-16T12:27:53.277" v="4723" actId="1076"/>
          <ac:picMkLst>
            <pc:docMk/>
            <pc:sldMk cId="667546550" sldId="269"/>
            <ac:picMk id="5" creationId="{4C6B18E2-9B1C-45E6-924B-471B71B5B8DC}"/>
          </ac:picMkLst>
        </pc:picChg>
      </pc:sldChg>
      <pc:sldChg chg="del">
        <pc:chgData name="Peter" userId="aedb3711a5651216" providerId="LiveId" clId="{AFCF485D-09C6-482F-82C5-B2210B6C571F}" dt="2021-12-16T11:02:53.701" v="4714" actId="47"/>
        <pc:sldMkLst>
          <pc:docMk/>
          <pc:sldMk cId="2229679708" sldId="270"/>
        </pc:sldMkLst>
      </pc:sldChg>
      <pc:sldChg chg="modSp add mod">
        <pc:chgData name="Peter" userId="aedb3711a5651216" providerId="LiveId" clId="{AFCF485D-09C6-482F-82C5-B2210B6C571F}" dt="2021-12-16T06:56:53.379" v="1229" actId="20577"/>
        <pc:sldMkLst>
          <pc:docMk/>
          <pc:sldMk cId="450340978" sldId="271"/>
        </pc:sldMkLst>
        <pc:spChg chg="mod">
          <ac:chgData name="Peter" userId="aedb3711a5651216" providerId="LiveId" clId="{AFCF485D-09C6-482F-82C5-B2210B6C571F}" dt="2021-12-16T06:56:53.379" v="1229" actId="20577"/>
          <ac:spMkLst>
            <pc:docMk/>
            <pc:sldMk cId="450340978" sldId="271"/>
            <ac:spMk id="6" creationId="{1B2A5FF1-3507-43EF-8ADB-BB33FCD37EFD}"/>
          </ac:spMkLst>
        </pc:spChg>
        <pc:spChg chg="mod">
          <ac:chgData name="Peter" userId="aedb3711a5651216" providerId="LiveId" clId="{AFCF485D-09C6-482F-82C5-B2210B6C571F}" dt="2021-12-16T06:54:52.051" v="1198" actId="1076"/>
          <ac:spMkLst>
            <pc:docMk/>
            <pc:sldMk cId="450340978" sldId="271"/>
            <ac:spMk id="8" creationId="{9D4524D4-E3C4-4864-9788-2862B6B480F2}"/>
          </ac:spMkLst>
        </pc:spChg>
      </pc:sldChg>
      <pc:sldChg chg="addSp modSp add mod">
        <pc:chgData name="Peter" userId="aedb3711a5651216" providerId="LiveId" clId="{AFCF485D-09C6-482F-82C5-B2210B6C571F}" dt="2021-12-16T08:29:43.255" v="2561" actId="1076"/>
        <pc:sldMkLst>
          <pc:docMk/>
          <pc:sldMk cId="2346213452" sldId="272"/>
        </pc:sldMkLst>
        <pc:spChg chg="mod">
          <ac:chgData name="Peter" userId="aedb3711a5651216" providerId="LiveId" clId="{AFCF485D-09C6-482F-82C5-B2210B6C571F}" dt="2021-12-16T08:00:23.198" v="2122" actId="20577"/>
          <ac:spMkLst>
            <pc:docMk/>
            <pc:sldMk cId="2346213452" sldId="272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08:29:43.255" v="2561" actId="1076"/>
          <ac:spMkLst>
            <pc:docMk/>
            <pc:sldMk cId="2346213452" sldId="272"/>
            <ac:spMk id="5" creationId="{F3EBC543-D047-4001-93A3-8A2BE702065D}"/>
          </ac:spMkLst>
        </pc:spChg>
        <pc:picChg chg="add mod">
          <ac:chgData name="Peter" userId="aedb3711a5651216" providerId="LiveId" clId="{AFCF485D-09C6-482F-82C5-B2210B6C571F}" dt="2021-12-16T08:22:29.605" v="2536" actId="1076"/>
          <ac:picMkLst>
            <pc:docMk/>
            <pc:sldMk cId="2346213452" sldId="272"/>
            <ac:picMk id="3" creationId="{34512A8F-23BC-4695-94E4-21F5DA64BDC9}"/>
          </ac:picMkLst>
        </pc:picChg>
      </pc:sldChg>
      <pc:sldChg chg="modSp add del mod ord">
        <pc:chgData name="Peter" userId="aedb3711a5651216" providerId="LiveId" clId="{AFCF485D-09C6-482F-82C5-B2210B6C571F}" dt="2021-12-16T09:25:17.778" v="3601" actId="47"/>
        <pc:sldMkLst>
          <pc:docMk/>
          <pc:sldMk cId="588293358" sldId="273"/>
        </pc:sldMkLst>
        <pc:spChg chg="mod">
          <ac:chgData name="Peter" userId="aedb3711a5651216" providerId="LiveId" clId="{AFCF485D-09C6-482F-82C5-B2210B6C571F}" dt="2021-12-16T09:11:18.110" v="3487"/>
          <ac:spMkLst>
            <pc:docMk/>
            <pc:sldMk cId="588293358" sldId="273"/>
            <ac:spMk id="4" creationId="{80DD03A3-58C5-4C2A-B13F-1C61973E10F8}"/>
          </ac:spMkLst>
        </pc:spChg>
      </pc:sldChg>
      <pc:sldChg chg="addSp modSp add del mod">
        <pc:chgData name="Peter" userId="aedb3711a5651216" providerId="LiveId" clId="{AFCF485D-09C6-482F-82C5-B2210B6C571F}" dt="2021-12-16T10:30:34.686" v="4128" actId="1076"/>
        <pc:sldMkLst>
          <pc:docMk/>
          <pc:sldMk cId="4013072128" sldId="274"/>
        </pc:sldMkLst>
        <pc:spChg chg="mod">
          <ac:chgData name="Peter" userId="aedb3711a5651216" providerId="LiveId" clId="{AFCF485D-09C6-482F-82C5-B2210B6C571F}" dt="2021-12-16T10:30:28.954" v="4127" actId="14100"/>
          <ac:spMkLst>
            <pc:docMk/>
            <pc:sldMk cId="4013072128" sldId="274"/>
            <ac:spMk id="6" creationId="{29754C87-046B-4B28-9FBE-0E6CF7CD1BB9}"/>
          </ac:spMkLst>
        </pc:spChg>
        <pc:picChg chg="add mod">
          <ac:chgData name="Peter" userId="aedb3711a5651216" providerId="LiveId" clId="{AFCF485D-09C6-482F-82C5-B2210B6C571F}" dt="2021-12-16T10:30:34.686" v="4128" actId="1076"/>
          <ac:picMkLst>
            <pc:docMk/>
            <pc:sldMk cId="4013072128" sldId="274"/>
            <ac:picMk id="3" creationId="{532BEBE9-7112-4FD1-A293-4381CC1E3EED}"/>
          </ac:picMkLst>
        </pc:picChg>
      </pc:sldChg>
      <pc:sldChg chg="addSp delSp modSp add mod">
        <pc:chgData name="Peter" userId="aedb3711a5651216" providerId="LiveId" clId="{AFCF485D-09C6-482F-82C5-B2210B6C571F}" dt="2021-12-16T10:40:45.099" v="4311" actId="1076"/>
        <pc:sldMkLst>
          <pc:docMk/>
          <pc:sldMk cId="155916686" sldId="275"/>
        </pc:sldMkLst>
        <pc:spChg chg="mod">
          <ac:chgData name="Peter" userId="aedb3711a5651216" providerId="LiveId" clId="{AFCF485D-09C6-482F-82C5-B2210B6C571F}" dt="2021-12-16T10:31:05.578" v="4142" actId="20577"/>
          <ac:spMkLst>
            <pc:docMk/>
            <pc:sldMk cId="155916686" sldId="275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10:40:29.878" v="4309" actId="1076"/>
          <ac:spMkLst>
            <pc:docMk/>
            <pc:sldMk cId="155916686" sldId="275"/>
            <ac:spMk id="6" creationId="{29754C87-046B-4B28-9FBE-0E6CF7CD1BB9}"/>
          </ac:spMkLst>
        </pc:spChg>
        <pc:picChg chg="del">
          <ac:chgData name="Peter" userId="aedb3711a5651216" providerId="LiveId" clId="{AFCF485D-09C6-482F-82C5-B2210B6C571F}" dt="2021-12-16T10:32:54.451" v="4177" actId="478"/>
          <ac:picMkLst>
            <pc:docMk/>
            <pc:sldMk cId="155916686" sldId="275"/>
            <ac:picMk id="3" creationId="{532BEBE9-7112-4FD1-A293-4381CC1E3EED}"/>
          </ac:picMkLst>
        </pc:picChg>
        <pc:picChg chg="add mod">
          <ac:chgData name="Peter" userId="aedb3711a5651216" providerId="LiveId" clId="{AFCF485D-09C6-482F-82C5-B2210B6C571F}" dt="2021-12-16T10:40:45.099" v="4311" actId="1076"/>
          <ac:picMkLst>
            <pc:docMk/>
            <pc:sldMk cId="155916686" sldId="275"/>
            <ac:picMk id="5" creationId="{8A2EDD22-14A2-466B-B145-38427B967FD7}"/>
          </ac:picMkLst>
        </pc:picChg>
      </pc:sldChg>
      <pc:sldChg chg="delSp modSp add mod">
        <pc:chgData name="Peter" userId="aedb3711a5651216" providerId="LiveId" clId="{AFCF485D-09C6-482F-82C5-B2210B6C571F}" dt="2021-12-16T11:01:03.889" v="4712" actId="20577"/>
        <pc:sldMkLst>
          <pc:docMk/>
          <pc:sldMk cId="186580608" sldId="276"/>
        </pc:sldMkLst>
        <pc:spChg chg="mod">
          <ac:chgData name="Peter" userId="aedb3711a5651216" providerId="LiveId" clId="{AFCF485D-09C6-482F-82C5-B2210B6C571F}" dt="2021-12-16T10:49:55.223" v="4330" actId="20577"/>
          <ac:spMkLst>
            <pc:docMk/>
            <pc:sldMk cId="186580608" sldId="276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11:01:03.889" v="4712" actId="20577"/>
          <ac:spMkLst>
            <pc:docMk/>
            <pc:sldMk cId="186580608" sldId="276"/>
            <ac:spMk id="6" creationId="{29754C87-046B-4B28-9FBE-0E6CF7CD1BB9}"/>
          </ac:spMkLst>
        </pc:spChg>
        <pc:picChg chg="del">
          <ac:chgData name="Peter" userId="aedb3711a5651216" providerId="LiveId" clId="{AFCF485D-09C6-482F-82C5-B2210B6C571F}" dt="2021-12-16T10:50:01.150" v="4331" actId="478"/>
          <ac:picMkLst>
            <pc:docMk/>
            <pc:sldMk cId="186580608" sldId="276"/>
            <ac:picMk id="5" creationId="{8A2EDD22-14A2-466B-B145-38427B967F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C88A-35AE-4050-A34E-5D4620AC527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8A677-7128-48A3-BAB0-51564A69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0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AACF52C-454B-4AB8-BE29-0D226DF8C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0B632A2-817A-441A-A219-BAC21324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56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07F575-7188-444A-9AD0-5B597B4ED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" r="2645"/>
          <a:stretch/>
        </p:blipFill>
        <p:spPr>
          <a:xfrm>
            <a:off x="284285" y="2004701"/>
            <a:ext cx="11623430" cy="28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2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Gating Network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438730" y="2209783"/>
                <a:ext cx="11314539" cy="4545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 that a user’s future intention can be influenced by early behaviors, while short-term and long-term interests may contribute differently for next-item prediction over time, a neural gating network is applied to adaptively control the importance of the two interest embeddings.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𝑠h𝑜𝑟𝑡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𝑙𝑜𝑛𝑔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final user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obtained by a feature-level weighted sum of two types of interest embeddings controlled by the gate.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0" y="2209783"/>
                <a:ext cx="11314539" cy="4545475"/>
              </a:xfrm>
              <a:prstGeom prst="rect">
                <a:avLst/>
              </a:prstGeom>
              <a:blipFill>
                <a:blip r:embed="rId2"/>
                <a:stretch>
                  <a:fillRect l="-862" r="-808" b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A2EDD22-14A2-466B-B145-38427B96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96" y="184329"/>
            <a:ext cx="549669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438730" y="1022822"/>
                <a:ext cx="11314539" cy="4839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training sample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user embedding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target item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model aims to minimize the following negative likelihood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𝑙𝑖𝑘𝑒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𝐕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𝒱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⁡(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𝐕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negative sampling strategy is adopted to approximate the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in experiments.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𝑙𝑖𝑘𝑒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separately updated in order to preserve long-term interests better. Specifically,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𝑙𝑖𝑘𝑒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updated first by feeding a new sequence and then updating the abstraction function’s parameters by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0" y="1022822"/>
                <a:ext cx="11314539" cy="4839082"/>
              </a:xfrm>
              <a:prstGeom prst="rect">
                <a:avLst/>
              </a:prstGeom>
              <a:blipFill>
                <a:blip r:embed="rId2"/>
                <a:stretch>
                  <a:fillRect l="-862" r="-808" b="-1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8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81A0E5-42C6-4197-81FC-BF5A97E30F98}"/>
              </a:ext>
            </a:extLst>
          </p:cNvPr>
          <p:cNvSpPr txBox="1"/>
          <p:nvPr/>
        </p:nvSpPr>
        <p:spPr>
          <a:xfrm>
            <a:off x="154112" y="10274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93A552-C884-466E-B3CC-2D406CFA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36" y="885747"/>
            <a:ext cx="9113728" cy="57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5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81A0E5-42C6-4197-81FC-BF5A97E30F98}"/>
              </a:ext>
            </a:extLst>
          </p:cNvPr>
          <p:cNvSpPr txBox="1"/>
          <p:nvPr/>
        </p:nvSpPr>
        <p:spPr>
          <a:xfrm>
            <a:off x="154112" y="10274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6B18E2-9B1C-45E6-924B-471B71B5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8" y="1768797"/>
            <a:ext cx="11373703" cy="33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4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890221" y="1679835"/>
                <a:ext cx="10411558" cy="3498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Sequential Recommendation: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𝒱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the sets of users and items, respectively.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behavior sequence in chronological order of a user.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𝒱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records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interacted by the user. Given an observed behavior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sequential recommendation task is to predict the next items that the user might be interacted with.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1" y="1679835"/>
                <a:ext cx="10411558" cy="3498330"/>
              </a:xfrm>
              <a:prstGeom prst="rect">
                <a:avLst/>
              </a:prstGeom>
              <a:blipFill>
                <a:blip r:embed="rId2"/>
                <a:stretch>
                  <a:fillRect l="-761" r="-937" b="-3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2A5FF1-3507-43EF-8ADB-BB33FCD37EFD}"/>
              </a:ext>
            </a:extLst>
          </p:cNvPr>
          <p:cNvSpPr txBox="1"/>
          <p:nvPr/>
        </p:nvSpPr>
        <p:spPr>
          <a:xfrm>
            <a:off x="154112" y="10274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524D4-E3C4-4864-9788-2862B6B480F2}"/>
              </a:ext>
            </a:extLst>
          </p:cNvPr>
          <p:cNvSpPr txBox="1"/>
          <p:nvPr/>
        </p:nvSpPr>
        <p:spPr>
          <a:xfrm>
            <a:off x="931649" y="1200024"/>
            <a:ext cx="10328702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 the response time in real-world systems is limited, it has become expensive to scan over the entire behavior sequence at each prediction time.</a:t>
            </a: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crucial to model the whole behavior sequence for a more accurate recommendation.</a:t>
            </a: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hard to explicitly control the contributions of long-term or short-term interests for user modeling. </a:t>
            </a:r>
          </a:p>
        </p:txBody>
      </p:sp>
    </p:spTree>
    <p:extLst>
      <p:ext uri="{BB962C8B-B14F-4D97-AF65-F5344CB8AC3E}">
        <p14:creationId xmlns:p14="http://schemas.microsoft.com/office/powerpoint/2010/main" val="271636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2A5FF1-3507-43EF-8ADB-BB33FCD37EFD}"/>
              </a:ext>
            </a:extLst>
          </p:cNvPr>
          <p:cNvSpPr txBox="1"/>
          <p:nvPr/>
        </p:nvSpPr>
        <p:spPr>
          <a:xfrm>
            <a:off x="154112" y="102742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524D4-E3C4-4864-9788-2862B6B480F2}"/>
              </a:ext>
            </a:extLst>
          </p:cNvPr>
          <p:cNvSpPr txBox="1"/>
          <p:nvPr/>
        </p:nvSpPr>
        <p:spPr>
          <a:xfrm>
            <a:off x="834598" y="1340784"/>
            <a:ext cx="10522804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Truncating the whole user behavior sequence into several successive sub-sequences and optimizes the model sequence by sequence.</a:t>
            </a: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recurrent attention network and a long-term attention network with dynamic memory are derived for short-term and long-term interest modeling.</a:t>
            </a: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gate mechanism is applied to adaptively control the importance of the above two interests combination. </a:t>
            </a:r>
          </a:p>
        </p:txBody>
      </p:sp>
    </p:spTree>
    <p:extLst>
      <p:ext uri="{BB962C8B-B14F-4D97-AF65-F5344CB8AC3E}">
        <p14:creationId xmlns:p14="http://schemas.microsoft.com/office/powerpoint/2010/main" val="4503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11431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memory-based self-attention network (DMAN)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4E4404-3C44-4F67-BFC4-1399E85E1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4" t="4121" r="3870"/>
          <a:stretch/>
        </p:blipFill>
        <p:spPr>
          <a:xfrm>
            <a:off x="754673" y="878421"/>
            <a:ext cx="10682654" cy="58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599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Attention Network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BC543-D047-4001-93A3-8A2BE702065D}"/>
                  </a:ext>
                </a:extLst>
              </p:cNvPr>
              <p:cNvSpPr txBox="1"/>
              <p:nvPr/>
            </p:nvSpPr>
            <p:spPr>
              <a:xfrm>
                <a:off x="145073" y="3280504"/>
                <a:ext cx="11901854" cy="3496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Atten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𝑟𝑒𝑐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𝑲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SG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SG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stands for stop-gradient from previous hidden state</a:t>
                </a:r>
                <a:r>
                  <a:rPr lang="en-US" altLang="zh-CN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input of the first layer is the sequence embedding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final short-term interest embedding is defined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BC543-D047-4001-93A3-8A2BE702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73" y="3280504"/>
                <a:ext cx="11901854" cy="3496855"/>
              </a:xfrm>
              <a:prstGeom prst="rect">
                <a:avLst/>
              </a:prstGeom>
              <a:blipFill>
                <a:blip r:embed="rId2"/>
                <a:stretch>
                  <a:fillRect l="-666" r="-666" b="-2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7BC71BE-F3E6-460B-893B-E66395802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468" y="386294"/>
            <a:ext cx="3496163" cy="2762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B4B514-36FD-49EB-9A83-21B1A5112B65}"/>
                  </a:ext>
                </a:extLst>
              </p:cNvPr>
              <p:cNvSpPr txBox="1"/>
              <p:nvPr/>
            </p:nvSpPr>
            <p:spPr>
              <a:xfrm>
                <a:off x="154112" y="665621"/>
                <a:ext cx="7987566" cy="2614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Truncating accumulated behavior sequence 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into a series of successive sub-sequences with fixed window size 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0" lang="en-US" altLang="zh-C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C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  <m:r>
                      <a:rPr kumimoji="0" lang="en-US" altLang="zh-C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kumimoji="0" lang="en-US" altLang="zh-C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denotes the 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sequence.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kumimoji="0" lang="en-US" altLang="zh-CN" sz="2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CN" sz="2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</m:acc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denote the 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layer hidden state produced for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can be calculated as follows.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B4B514-36FD-49EB-9A83-21B1A5112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2" y="665621"/>
                <a:ext cx="7987566" cy="2614883"/>
              </a:xfrm>
              <a:prstGeom prst="rect">
                <a:avLst/>
              </a:prstGeom>
              <a:blipFill>
                <a:blip r:embed="rId4"/>
                <a:stretch>
                  <a:fillRect l="-992" r="-915" b="-3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21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610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Attention Network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BC543-D047-4001-93A3-8A2BE702065D}"/>
                  </a:ext>
                </a:extLst>
              </p:cNvPr>
              <p:cNvSpPr txBox="1"/>
              <p:nvPr/>
            </p:nvSpPr>
            <p:spPr>
              <a:xfrm>
                <a:off x="390891" y="1000546"/>
                <a:ext cx="8040932" cy="485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memory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explicitly memorize a user’s long-term preferences,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memory slots. The long-term hidden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estimated as follows.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Atten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𝑲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of the first layer of query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final long-term interest embedding is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BC543-D047-4001-93A3-8A2BE702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91" y="1000546"/>
                <a:ext cx="8040932" cy="4856907"/>
              </a:xfrm>
              <a:prstGeom prst="rect">
                <a:avLst/>
              </a:prstGeom>
              <a:blipFill>
                <a:blip r:embed="rId2"/>
                <a:stretch>
                  <a:fillRect l="-1137" r="-1213" b="-1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4512A8F-23BC-4695-94E4-21F5DA64B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49" y="425907"/>
            <a:ext cx="294363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1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Network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326476" y="600791"/>
                <a:ext cx="11539048" cy="6437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abstract a user’s long-term interests from the past actively, the memory is updated by an abstraction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𝑎𝑏𝑠</m:t>
                        </m:r>
                      </m:sub>
                    </m:sSub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parameterized with the dynamic routing model in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CapsNet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user’s divers interest capture. Referring capsules from the first layer and second layer as primary capsules (input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∈{1,…,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interest capsules (output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∈{1,…,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The dynamic routing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primary capsule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interest capsule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by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squash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routing process usually repeats three times to converge. When routing finishes, the</a:t>
                </a:r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interest capsules of user u are then used as the memory, i.e.,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6" y="600791"/>
                <a:ext cx="11539048" cy="6437916"/>
              </a:xfrm>
              <a:prstGeom prst="rect">
                <a:avLst/>
              </a:prstGeom>
              <a:blipFill>
                <a:blip r:embed="rId2"/>
                <a:stretch>
                  <a:fillRect l="-581" r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6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Network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/>
              <p:nvPr/>
            </p:nvSpPr>
            <p:spPr>
              <a:xfrm>
                <a:off x="326476" y="767845"/>
                <a:ext cx="7999839" cy="5561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Attention-based reconstruction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𝑎𝑒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make the primary interests can be extracted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much as possible, an auxiliary attention-based reconstruction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designed as follows.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atten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𝑟𝑒𝑐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𝑸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𝑲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atten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𝑟𝑒𝑐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𝑸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𝑲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)||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recurrent attention network is reused here but keep the parameters fixed and not trainable.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754C87-046B-4B28-9FBE-0E6CF7CD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6" y="767845"/>
                <a:ext cx="7999839" cy="5561844"/>
              </a:xfrm>
              <a:prstGeom prst="rect">
                <a:avLst/>
              </a:prstGeom>
              <a:blipFill>
                <a:blip r:embed="rId2"/>
                <a:stretch>
                  <a:fillRect l="-1220" r="-1143" b="-1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32BEBE9-7112-4FD1-A293-4381CC1E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672" y="557791"/>
            <a:ext cx="351521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858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</dc:creator>
  <cp:lastModifiedBy>Peter</cp:lastModifiedBy>
  <cp:revision>89</cp:revision>
  <dcterms:created xsi:type="dcterms:W3CDTF">2021-11-28T07:10:31Z</dcterms:created>
  <dcterms:modified xsi:type="dcterms:W3CDTF">2021-12-24T08:30:34Z</dcterms:modified>
</cp:coreProperties>
</file>