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81" r:id="rId6"/>
    <p:sldId id="260" r:id="rId7"/>
    <p:sldId id="282" r:id="rId8"/>
    <p:sldId id="284" r:id="rId9"/>
    <p:sldId id="285" r:id="rId10"/>
    <p:sldId id="286"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userId="aedb3711a5651216" providerId="LiveId" clId="{AC32B296-3D2F-4ED8-AF58-E6DB315A1638}"/>
    <pc:docChg chg="undo custSel addSld delSld modSld sldOrd">
      <pc:chgData name="Peter" userId="aedb3711a5651216" providerId="LiveId" clId="{AC32B296-3D2F-4ED8-AF58-E6DB315A1638}" dt="2021-11-29T05:23:50.037" v="5045" actId="20577"/>
      <pc:docMkLst>
        <pc:docMk/>
      </pc:docMkLst>
      <pc:sldChg chg="addSp delSp modSp new mod">
        <pc:chgData name="Peter" userId="aedb3711a5651216" providerId="LiveId" clId="{AC32B296-3D2F-4ED8-AF58-E6DB315A1638}" dt="2021-11-28T07:11:38.664" v="5" actId="1076"/>
        <pc:sldMkLst>
          <pc:docMk/>
          <pc:sldMk cId="752727600" sldId="256"/>
        </pc:sldMkLst>
        <pc:spChg chg="del">
          <ac:chgData name="Peter" userId="aedb3711a5651216" providerId="LiveId" clId="{AC32B296-3D2F-4ED8-AF58-E6DB315A1638}" dt="2021-11-28T07:11:28.129" v="1" actId="478"/>
          <ac:spMkLst>
            <pc:docMk/>
            <pc:sldMk cId="752727600" sldId="256"/>
            <ac:spMk id="2" creationId="{F3E800A5-AA81-4706-8C54-66842F70EDFD}"/>
          </ac:spMkLst>
        </pc:spChg>
        <pc:spChg chg="del">
          <ac:chgData name="Peter" userId="aedb3711a5651216" providerId="LiveId" clId="{AC32B296-3D2F-4ED8-AF58-E6DB315A1638}" dt="2021-11-28T07:11:30.802" v="2" actId="478"/>
          <ac:spMkLst>
            <pc:docMk/>
            <pc:sldMk cId="752727600" sldId="256"/>
            <ac:spMk id="3" creationId="{B2D4AC8D-F994-46EF-A225-3D44007C04FC}"/>
          </ac:spMkLst>
        </pc:spChg>
        <pc:picChg chg="add mod">
          <ac:chgData name="Peter" userId="aedb3711a5651216" providerId="LiveId" clId="{AC32B296-3D2F-4ED8-AF58-E6DB315A1638}" dt="2021-11-28T07:11:38.664" v="5" actId="1076"/>
          <ac:picMkLst>
            <pc:docMk/>
            <pc:sldMk cId="752727600" sldId="256"/>
            <ac:picMk id="5" creationId="{C40B09CC-9211-4CA8-81EE-3C4E17287601}"/>
          </ac:picMkLst>
        </pc:picChg>
      </pc:sldChg>
      <pc:sldChg chg="addSp delSp modSp new mod">
        <pc:chgData name="Peter" userId="aedb3711a5651216" providerId="LiveId" clId="{AC32B296-3D2F-4ED8-AF58-E6DB315A1638}" dt="2021-11-28T07:21:15.739" v="209" actId="2711"/>
        <pc:sldMkLst>
          <pc:docMk/>
          <pc:sldMk cId="2716362860" sldId="257"/>
        </pc:sldMkLst>
        <pc:spChg chg="del">
          <ac:chgData name="Peter" userId="aedb3711a5651216" providerId="LiveId" clId="{AC32B296-3D2F-4ED8-AF58-E6DB315A1638}" dt="2021-11-28T07:12:22.838" v="7" actId="478"/>
          <ac:spMkLst>
            <pc:docMk/>
            <pc:sldMk cId="2716362860" sldId="257"/>
            <ac:spMk id="2" creationId="{091EA4E9-29E9-47DD-B774-9673A59E6303}"/>
          </ac:spMkLst>
        </pc:spChg>
        <pc:spChg chg="del">
          <ac:chgData name="Peter" userId="aedb3711a5651216" providerId="LiveId" clId="{AC32B296-3D2F-4ED8-AF58-E6DB315A1638}" dt="2021-11-28T07:12:25.132" v="8" actId="478"/>
          <ac:spMkLst>
            <pc:docMk/>
            <pc:sldMk cId="2716362860" sldId="257"/>
            <ac:spMk id="3" creationId="{67642B0F-588E-425F-BD89-1DB58F700463}"/>
          </ac:spMkLst>
        </pc:spChg>
        <pc:spChg chg="add mod">
          <ac:chgData name="Peter" userId="aedb3711a5651216" providerId="LiveId" clId="{AC32B296-3D2F-4ED8-AF58-E6DB315A1638}" dt="2021-11-28T07:15:31.087" v="16"/>
          <ac:spMkLst>
            <pc:docMk/>
            <pc:sldMk cId="2716362860" sldId="257"/>
            <ac:spMk id="6" creationId="{1B2A5FF1-3507-43EF-8ADB-BB33FCD37EFD}"/>
          </ac:spMkLst>
        </pc:spChg>
        <pc:spChg chg="add mod">
          <ac:chgData name="Peter" userId="aedb3711a5651216" providerId="LiveId" clId="{AC32B296-3D2F-4ED8-AF58-E6DB315A1638}" dt="2021-11-28T07:21:15.739" v="209" actId="2711"/>
          <ac:spMkLst>
            <pc:docMk/>
            <pc:sldMk cId="2716362860" sldId="257"/>
            <ac:spMk id="8" creationId="{9D4524D4-E3C4-4864-9788-2862B6B480F2}"/>
          </ac:spMkLst>
        </pc:spChg>
        <pc:picChg chg="add mod">
          <ac:chgData name="Peter" userId="aedb3711a5651216" providerId="LiveId" clId="{AC32B296-3D2F-4ED8-AF58-E6DB315A1638}" dt="2021-11-28T07:20:35.304" v="208" actId="1076"/>
          <ac:picMkLst>
            <pc:docMk/>
            <pc:sldMk cId="2716362860" sldId="257"/>
            <ac:picMk id="5" creationId="{A48A2BA4-8D0B-4F1A-85EA-8A0AF1EADF46}"/>
          </ac:picMkLst>
        </pc:picChg>
      </pc:sldChg>
      <pc:sldChg chg="addSp delSp modSp new mod ord">
        <pc:chgData name="Peter" userId="aedb3711a5651216" providerId="LiveId" clId="{AC32B296-3D2F-4ED8-AF58-E6DB315A1638}" dt="2021-11-29T05:23:50.037" v="5045" actId="20577"/>
        <pc:sldMkLst>
          <pc:docMk/>
          <pc:sldMk cId="255152114" sldId="258"/>
        </pc:sldMkLst>
        <pc:spChg chg="del mod">
          <ac:chgData name="Peter" userId="aedb3711a5651216" providerId="LiveId" clId="{AC32B296-3D2F-4ED8-AF58-E6DB315A1638}" dt="2021-11-28T07:22:25.630" v="215" actId="478"/>
          <ac:spMkLst>
            <pc:docMk/>
            <pc:sldMk cId="255152114" sldId="258"/>
            <ac:spMk id="2" creationId="{EC215E3B-D26D-4417-BD97-73B5627AE821}"/>
          </ac:spMkLst>
        </pc:spChg>
        <pc:spChg chg="del mod">
          <ac:chgData name="Peter" userId="aedb3711a5651216" providerId="LiveId" clId="{AC32B296-3D2F-4ED8-AF58-E6DB315A1638}" dt="2021-11-28T07:22:23.966" v="214" actId="478"/>
          <ac:spMkLst>
            <pc:docMk/>
            <pc:sldMk cId="255152114" sldId="258"/>
            <ac:spMk id="3" creationId="{0DF0ED52-DFC0-4503-9FDB-9E2CDDD0AABF}"/>
          </ac:spMkLst>
        </pc:spChg>
        <pc:spChg chg="add mod">
          <ac:chgData name="Peter" userId="aedb3711a5651216" providerId="LiveId" clId="{AC32B296-3D2F-4ED8-AF58-E6DB315A1638}" dt="2021-11-28T07:26:04.071" v="261" actId="108"/>
          <ac:spMkLst>
            <pc:docMk/>
            <pc:sldMk cId="255152114" sldId="258"/>
            <ac:spMk id="4" creationId="{80DD03A3-58C5-4C2A-B13F-1C61973E10F8}"/>
          </ac:spMkLst>
        </pc:spChg>
        <pc:spChg chg="add mod">
          <ac:chgData name="Peter" userId="aedb3711a5651216" providerId="LiveId" clId="{AC32B296-3D2F-4ED8-AF58-E6DB315A1638}" dt="2021-11-29T05:23:50.037" v="5045" actId="20577"/>
          <ac:spMkLst>
            <pc:docMk/>
            <pc:sldMk cId="255152114" sldId="258"/>
            <ac:spMk id="6" creationId="{29754C87-046B-4B28-9FBE-0E6CF7CD1BB9}"/>
          </ac:spMkLst>
        </pc:spChg>
      </pc:sldChg>
      <pc:sldChg chg="addSp delSp modSp add mod ord">
        <pc:chgData name="Peter" userId="aedb3711a5651216" providerId="LiveId" clId="{AC32B296-3D2F-4ED8-AF58-E6DB315A1638}" dt="2021-11-28T08:14:14.684" v="1197" actId="1076"/>
        <pc:sldMkLst>
          <pc:docMk/>
          <pc:sldMk cId="2816798376" sldId="259"/>
        </pc:sldMkLst>
        <pc:spChg chg="mod">
          <ac:chgData name="Peter" userId="aedb3711a5651216" providerId="LiveId" clId="{AC32B296-3D2F-4ED8-AF58-E6DB315A1638}" dt="2021-11-28T07:55:40.647" v="794" actId="20577"/>
          <ac:spMkLst>
            <pc:docMk/>
            <pc:sldMk cId="2816798376" sldId="259"/>
            <ac:spMk id="4" creationId="{80DD03A3-58C5-4C2A-B13F-1C61973E10F8}"/>
          </ac:spMkLst>
        </pc:spChg>
        <pc:spChg chg="del mod">
          <ac:chgData name="Peter" userId="aedb3711a5651216" providerId="LiveId" clId="{AC32B296-3D2F-4ED8-AF58-E6DB315A1638}" dt="2021-11-28T07:56:46.059" v="798" actId="478"/>
          <ac:spMkLst>
            <pc:docMk/>
            <pc:sldMk cId="2816798376" sldId="259"/>
            <ac:spMk id="6" creationId="{29754C87-046B-4B28-9FBE-0E6CF7CD1BB9}"/>
          </ac:spMkLst>
        </pc:spChg>
        <pc:spChg chg="add mod">
          <ac:chgData name="Peter" userId="aedb3711a5651216" providerId="LiveId" clId="{AC32B296-3D2F-4ED8-AF58-E6DB315A1638}" dt="2021-11-28T08:14:14.684" v="1197" actId="1076"/>
          <ac:spMkLst>
            <pc:docMk/>
            <pc:sldMk cId="2816798376" sldId="259"/>
            <ac:spMk id="7" creationId="{C81E65B0-C67F-4935-92F9-F1B7D442A003}"/>
          </ac:spMkLst>
        </pc:spChg>
        <pc:picChg chg="add mod">
          <ac:chgData name="Peter" userId="aedb3711a5651216" providerId="LiveId" clId="{AC32B296-3D2F-4ED8-AF58-E6DB315A1638}" dt="2021-11-28T08:00:28.195" v="802" actId="1076"/>
          <ac:picMkLst>
            <pc:docMk/>
            <pc:sldMk cId="2816798376" sldId="259"/>
            <ac:picMk id="3" creationId="{A8610977-6AAD-4E85-9354-4519F381BD2D}"/>
          </ac:picMkLst>
        </pc:picChg>
      </pc:sldChg>
      <pc:sldChg chg="addSp delSp modSp add mod">
        <pc:chgData name="Peter" userId="aedb3711a5651216" providerId="LiveId" clId="{AC32B296-3D2F-4ED8-AF58-E6DB315A1638}" dt="2021-11-28T08:19:10.711" v="1288" actId="20577"/>
        <pc:sldMkLst>
          <pc:docMk/>
          <pc:sldMk cId="3724211152" sldId="260"/>
        </pc:sldMkLst>
        <pc:spChg chg="mod">
          <ac:chgData name="Peter" userId="aedb3711a5651216" providerId="LiveId" clId="{AC32B296-3D2F-4ED8-AF58-E6DB315A1638}" dt="2021-11-28T08:19:10.711" v="1288" actId="20577"/>
          <ac:spMkLst>
            <pc:docMk/>
            <pc:sldMk cId="3724211152" sldId="260"/>
            <ac:spMk id="4" creationId="{80DD03A3-58C5-4C2A-B13F-1C61973E10F8}"/>
          </ac:spMkLst>
        </pc:spChg>
        <pc:spChg chg="del">
          <ac:chgData name="Peter" userId="aedb3711a5651216" providerId="LiveId" clId="{AC32B296-3D2F-4ED8-AF58-E6DB315A1638}" dt="2021-11-28T08:17:28.472" v="1199" actId="478"/>
          <ac:spMkLst>
            <pc:docMk/>
            <pc:sldMk cId="3724211152" sldId="260"/>
            <ac:spMk id="6" creationId="{29754C87-046B-4B28-9FBE-0E6CF7CD1BB9}"/>
          </ac:spMkLst>
        </pc:spChg>
        <pc:picChg chg="add mod modCrop">
          <ac:chgData name="Peter" userId="aedb3711a5651216" providerId="LiveId" clId="{AC32B296-3D2F-4ED8-AF58-E6DB315A1638}" dt="2021-11-28T08:17:56.474" v="1204" actId="1076"/>
          <ac:picMkLst>
            <pc:docMk/>
            <pc:sldMk cId="3724211152" sldId="260"/>
            <ac:picMk id="3" creationId="{9A10C7E3-46A1-4FA9-95BE-0D647CD116CF}"/>
          </ac:picMkLst>
        </pc:picChg>
      </pc:sldChg>
      <pc:sldChg chg="modSp add mod">
        <pc:chgData name="Peter" userId="aedb3711a5651216" providerId="LiveId" clId="{AC32B296-3D2F-4ED8-AF58-E6DB315A1638}" dt="2021-11-28T08:45:22.158" v="1892" actId="1076"/>
        <pc:sldMkLst>
          <pc:docMk/>
          <pc:sldMk cId="3311169717" sldId="261"/>
        </pc:sldMkLst>
        <pc:spChg chg="mod">
          <ac:chgData name="Peter" userId="aedb3711a5651216" providerId="LiveId" clId="{AC32B296-3D2F-4ED8-AF58-E6DB315A1638}" dt="2021-11-28T08:19:45.299" v="1303" actId="20577"/>
          <ac:spMkLst>
            <pc:docMk/>
            <pc:sldMk cId="3311169717" sldId="261"/>
            <ac:spMk id="4" creationId="{80DD03A3-58C5-4C2A-B13F-1C61973E10F8}"/>
          </ac:spMkLst>
        </pc:spChg>
        <pc:spChg chg="mod">
          <ac:chgData name="Peter" userId="aedb3711a5651216" providerId="LiveId" clId="{AC32B296-3D2F-4ED8-AF58-E6DB315A1638}" dt="2021-11-28T08:45:22.158" v="1892" actId="1076"/>
          <ac:spMkLst>
            <pc:docMk/>
            <pc:sldMk cId="3311169717" sldId="261"/>
            <ac:spMk id="6" creationId="{29754C87-046B-4B28-9FBE-0E6CF7CD1BB9}"/>
          </ac:spMkLst>
        </pc:spChg>
      </pc:sldChg>
      <pc:sldChg chg="modSp add mod">
        <pc:chgData name="Peter" userId="aedb3711a5651216" providerId="LiveId" clId="{AC32B296-3D2F-4ED8-AF58-E6DB315A1638}" dt="2021-11-28T09:17:12.320" v="2651" actId="1076"/>
        <pc:sldMkLst>
          <pc:docMk/>
          <pc:sldMk cId="1092484484" sldId="262"/>
        </pc:sldMkLst>
        <pc:spChg chg="mod">
          <ac:chgData name="Peter" userId="aedb3711a5651216" providerId="LiveId" clId="{AC32B296-3D2F-4ED8-AF58-E6DB315A1638}" dt="2021-11-28T08:47:04.905" v="1927" actId="20577"/>
          <ac:spMkLst>
            <pc:docMk/>
            <pc:sldMk cId="1092484484" sldId="262"/>
            <ac:spMk id="4" creationId="{80DD03A3-58C5-4C2A-B13F-1C61973E10F8}"/>
          </ac:spMkLst>
        </pc:spChg>
        <pc:spChg chg="mod">
          <ac:chgData name="Peter" userId="aedb3711a5651216" providerId="LiveId" clId="{AC32B296-3D2F-4ED8-AF58-E6DB315A1638}" dt="2021-11-28T09:17:12.320" v="2651" actId="1076"/>
          <ac:spMkLst>
            <pc:docMk/>
            <pc:sldMk cId="1092484484" sldId="262"/>
            <ac:spMk id="6" creationId="{29754C87-046B-4B28-9FBE-0E6CF7CD1BB9}"/>
          </ac:spMkLst>
        </pc:spChg>
      </pc:sldChg>
      <pc:sldChg chg="modSp add mod">
        <pc:chgData name="Peter" userId="aedb3711a5651216" providerId="LiveId" clId="{AC32B296-3D2F-4ED8-AF58-E6DB315A1638}" dt="2021-11-29T03:04:03.488" v="5037" actId="20577"/>
        <pc:sldMkLst>
          <pc:docMk/>
          <pc:sldMk cId="1749378476" sldId="263"/>
        </pc:sldMkLst>
        <pc:spChg chg="mod">
          <ac:chgData name="Peter" userId="aedb3711a5651216" providerId="LiveId" clId="{AC32B296-3D2F-4ED8-AF58-E6DB315A1638}" dt="2021-11-29T03:04:03.488" v="5037" actId="20577"/>
          <ac:spMkLst>
            <pc:docMk/>
            <pc:sldMk cId="1749378476" sldId="263"/>
            <ac:spMk id="6" creationId="{29754C87-046B-4B28-9FBE-0E6CF7CD1BB9}"/>
          </ac:spMkLst>
        </pc:spChg>
      </pc:sldChg>
      <pc:sldChg chg="modSp add mod">
        <pc:chgData name="Peter" userId="aedb3711a5651216" providerId="LiveId" clId="{AC32B296-3D2F-4ED8-AF58-E6DB315A1638}" dt="2021-11-28T09:46:13.195" v="3429" actId="1076"/>
        <pc:sldMkLst>
          <pc:docMk/>
          <pc:sldMk cId="1698981141" sldId="264"/>
        </pc:sldMkLst>
        <pc:spChg chg="mod">
          <ac:chgData name="Peter" userId="aedb3711a5651216" providerId="LiveId" clId="{AC32B296-3D2F-4ED8-AF58-E6DB315A1638}" dt="2021-11-28T09:46:13.195" v="3429" actId="1076"/>
          <ac:spMkLst>
            <pc:docMk/>
            <pc:sldMk cId="1698981141" sldId="264"/>
            <ac:spMk id="6" creationId="{29754C87-046B-4B28-9FBE-0E6CF7CD1BB9}"/>
          </ac:spMkLst>
        </pc:spChg>
      </pc:sldChg>
      <pc:sldChg chg="modSp add mod">
        <pc:chgData name="Peter" userId="aedb3711a5651216" providerId="LiveId" clId="{AC32B296-3D2F-4ED8-AF58-E6DB315A1638}" dt="2021-11-28T12:05:22.302" v="5034" actId="20577"/>
        <pc:sldMkLst>
          <pc:docMk/>
          <pc:sldMk cId="803060421" sldId="265"/>
        </pc:sldMkLst>
        <pc:spChg chg="mod">
          <ac:chgData name="Peter" userId="aedb3711a5651216" providerId="LiveId" clId="{AC32B296-3D2F-4ED8-AF58-E6DB315A1638}" dt="2021-11-28T12:05:22.302" v="5034" actId="20577"/>
          <ac:spMkLst>
            <pc:docMk/>
            <pc:sldMk cId="803060421" sldId="265"/>
            <ac:spMk id="6" creationId="{29754C87-046B-4B28-9FBE-0E6CF7CD1BB9}"/>
          </ac:spMkLst>
        </pc:spChg>
      </pc:sldChg>
      <pc:sldChg chg="modSp add mod">
        <pc:chgData name="Peter" userId="aedb3711a5651216" providerId="LiveId" clId="{AC32B296-3D2F-4ED8-AF58-E6DB315A1638}" dt="2021-11-28T10:47:44.237" v="4964" actId="1076"/>
        <pc:sldMkLst>
          <pc:docMk/>
          <pc:sldMk cId="1881880787" sldId="266"/>
        </pc:sldMkLst>
        <pc:spChg chg="mod">
          <ac:chgData name="Peter" userId="aedb3711a5651216" providerId="LiveId" clId="{AC32B296-3D2F-4ED8-AF58-E6DB315A1638}" dt="2021-11-28T10:47:44.237" v="4964" actId="1076"/>
          <ac:spMkLst>
            <pc:docMk/>
            <pc:sldMk cId="1881880787" sldId="266"/>
            <ac:spMk id="6" creationId="{29754C87-046B-4B28-9FBE-0E6CF7CD1BB9}"/>
          </ac:spMkLst>
        </pc:spChg>
      </pc:sldChg>
      <pc:sldChg chg="modSp add mod">
        <pc:chgData name="Peter" userId="aedb3711a5651216" providerId="LiveId" clId="{AC32B296-3D2F-4ED8-AF58-E6DB315A1638}" dt="2021-11-28T12:04:21.302" v="5031" actId="20577"/>
        <pc:sldMkLst>
          <pc:docMk/>
          <pc:sldMk cId="2475888453" sldId="267"/>
        </pc:sldMkLst>
        <pc:spChg chg="mod">
          <ac:chgData name="Peter" userId="aedb3711a5651216" providerId="LiveId" clId="{AC32B296-3D2F-4ED8-AF58-E6DB315A1638}" dt="2021-11-28T10:30:51.653" v="4309" actId="20577"/>
          <ac:spMkLst>
            <pc:docMk/>
            <pc:sldMk cId="2475888453" sldId="267"/>
            <ac:spMk id="4" creationId="{80DD03A3-58C5-4C2A-B13F-1C61973E10F8}"/>
          </ac:spMkLst>
        </pc:spChg>
        <pc:spChg chg="mod">
          <ac:chgData name="Peter" userId="aedb3711a5651216" providerId="LiveId" clId="{AC32B296-3D2F-4ED8-AF58-E6DB315A1638}" dt="2021-11-28T12:04:21.302" v="5031" actId="20577"/>
          <ac:spMkLst>
            <pc:docMk/>
            <pc:sldMk cId="2475888453" sldId="267"/>
            <ac:spMk id="6" creationId="{29754C87-046B-4B28-9FBE-0E6CF7CD1BB9}"/>
          </ac:spMkLst>
        </pc:spChg>
      </pc:sldChg>
      <pc:sldChg chg="addSp delSp modSp new mod">
        <pc:chgData name="Peter" userId="aedb3711a5651216" providerId="LiveId" clId="{AC32B296-3D2F-4ED8-AF58-E6DB315A1638}" dt="2021-11-28T11:59:10.527" v="4983" actId="1076"/>
        <pc:sldMkLst>
          <pc:docMk/>
          <pc:sldMk cId="2883256436" sldId="268"/>
        </pc:sldMkLst>
        <pc:spChg chg="del">
          <ac:chgData name="Peter" userId="aedb3711a5651216" providerId="LiveId" clId="{AC32B296-3D2F-4ED8-AF58-E6DB315A1638}" dt="2021-11-28T11:26:59.240" v="4966" actId="478"/>
          <ac:spMkLst>
            <pc:docMk/>
            <pc:sldMk cId="2883256436" sldId="268"/>
            <ac:spMk id="2" creationId="{68CF9C82-04ED-4066-BEB2-355F466C32B3}"/>
          </ac:spMkLst>
        </pc:spChg>
        <pc:spChg chg="del">
          <ac:chgData name="Peter" userId="aedb3711a5651216" providerId="LiveId" clId="{AC32B296-3D2F-4ED8-AF58-E6DB315A1638}" dt="2021-11-28T11:27:02.132" v="4967" actId="478"/>
          <ac:spMkLst>
            <pc:docMk/>
            <pc:sldMk cId="2883256436" sldId="268"/>
            <ac:spMk id="3" creationId="{F5384233-34DD-4E3F-BC5E-621778EE214B}"/>
          </ac:spMkLst>
        </pc:spChg>
        <pc:spChg chg="add mod">
          <ac:chgData name="Peter" userId="aedb3711a5651216" providerId="LiveId" clId="{AC32B296-3D2F-4ED8-AF58-E6DB315A1638}" dt="2021-11-28T11:57:25.382" v="4979" actId="20577"/>
          <ac:spMkLst>
            <pc:docMk/>
            <pc:sldMk cId="2883256436" sldId="268"/>
            <ac:spMk id="4" creationId="{6281A0E5-42C6-4197-81FC-BF5A97E30F98}"/>
          </ac:spMkLst>
        </pc:spChg>
        <pc:picChg chg="add mod">
          <ac:chgData name="Peter" userId="aedb3711a5651216" providerId="LiveId" clId="{AC32B296-3D2F-4ED8-AF58-E6DB315A1638}" dt="2021-11-28T11:59:10.527" v="4983" actId="1076"/>
          <ac:picMkLst>
            <pc:docMk/>
            <pc:sldMk cId="2883256436" sldId="268"/>
            <ac:picMk id="5" creationId="{9EF14E66-9833-4CA2-9B03-AA51327FC2DB}"/>
          </ac:picMkLst>
        </pc:picChg>
      </pc:sldChg>
      <pc:sldChg chg="addSp delSp modSp add mod chgLayout">
        <pc:chgData name="Peter" userId="aedb3711a5651216" providerId="LiveId" clId="{AC32B296-3D2F-4ED8-AF58-E6DB315A1638}" dt="2021-11-28T12:01:14.669" v="4994" actId="6264"/>
        <pc:sldMkLst>
          <pc:docMk/>
          <pc:sldMk cId="667546550" sldId="269"/>
        </pc:sldMkLst>
        <pc:spChg chg="add del mod ord">
          <ac:chgData name="Peter" userId="aedb3711a5651216" providerId="LiveId" clId="{AC32B296-3D2F-4ED8-AF58-E6DB315A1638}" dt="2021-11-28T12:01:14.669" v="4994" actId="6264"/>
          <ac:spMkLst>
            <pc:docMk/>
            <pc:sldMk cId="667546550" sldId="269"/>
            <ac:spMk id="6" creationId="{200A0F37-6B7B-4CA5-9A49-D27D675FA556}"/>
          </ac:spMkLst>
        </pc:spChg>
        <pc:spChg chg="add del mod ord">
          <ac:chgData name="Peter" userId="aedb3711a5651216" providerId="LiveId" clId="{AC32B296-3D2F-4ED8-AF58-E6DB315A1638}" dt="2021-11-28T12:01:14.669" v="4994" actId="6264"/>
          <ac:spMkLst>
            <pc:docMk/>
            <pc:sldMk cId="667546550" sldId="269"/>
            <ac:spMk id="7" creationId="{8B5B7ECF-F235-4F82-8D5A-C36EB4EEA2BC}"/>
          </ac:spMkLst>
        </pc:spChg>
        <pc:picChg chg="add mod">
          <ac:chgData name="Peter" userId="aedb3711a5651216" providerId="LiveId" clId="{AC32B296-3D2F-4ED8-AF58-E6DB315A1638}" dt="2021-11-28T12:01:07.971" v="4992" actId="1076"/>
          <ac:picMkLst>
            <pc:docMk/>
            <pc:sldMk cId="667546550" sldId="269"/>
            <ac:picMk id="3" creationId="{723C8183-5D25-42F8-9279-26E2C842BCC3}"/>
          </ac:picMkLst>
        </pc:picChg>
        <pc:picChg chg="del">
          <ac:chgData name="Peter" userId="aedb3711a5651216" providerId="LiveId" clId="{AC32B296-3D2F-4ED8-AF58-E6DB315A1638}" dt="2021-11-28T12:00:50.417" v="4987" actId="478"/>
          <ac:picMkLst>
            <pc:docMk/>
            <pc:sldMk cId="667546550" sldId="269"/>
            <ac:picMk id="5" creationId="{9EF14E66-9833-4CA2-9B03-AA51327FC2DB}"/>
          </ac:picMkLst>
        </pc:picChg>
      </pc:sldChg>
      <pc:sldChg chg="new del">
        <pc:chgData name="Peter" userId="aedb3711a5651216" providerId="LiveId" clId="{AC32B296-3D2F-4ED8-AF58-E6DB315A1638}" dt="2021-11-28T12:00:19.091" v="4985" actId="680"/>
        <pc:sldMkLst>
          <pc:docMk/>
          <pc:sldMk cId="1776611990" sldId="269"/>
        </pc:sldMkLst>
      </pc:sldChg>
      <pc:sldChg chg="addSp delSp modSp add mod">
        <pc:chgData name="Peter" userId="aedb3711a5651216" providerId="LiveId" clId="{AC32B296-3D2F-4ED8-AF58-E6DB315A1638}" dt="2021-11-28T12:03:04.125" v="5014" actId="1076"/>
        <pc:sldMkLst>
          <pc:docMk/>
          <pc:sldMk cId="2229679708" sldId="270"/>
        </pc:sldMkLst>
        <pc:picChg chg="add mod">
          <ac:chgData name="Peter" userId="aedb3711a5651216" providerId="LiveId" clId="{AC32B296-3D2F-4ED8-AF58-E6DB315A1638}" dt="2021-11-28T12:02:57.883" v="5012" actId="1076"/>
          <ac:picMkLst>
            <pc:docMk/>
            <pc:sldMk cId="2229679708" sldId="270"/>
            <ac:picMk id="2" creationId="{5F498737-B3D6-4D86-AA3A-ED452A72305A}"/>
          </ac:picMkLst>
        </pc:picChg>
        <pc:picChg chg="del">
          <ac:chgData name="Peter" userId="aedb3711a5651216" providerId="LiveId" clId="{AC32B296-3D2F-4ED8-AF58-E6DB315A1638}" dt="2021-11-28T12:01:25.295" v="4996" actId="478"/>
          <ac:picMkLst>
            <pc:docMk/>
            <pc:sldMk cId="2229679708" sldId="270"/>
            <ac:picMk id="3" creationId="{723C8183-5D25-42F8-9279-26E2C842BCC3}"/>
          </ac:picMkLst>
        </pc:picChg>
        <pc:picChg chg="add mod">
          <ac:chgData name="Peter" userId="aedb3711a5651216" providerId="LiveId" clId="{AC32B296-3D2F-4ED8-AF58-E6DB315A1638}" dt="2021-11-28T12:03:04.125" v="5014" actId="1076"/>
          <ac:picMkLst>
            <pc:docMk/>
            <pc:sldMk cId="2229679708" sldId="270"/>
            <ac:picMk id="6" creationId="{89127B82-84DB-4E69-BF06-622232BF894A}"/>
          </ac:picMkLst>
        </pc:picChg>
      </pc:sldChg>
      <pc:sldMasterChg chg="addSldLayout">
        <pc:chgData name="Peter" userId="aedb3711a5651216" providerId="LiveId" clId="{AC32B296-3D2F-4ED8-AF58-E6DB315A1638}" dt="2021-11-28T07:11:25.314" v="0" actId="680"/>
        <pc:sldMasterMkLst>
          <pc:docMk/>
          <pc:sldMasterMk cId="3430329743" sldId="2147483648"/>
        </pc:sldMasterMkLst>
        <pc:sldLayoutChg chg="add">
          <pc:chgData name="Peter" userId="aedb3711a5651216" providerId="LiveId" clId="{AC32B296-3D2F-4ED8-AF58-E6DB315A1638}" dt="2021-11-28T07:11:25.314" v="0" actId="680"/>
          <pc:sldLayoutMkLst>
            <pc:docMk/>
            <pc:sldMasterMk cId="3430329743" sldId="2147483648"/>
            <pc:sldLayoutMk cId="4215658010" sldId="2147483649"/>
          </pc:sldLayoutMkLst>
        </pc:sldLayoutChg>
      </pc:sldMasterChg>
    </pc:docChg>
  </pc:docChgLst>
  <pc:docChgLst>
    <pc:chgData name="Peter" userId="aedb3711a5651216" providerId="LiveId" clId="{AFCF485D-09C6-482F-82C5-B2210B6C571F}"/>
    <pc:docChg chg="undo redo custSel addSld delSld modSld sldOrd">
      <pc:chgData name="Peter" userId="aedb3711a5651216" providerId="LiveId" clId="{AFCF485D-09C6-482F-82C5-B2210B6C571F}" dt="2021-12-16T12:27:53.277" v="4723" actId="1076"/>
      <pc:docMkLst>
        <pc:docMk/>
      </pc:docMkLst>
      <pc:sldChg chg="addSp delSp modSp mod">
        <pc:chgData name="Peter" userId="aedb3711a5651216" providerId="LiveId" clId="{AFCF485D-09C6-482F-82C5-B2210B6C571F}" dt="2021-12-16T06:17:36.798" v="6" actId="1076"/>
        <pc:sldMkLst>
          <pc:docMk/>
          <pc:sldMk cId="752727600" sldId="256"/>
        </pc:sldMkLst>
        <pc:picChg chg="add mod modCrop">
          <ac:chgData name="Peter" userId="aedb3711a5651216" providerId="LiveId" clId="{AFCF485D-09C6-482F-82C5-B2210B6C571F}" dt="2021-12-16T06:17:36.798" v="6" actId="1076"/>
          <ac:picMkLst>
            <pc:docMk/>
            <pc:sldMk cId="752727600" sldId="256"/>
            <ac:picMk id="3" creationId="{5D07F575-7188-444A-9AD0-5B597B4ED8AA}"/>
          </ac:picMkLst>
        </pc:picChg>
        <pc:picChg chg="del">
          <ac:chgData name="Peter" userId="aedb3711a5651216" providerId="LiveId" clId="{AFCF485D-09C6-482F-82C5-B2210B6C571F}" dt="2021-12-16T06:16:35.965" v="0" actId="478"/>
          <ac:picMkLst>
            <pc:docMk/>
            <pc:sldMk cId="752727600" sldId="256"/>
            <ac:picMk id="5" creationId="{C40B09CC-9211-4CA8-81EE-3C4E17287601}"/>
          </ac:picMkLst>
        </pc:picChg>
      </pc:sldChg>
      <pc:sldChg chg="delSp modSp mod">
        <pc:chgData name="Peter" userId="aedb3711a5651216" providerId="LiveId" clId="{AFCF485D-09C6-482F-82C5-B2210B6C571F}" dt="2021-12-16T06:54:36.761" v="1193" actId="20577"/>
        <pc:sldMkLst>
          <pc:docMk/>
          <pc:sldMk cId="2716362860" sldId="257"/>
        </pc:sldMkLst>
        <pc:spChg chg="mod">
          <ac:chgData name="Peter" userId="aedb3711a5651216" providerId="LiveId" clId="{AFCF485D-09C6-482F-82C5-B2210B6C571F}" dt="2021-12-16T06:54:36.761" v="1193" actId="20577"/>
          <ac:spMkLst>
            <pc:docMk/>
            <pc:sldMk cId="2716362860" sldId="257"/>
            <ac:spMk id="6" creationId="{1B2A5FF1-3507-43EF-8ADB-BB33FCD37EFD}"/>
          </ac:spMkLst>
        </pc:spChg>
        <pc:spChg chg="mod">
          <ac:chgData name="Peter" userId="aedb3711a5651216" providerId="LiveId" clId="{AFCF485D-09C6-482F-82C5-B2210B6C571F}" dt="2021-12-16T06:54:31.506" v="1183" actId="1076"/>
          <ac:spMkLst>
            <pc:docMk/>
            <pc:sldMk cId="2716362860" sldId="257"/>
            <ac:spMk id="8" creationId="{9D4524D4-E3C4-4864-9788-2862B6B480F2}"/>
          </ac:spMkLst>
        </pc:spChg>
        <pc:picChg chg="del">
          <ac:chgData name="Peter" userId="aedb3711a5651216" providerId="LiveId" clId="{AFCF485D-09C6-482F-82C5-B2210B6C571F}" dt="2021-12-16T06:27:04.874" v="382" actId="478"/>
          <ac:picMkLst>
            <pc:docMk/>
            <pc:sldMk cId="2716362860" sldId="257"/>
            <ac:picMk id="5" creationId="{A48A2BA4-8D0B-4F1A-85EA-8A0AF1EADF46}"/>
          </ac:picMkLst>
        </pc:picChg>
      </pc:sldChg>
      <pc:sldChg chg="modSp mod">
        <pc:chgData name="Peter" userId="aedb3711a5651216" providerId="LiveId" clId="{AFCF485D-09C6-482F-82C5-B2210B6C571F}" dt="2021-12-16T06:26:38.782" v="381" actId="1076"/>
        <pc:sldMkLst>
          <pc:docMk/>
          <pc:sldMk cId="255152114" sldId="258"/>
        </pc:sldMkLst>
        <pc:spChg chg="mod">
          <ac:chgData name="Peter" userId="aedb3711a5651216" providerId="LiveId" clId="{AFCF485D-09C6-482F-82C5-B2210B6C571F}" dt="2021-12-16T06:26:38.782" v="381" actId="1076"/>
          <ac:spMkLst>
            <pc:docMk/>
            <pc:sldMk cId="255152114" sldId="258"/>
            <ac:spMk id="6" creationId="{29754C87-046B-4B28-9FBE-0E6CF7CD1BB9}"/>
          </ac:spMkLst>
        </pc:spChg>
      </pc:sldChg>
      <pc:sldChg chg="addSp delSp modSp mod">
        <pc:chgData name="Peter" userId="aedb3711a5651216" providerId="LiveId" clId="{AFCF485D-09C6-482F-82C5-B2210B6C571F}" dt="2021-12-16T06:59:11.485" v="1286" actId="20577"/>
        <pc:sldMkLst>
          <pc:docMk/>
          <pc:sldMk cId="2816798376" sldId="259"/>
        </pc:sldMkLst>
        <pc:spChg chg="mod">
          <ac:chgData name="Peter" userId="aedb3711a5651216" providerId="LiveId" clId="{AFCF485D-09C6-482F-82C5-B2210B6C571F}" dt="2021-12-16T06:59:11.485" v="1286" actId="20577"/>
          <ac:spMkLst>
            <pc:docMk/>
            <pc:sldMk cId="2816798376" sldId="259"/>
            <ac:spMk id="4" creationId="{80DD03A3-58C5-4C2A-B13F-1C61973E10F8}"/>
          </ac:spMkLst>
        </pc:spChg>
        <pc:spChg chg="del">
          <ac:chgData name="Peter" userId="aedb3711a5651216" providerId="LiveId" clId="{AFCF485D-09C6-482F-82C5-B2210B6C571F}" dt="2021-12-16T06:57:21.495" v="1231" actId="478"/>
          <ac:spMkLst>
            <pc:docMk/>
            <pc:sldMk cId="2816798376" sldId="259"/>
            <ac:spMk id="7" creationId="{C81E65B0-C67F-4935-92F9-F1B7D442A003}"/>
          </ac:spMkLst>
        </pc:spChg>
        <pc:picChg chg="del">
          <ac:chgData name="Peter" userId="aedb3711a5651216" providerId="LiveId" clId="{AFCF485D-09C6-482F-82C5-B2210B6C571F}" dt="2021-12-16T06:57:19.257" v="1230" actId="478"/>
          <ac:picMkLst>
            <pc:docMk/>
            <pc:sldMk cId="2816798376" sldId="259"/>
            <ac:picMk id="3" creationId="{A8610977-6AAD-4E85-9354-4519F381BD2D}"/>
          </ac:picMkLst>
        </pc:picChg>
        <pc:picChg chg="add mod modCrop">
          <ac:chgData name="Peter" userId="aedb3711a5651216" providerId="LiveId" clId="{AFCF485D-09C6-482F-82C5-B2210B6C571F}" dt="2021-12-16T06:58:30.974" v="1237" actId="1076"/>
          <ac:picMkLst>
            <pc:docMk/>
            <pc:sldMk cId="2816798376" sldId="259"/>
            <ac:picMk id="5" creationId="{F14E4404-3C44-4F67-BFC4-1399E85E1225}"/>
          </ac:picMkLst>
        </pc:picChg>
      </pc:sldChg>
      <pc:sldChg chg="addSp delSp modSp mod">
        <pc:chgData name="Peter" userId="aedb3711a5651216" providerId="LiveId" clId="{AFCF485D-09C6-482F-82C5-B2210B6C571F}" dt="2021-12-16T08:08:05.685" v="2366" actId="20577"/>
        <pc:sldMkLst>
          <pc:docMk/>
          <pc:sldMk cId="3724211152" sldId="260"/>
        </pc:sldMkLst>
        <pc:spChg chg="mod">
          <ac:chgData name="Peter" userId="aedb3711a5651216" providerId="LiveId" clId="{AFCF485D-09C6-482F-82C5-B2210B6C571F}" dt="2021-12-16T07:03:25.827" v="1318" actId="20577"/>
          <ac:spMkLst>
            <pc:docMk/>
            <pc:sldMk cId="3724211152" sldId="260"/>
            <ac:spMk id="4" creationId="{80DD03A3-58C5-4C2A-B13F-1C61973E10F8}"/>
          </ac:spMkLst>
        </pc:spChg>
        <pc:spChg chg="add mod">
          <ac:chgData name="Peter" userId="aedb3711a5651216" providerId="LiveId" clId="{AFCF485D-09C6-482F-82C5-B2210B6C571F}" dt="2021-12-16T07:59:57.054" v="2111" actId="1076"/>
          <ac:spMkLst>
            <pc:docMk/>
            <pc:sldMk cId="3724211152" sldId="260"/>
            <ac:spMk id="5" creationId="{F3EBC543-D047-4001-93A3-8A2BE702065D}"/>
          </ac:spMkLst>
        </pc:spChg>
        <pc:spChg chg="add mod">
          <ac:chgData name="Peter" userId="aedb3711a5651216" providerId="LiveId" clId="{AFCF485D-09C6-482F-82C5-B2210B6C571F}" dt="2021-12-16T08:08:05.685" v="2366" actId="20577"/>
          <ac:spMkLst>
            <pc:docMk/>
            <pc:sldMk cId="3724211152" sldId="260"/>
            <ac:spMk id="8" creationId="{C2B4B514-36FD-49EB-9A83-21B1A5112B65}"/>
          </ac:spMkLst>
        </pc:spChg>
        <pc:picChg chg="del">
          <ac:chgData name="Peter" userId="aedb3711a5651216" providerId="LiveId" clId="{AFCF485D-09C6-482F-82C5-B2210B6C571F}" dt="2021-12-16T07:02:34.936" v="1287" actId="478"/>
          <ac:picMkLst>
            <pc:docMk/>
            <pc:sldMk cId="3724211152" sldId="260"/>
            <ac:picMk id="3" creationId="{9A10C7E3-46A1-4FA9-95BE-0D647CD116CF}"/>
          </ac:picMkLst>
        </pc:picChg>
        <pc:picChg chg="add mod">
          <ac:chgData name="Peter" userId="aedb3711a5651216" providerId="LiveId" clId="{AFCF485D-09C6-482F-82C5-B2210B6C571F}" dt="2021-12-16T07:58:50.162" v="2104" actId="1076"/>
          <ac:picMkLst>
            <pc:docMk/>
            <pc:sldMk cId="3724211152" sldId="260"/>
            <ac:picMk id="6" creationId="{A7BC71BE-F3E6-460B-893B-E663958024FE}"/>
          </ac:picMkLst>
        </pc:picChg>
      </pc:sldChg>
      <pc:sldChg chg="modSp mod">
        <pc:chgData name="Peter" userId="aedb3711a5651216" providerId="LiveId" clId="{AFCF485D-09C6-482F-82C5-B2210B6C571F}" dt="2021-12-16T09:31:19.503" v="3825" actId="20577"/>
        <pc:sldMkLst>
          <pc:docMk/>
          <pc:sldMk cId="3311169717" sldId="261"/>
        </pc:sldMkLst>
        <pc:spChg chg="mod">
          <ac:chgData name="Peter" userId="aedb3711a5651216" providerId="LiveId" clId="{AFCF485D-09C6-482F-82C5-B2210B6C571F}" dt="2021-12-16T08:28:57.754" v="2560" actId="20577"/>
          <ac:spMkLst>
            <pc:docMk/>
            <pc:sldMk cId="3311169717" sldId="261"/>
            <ac:spMk id="4" creationId="{80DD03A3-58C5-4C2A-B13F-1C61973E10F8}"/>
          </ac:spMkLst>
        </pc:spChg>
        <pc:spChg chg="mod">
          <ac:chgData name="Peter" userId="aedb3711a5651216" providerId="LiveId" clId="{AFCF485D-09C6-482F-82C5-B2210B6C571F}" dt="2021-12-16T09:31:19.503" v="3825" actId="20577"/>
          <ac:spMkLst>
            <pc:docMk/>
            <pc:sldMk cId="3311169717" sldId="261"/>
            <ac:spMk id="6" creationId="{29754C87-046B-4B28-9FBE-0E6CF7CD1BB9}"/>
          </ac:spMkLst>
        </pc:spChg>
      </pc:sldChg>
      <pc:sldChg chg="del">
        <pc:chgData name="Peter" userId="aedb3711a5651216" providerId="LiveId" clId="{AFCF485D-09C6-482F-82C5-B2210B6C571F}" dt="2021-12-16T09:10:45.183" v="3477" actId="47"/>
        <pc:sldMkLst>
          <pc:docMk/>
          <pc:sldMk cId="1092484484" sldId="262"/>
        </pc:sldMkLst>
      </pc:sldChg>
      <pc:sldChg chg="del">
        <pc:chgData name="Peter" userId="aedb3711a5651216" providerId="LiveId" clId="{AFCF485D-09C6-482F-82C5-B2210B6C571F}" dt="2021-12-16T09:10:47.124" v="3478" actId="47"/>
        <pc:sldMkLst>
          <pc:docMk/>
          <pc:sldMk cId="1749378476" sldId="263"/>
        </pc:sldMkLst>
      </pc:sldChg>
      <pc:sldChg chg="del">
        <pc:chgData name="Peter" userId="aedb3711a5651216" providerId="LiveId" clId="{AFCF485D-09C6-482F-82C5-B2210B6C571F}" dt="2021-12-16T09:10:49.330" v="3479" actId="47"/>
        <pc:sldMkLst>
          <pc:docMk/>
          <pc:sldMk cId="1698981141" sldId="264"/>
        </pc:sldMkLst>
      </pc:sldChg>
      <pc:sldChg chg="del">
        <pc:chgData name="Peter" userId="aedb3711a5651216" providerId="LiveId" clId="{AFCF485D-09C6-482F-82C5-B2210B6C571F}" dt="2021-12-16T09:10:50.951" v="3480" actId="47"/>
        <pc:sldMkLst>
          <pc:docMk/>
          <pc:sldMk cId="803060421" sldId="265"/>
        </pc:sldMkLst>
      </pc:sldChg>
      <pc:sldChg chg="del">
        <pc:chgData name="Peter" userId="aedb3711a5651216" providerId="LiveId" clId="{AFCF485D-09C6-482F-82C5-B2210B6C571F}" dt="2021-12-16T09:10:53.235" v="3481" actId="47"/>
        <pc:sldMkLst>
          <pc:docMk/>
          <pc:sldMk cId="1881880787" sldId="266"/>
        </pc:sldMkLst>
      </pc:sldChg>
      <pc:sldChg chg="del">
        <pc:chgData name="Peter" userId="aedb3711a5651216" providerId="LiveId" clId="{AFCF485D-09C6-482F-82C5-B2210B6C571F}" dt="2021-12-16T09:10:55.178" v="3482" actId="47"/>
        <pc:sldMkLst>
          <pc:docMk/>
          <pc:sldMk cId="2475888453" sldId="267"/>
        </pc:sldMkLst>
      </pc:sldChg>
      <pc:sldChg chg="addSp delSp modSp mod">
        <pc:chgData name="Peter" userId="aedb3711a5651216" providerId="LiveId" clId="{AFCF485D-09C6-482F-82C5-B2210B6C571F}" dt="2021-12-16T12:26:53.133" v="4719" actId="1076"/>
        <pc:sldMkLst>
          <pc:docMk/>
          <pc:sldMk cId="2883256436" sldId="268"/>
        </pc:sldMkLst>
        <pc:picChg chg="add mod">
          <ac:chgData name="Peter" userId="aedb3711a5651216" providerId="LiveId" clId="{AFCF485D-09C6-482F-82C5-B2210B6C571F}" dt="2021-12-16T12:26:53.133" v="4719" actId="1076"/>
          <ac:picMkLst>
            <pc:docMk/>
            <pc:sldMk cId="2883256436" sldId="268"/>
            <ac:picMk id="3" creationId="{6B93A552-C884-466E-B3CC-2D406CFA281E}"/>
          </ac:picMkLst>
        </pc:picChg>
        <pc:picChg chg="del">
          <ac:chgData name="Peter" userId="aedb3711a5651216" providerId="LiveId" clId="{AFCF485D-09C6-482F-82C5-B2210B6C571F}" dt="2021-12-16T11:02:45.649" v="4713" actId="478"/>
          <ac:picMkLst>
            <pc:docMk/>
            <pc:sldMk cId="2883256436" sldId="268"/>
            <ac:picMk id="5" creationId="{9EF14E66-9833-4CA2-9B03-AA51327FC2DB}"/>
          </ac:picMkLst>
        </pc:picChg>
      </pc:sldChg>
      <pc:sldChg chg="addSp delSp modSp mod">
        <pc:chgData name="Peter" userId="aedb3711a5651216" providerId="LiveId" clId="{AFCF485D-09C6-482F-82C5-B2210B6C571F}" dt="2021-12-16T12:27:53.277" v="4723" actId="1076"/>
        <pc:sldMkLst>
          <pc:docMk/>
          <pc:sldMk cId="667546550" sldId="269"/>
        </pc:sldMkLst>
        <pc:picChg chg="del">
          <ac:chgData name="Peter" userId="aedb3711a5651216" providerId="LiveId" clId="{AFCF485D-09C6-482F-82C5-B2210B6C571F}" dt="2021-12-16T12:26:59.904" v="4720" actId="478"/>
          <ac:picMkLst>
            <pc:docMk/>
            <pc:sldMk cId="667546550" sldId="269"/>
            <ac:picMk id="3" creationId="{723C8183-5D25-42F8-9279-26E2C842BCC3}"/>
          </ac:picMkLst>
        </pc:picChg>
        <pc:picChg chg="add mod">
          <ac:chgData name="Peter" userId="aedb3711a5651216" providerId="LiveId" clId="{AFCF485D-09C6-482F-82C5-B2210B6C571F}" dt="2021-12-16T12:27:53.277" v="4723" actId="1076"/>
          <ac:picMkLst>
            <pc:docMk/>
            <pc:sldMk cId="667546550" sldId="269"/>
            <ac:picMk id="5" creationId="{4C6B18E2-9B1C-45E6-924B-471B71B5B8DC}"/>
          </ac:picMkLst>
        </pc:picChg>
      </pc:sldChg>
      <pc:sldChg chg="del">
        <pc:chgData name="Peter" userId="aedb3711a5651216" providerId="LiveId" clId="{AFCF485D-09C6-482F-82C5-B2210B6C571F}" dt="2021-12-16T11:02:53.701" v="4714" actId="47"/>
        <pc:sldMkLst>
          <pc:docMk/>
          <pc:sldMk cId="2229679708" sldId="270"/>
        </pc:sldMkLst>
      </pc:sldChg>
      <pc:sldChg chg="modSp add mod">
        <pc:chgData name="Peter" userId="aedb3711a5651216" providerId="LiveId" clId="{AFCF485D-09C6-482F-82C5-B2210B6C571F}" dt="2021-12-16T06:56:53.379" v="1229" actId="20577"/>
        <pc:sldMkLst>
          <pc:docMk/>
          <pc:sldMk cId="450340978" sldId="271"/>
        </pc:sldMkLst>
        <pc:spChg chg="mod">
          <ac:chgData name="Peter" userId="aedb3711a5651216" providerId="LiveId" clId="{AFCF485D-09C6-482F-82C5-B2210B6C571F}" dt="2021-12-16T06:56:53.379" v="1229" actId="20577"/>
          <ac:spMkLst>
            <pc:docMk/>
            <pc:sldMk cId="450340978" sldId="271"/>
            <ac:spMk id="6" creationId="{1B2A5FF1-3507-43EF-8ADB-BB33FCD37EFD}"/>
          </ac:spMkLst>
        </pc:spChg>
        <pc:spChg chg="mod">
          <ac:chgData name="Peter" userId="aedb3711a5651216" providerId="LiveId" clId="{AFCF485D-09C6-482F-82C5-B2210B6C571F}" dt="2021-12-16T06:54:52.051" v="1198" actId="1076"/>
          <ac:spMkLst>
            <pc:docMk/>
            <pc:sldMk cId="450340978" sldId="271"/>
            <ac:spMk id="8" creationId="{9D4524D4-E3C4-4864-9788-2862B6B480F2}"/>
          </ac:spMkLst>
        </pc:spChg>
      </pc:sldChg>
      <pc:sldChg chg="addSp modSp add mod">
        <pc:chgData name="Peter" userId="aedb3711a5651216" providerId="LiveId" clId="{AFCF485D-09C6-482F-82C5-B2210B6C571F}" dt="2021-12-16T08:29:43.255" v="2561" actId="1076"/>
        <pc:sldMkLst>
          <pc:docMk/>
          <pc:sldMk cId="2346213452" sldId="272"/>
        </pc:sldMkLst>
        <pc:spChg chg="mod">
          <ac:chgData name="Peter" userId="aedb3711a5651216" providerId="LiveId" clId="{AFCF485D-09C6-482F-82C5-B2210B6C571F}" dt="2021-12-16T08:00:23.198" v="2122" actId="20577"/>
          <ac:spMkLst>
            <pc:docMk/>
            <pc:sldMk cId="2346213452" sldId="272"/>
            <ac:spMk id="4" creationId="{80DD03A3-58C5-4C2A-B13F-1C61973E10F8}"/>
          </ac:spMkLst>
        </pc:spChg>
        <pc:spChg chg="mod">
          <ac:chgData name="Peter" userId="aedb3711a5651216" providerId="LiveId" clId="{AFCF485D-09C6-482F-82C5-B2210B6C571F}" dt="2021-12-16T08:29:43.255" v="2561" actId="1076"/>
          <ac:spMkLst>
            <pc:docMk/>
            <pc:sldMk cId="2346213452" sldId="272"/>
            <ac:spMk id="5" creationId="{F3EBC543-D047-4001-93A3-8A2BE702065D}"/>
          </ac:spMkLst>
        </pc:spChg>
        <pc:picChg chg="add mod">
          <ac:chgData name="Peter" userId="aedb3711a5651216" providerId="LiveId" clId="{AFCF485D-09C6-482F-82C5-B2210B6C571F}" dt="2021-12-16T08:22:29.605" v="2536" actId="1076"/>
          <ac:picMkLst>
            <pc:docMk/>
            <pc:sldMk cId="2346213452" sldId="272"/>
            <ac:picMk id="3" creationId="{34512A8F-23BC-4695-94E4-21F5DA64BDC9}"/>
          </ac:picMkLst>
        </pc:picChg>
      </pc:sldChg>
      <pc:sldChg chg="modSp add del mod ord">
        <pc:chgData name="Peter" userId="aedb3711a5651216" providerId="LiveId" clId="{AFCF485D-09C6-482F-82C5-B2210B6C571F}" dt="2021-12-16T09:25:17.778" v="3601" actId="47"/>
        <pc:sldMkLst>
          <pc:docMk/>
          <pc:sldMk cId="588293358" sldId="273"/>
        </pc:sldMkLst>
        <pc:spChg chg="mod">
          <ac:chgData name="Peter" userId="aedb3711a5651216" providerId="LiveId" clId="{AFCF485D-09C6-482F-82C5-B2210B6C571F}" dt="2021-12-16T09:11:18.110" v="3487"/>
          <ac:spMkLst>
            <pc:docMk/>
            <pc:sldMk cId="588293358" sldId="273"/>
            <ac:spMk id="4" creationId="{80DD03A3-58C5-4C2A-B13F-1C61973E10F8}"/>
          </ac:spMkLst>
        </pc:spChg>
      </pc:sldChg>
      <pc:sldChg chg="addSp modSp add del mod">
        <pc:chgData name="Peter" userId="aedb3711a5651216" providerId="LiveId" clId="{AFCF485D-09C6-482F-82C5-B2210B6C571F}" dt="2021-12-16T10:30:34.686" v="4128" actId="1076"/>
        <pc:sldMkLst>
          <pc:docMk/>
          <pc:sldMk cId="4013072128" sldId="274"/>
        </pc:sldMkLst>
        <pc:spChg chg="mod">
          <ac:chgData name="Peter" userId="aedb3711a5651216" providerId="LiveId" clId="{AFCF485D-09C6-482F-82C5-B2210B6C571F}" dt="2021-12-16T10:30:28.954" v="4127" actId="14100"/>
          <ac:spMkLst>
            <pc:docMk/>
            <pc:sldMk cId="4013072128" sldId="274"/>
            <ac:spMk id="6" creationId="{29754C87-046B-4B28-9FBE-0E6CF7CD1BB9}"/>
          </ac:spMkLst>
        </pc:spChg>
        <pc:picChg chg="add mod">
          <ac:chgData name="Peter" userId="aedb3711a5651216" providerId="LiveId" clId="{AFCF485D-09C6-482F-82C5-B2210B6C571F}" dt="2021-12-16T10:30:34.686" v="4128" actId="1076"/>
          <ac:picMkLst>
            <pc:docMk/>
            <pc:sldMk cId="4013072128" sldId="274"/>
            <ac:picMk id="3" creationId="{532BEBE9-7112-4FD1-A293-4381CC1E3EED}"/>
          </ac:picMkLst>
        </pc:picChg>
      </pc:sldChg>
      <pc:sldChg chg="addSp delSp modSp add mod">
        <pc:chgData name="Peter" userId="aedb3711a5651216" providerId="LiveId" clId="{AFCF485D-09C6-482F-82C5-B2210B6C571F}" dt="2021-12-16T10:40:45.099" v="4311" actId="1076"/>
        <pc:sldMkLst>
          <pc:docMk/>
          <pc:sldMk cId="155916686" sldId="275"/>
        </pc:sldMkLst>
        <pc:spChg chg="mod">
          <ac:chgData name="Peter" userId="aedb3711a5651216" providerId="LiveId" clId="{AFCF485D-09C6-482F-82C5-B2210B6C571F}" dt="2021-12-16T10:31:05.578" v="4142" actId="20577"/>
          <ac:spMkLst>
            <pc:docMk/>
            <pc:sldMk cId="155916686" sldId="275"/>
            <ac:spMk id="4" creationId="{80DD03A3-58C5-4C2A-B13F-1C61973E10F8}"/>
          </ac:spMkLst>
        </pc:spChg>
        <pc:spChg chg="mod">
          <ac:chgData name="Peter" userId="aedb3711a5651216" providerId="LiveId" clId="{AFCF485D-09C6-482F-82C5-B2210B6C571F}" dt="2021-12-16T10:40:29.878" v="4309" actId="1076"/>
          <ac:spMkLst>
            <pc:docMk/>
            <pc:sldMk cId="155916686" sldId="275"/>
            <ac:spMk id="6" creationId="{29754C87-046B-4B28-9FBE-0E6CF7CD1BB9}"/>
          </ac:spMkLst>
        </pc:spChg>
        <pc:picChg chg="del">
          <ac:chgData name="Peter" userId="aedb3711a5651216" providerId="LiveId" clId="{AFCF485D-09C6-482F-82C5-B2210B6C571F}" dt="2021-12-16T10:32:54.451" v="4177" actId="478"/>
          <ac:picMkLst>
            <pc:docMk/>
            <pc:sldMk cId="155916686" sldId="275"/>
            <ac:picMk id="3" creationId="{532BEBE9-7112-4FD1-A293-4381CC1E3EED}"/>
          </ac:picMkLst>
        </pc:picChg>
        <pc:picChg chg="add mod">
          <ac:chgData name="Peter" userId="aedb3711a5651216" providerId="LiveId" clId="{AFCF485D-09C6-482F-82C5-B2210B6C571F}" dt="2021-12-16T10:40:45.099" v="4311" actId="1076"/>
          <ac:picMkLst>
            <pc:docMk/>
            <pc:sldMk cId="155916686" sldId="275"/>
            <ac:picMk id="5" creationId="{8A2EDD22-14A2-466B-B145-38427B967FD7}"/>
          </ac:picMkLst>
        </pc:picChg>
      </pc:sldChg>
      <pc:sldChg chg="delSp modSp add mod">
        <pc:chgData name="Peter" userId="aedb3711a5651216" providerId="LiveId" clId="{AFCF485D-09C6-482F-82C5-B2210B6C571F}" dt="2021-12-16T11:01:03.889" v="4712" actId="20577"/>
        <pc:sldMkLst>
          <pc:docMk/>
          <pc:sldMk cId="186580608" sldId="276"/>
        </pc:sldMkLst>
        <pc:spChg chg="mod">
          <ac:chgData name="Peter" userId="aedb3711a5651216" providerId="LiveId" clId="{AFCF485D-09C6-482F-82C5-B2210B6C571F}" dt="2021-12-16T10:49:55.223" v="4330" actId="20577"/>
          <ac:spMkLst>
            <pc:docMk/>
            <pc:sldMk cId="186580608" sldId="276"/>
            <ac:spMk id="4" creationId="{80DD03A3-58C5-4C2A-B13F-1C61973E10F8}"/>
          </ac:spMkLst>
        </pc:spChg>
        <pc:spChg chg="mod">
          <ac:chgData name="Peter" userId="aedb3711a5651216" providerId="LiveId" clId="{AFCF485D-09C6-482F-82C5-B2210B6C571F}" dt="2021-12-16T11:01:03.889" v="4712" actId="20577"/>
          <ac:spMkLst>
            <pc:docMk/>
            <pc:sldMk cId="186580608" sldId="276"/>
            <ac:spMk id="6" creationId="{29754C87-046B-4B28-9FBE-0E6CF7CD1BB9}"/>
          </ac:spMkLst>
        </pc:spChg>
        <pc:picChg chg="del">
          <ac:chgData name="Peter" userId="aedb3711a5651216" providerId="LiveId" clId="{AFCF485D-09C6-482F-82C5-B2210B6C571F}" dt="2021-12-16T10:50:01.150" v="4331" actId="478"/>
          <ac:picMkLst>
            <pc:docMk/>
            <pc:sldMk cId="186580608" sldId="276"/>
            <ac:picMk id="5" creationId="{8A2EDD22-14A2-466B-B145-38427B967F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C88A-35AE-4050-A34E-5D4620AC5279}"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8A677-7128-48A3-BAB0-51564A6971DC}" type="slidenum">
              <a:rPr lang="zh-CN" altLang="en-US" smtClean="0"/>
              <a:t>‹#›</a:t>
            </a:fld>
            <a:endParaRPr lang="zh-CN" altLang="en-US"/>
          </a:p>
        </p:txBody>
      </p:sp>
    </p:spTree>
    <p:extLst>
      <p:ext uri="{BB962C8B-B14F-4D97-AF65-F5344CB8AC3E}">
        <p14:creationId xmlns:p14="http://schemas.microsoft.com/office/powerpoint/2010/main" val="112150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AACF52C-454B-4AB8-BE29-0D226DF8CDD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标题 3">
            <a:extLst>
              <a:ext uri="{FF2B5EF4-FFF2-40B4-BE49-F238E27FC236}">
                <a16:creationId xmlns:a16="http://schemas.microsoft.com/office/drawing/2014/main" id="{C0B632A2-817A-441A-A219-BAC21324628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56580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32974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E102679-25DA-40FE-9A50-63F2E3EB9B77}"/>
              </a:ext>
            </a:extLst>
          </p:cNvPr>
          <p:cNvPicPr>
            <a:picLocks noChangeAspect="1"/>
          </p:cNvPicPr>
          <p:nvPr/>
        </p:nvPicPr>
        <p:blipFill>
          <a:blip r:embed="rId2"/>
          <a:stretch>
            <a:fillRect/>
          </a:stretch>
        </p:blipFill>
        <p:spPr>
          <a:xfrm>
            <a:off x="1104062" y="400557"/>
            <a:ext cx="9983875" cy="6056885"/>
          </a:xfrm>
          <a:prstGeom prst="rect">
            <a:avLst/>
          </a:prstGeom>
        </p:spPr>
      </p:pic>
    </p:spTree>
    <p:extLst>
      <p:ext uri="{BB962C8B-B14F-4D97-AF65-F5344CB8AC3E}">
        <p14:creationId xmlns:p14="http://schemas.microsoft.com/office/powerpoint/2010/main" val="7527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5818901"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Prediction and Optimization</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20310" y="882684"/>
                <a:ext cx="11551380" cy="4856009"/>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Prediction</a:t>
                </a: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C</a:t>
                </a:r>
                <a:r>
                  <a:rPr lang="en-US" altLang="zh-CN" sz="2400" dirty="0">
                    <a:solidFill>
                      <a:prstClr val="black"/>
                    </a:solidFill>
                    <a:latin typeface="Times New Roman" panose="02020603050405020304" pitchFamily="18" charset="0"/>
                    <a:cs typeface="Times New Roman" panose="02020603050405020304" pitchFamily="18" charset="0"/>
                  </a:rPr>
                  <a:t>oncatenating the representation of  user </a:t>
                </a:r>
                <a14:m>
                  <m:oMath xmlns:m="http://schemas.openxmlformats.org/officeDocument/2006/math">
                    <m:r>
                      <a:rPr lang="en-US" altLang="zh-CN" sz="2400" b="0" i="1"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𝑢</m:t>
                    </m:r>
                    <m:r>
                      <a:rPr lang="en-US" altLang="zh-CN" sz="2400" b="0" i="1"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400" dirty="0">
                    <a:solidFill>
                      <a:prstClr val="black"/>
                    </a:solidFill>
                    <a:latin typeface="Times New Roman" panose="02020603050405020304" pitchFamily="18" charset="0"/>
                    <a:cs typeface="Times New Roman" panose="02020603050405020304" pitchFamily="18" charset="0"/>
                  </a:rPr>
                  <a:t>and package </a:t>
                </a:r>
                <a14:m>
                  <m:oMath xmlns:m="http://schemas.openxmlformats.org/officeDocument/2006/math">
                    <m:r>
                      <a:rPr lang="zh-CN" altLang="en-US" sz="2400" i="1">
                        <a:solidFill>
                          <a:prstClr val="black"/>
                        </a:solidFill>
                        <a:latin typeface="Cambria Math" panose="02040503050406030204" pitchFamily="18" charset="0"/>
                        <a:cs typeface="Times New Roman" panose="02020603050405020304" pitchFamily="18" charset="0"/>
                      </a:rPr>
                      <m:t>𝒫</m:t>
                    </m:r>
                  </m:oMath>
                </a14:m>
                <a:r>
                  <a:rPr lang="en-US" altLang="zh-CN" sz="2400" dirty="0">
                    <a:solidFill>
                      <a:prstClr val="black"/>
                    </a:solidFill>
                    <a:latin typeface="Times New Roman" panose="02020603050405020304" pitchFamily="18" charset="0"/>
                    <a:cs typeface="Times New Roman" panose="02020603050405020304" pitchFamily="18" charset="0"/>
                  </a:rPr>
                  <a:t> and predict the probability score </a:t>
                </a:r>
                <a14:m>
                  <m:oMath xmlns:m="http://schemas.openxmlformats.org/officeDocument/2006/math">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acc>
                          <m:accPr>
                            <m:chr m:val="̂"/>
                            <m:ctrlPr>
                              <a:rPr lang="en-US" altLang="zh-CN" sz="2400" i="1">
                                <a:solidFill>
                                  <a:prstClr val="black"/>
                                </a:solidFill>
                                <a:latin typeface="Cambria Math" panose="02040503050406030204" pitchFamily="18" charset="0"/>
                                <a:cs typeface="Times New Roman" panose="02020603050405020304" pitchFamily="18" charset="0"/>
                              </a:rPr>
                            </m:ctrlPr>
                          </m:accPr>
                          <m:e>
                            <m:r>
                              <a:rPr lang="en-US" altLang="zh-CN" sz="2400" i="1">
                                <a:solidFill>
                                  <a:prstClr val="black"/>
                                </a:solidFill>
                                <a:latin typeface="Cambria Math" panose="02040503050406030204" pitchFamily="18" charset="0"/>
                                <a:cs typeface="Times New Roman" panose="02020603050405020304" pitchFamily="18" charset="0"/>
                              </a:rPr>
                              <m:t>𝑦</m:t>
                            </m:r>
                          </m:e>
                        </m:acc>
                      </m:e>
                      <m:sub>
                        <m:r>
                          <a:rPr lang="en-US" altLang="zh-CN" sz="2400" i="1">
                            <a:solidFill>
                              <a:prstClr val="black"/>
                            </a:solidFill>
                            <a:latin typeface="Cambria Math" panose="02040503050406030204" pitchFamily="18" charset="0"/>
                            <a:cs typeface="Times New Roman" panose="02020603050405020304" pitchFamily="18" charset="0"/>
                          </a:rPr>
                          <m:t>𝑢𝑝</m:t>
                        </m:r>
                      </m:sub>
                    </m:sSub>
                  </m:oMath>
                </a14:m>
                <a:r>
                  <a:rPr lang="en-US" altLang="zh-CN" sz="2400" dirty="0">
                    <a:solidFill>
                      <a:prstClr val="black"/>
                    </a:solidFill>
                    <a:latin typeface="Times New Roman" panose="02020603050405020304" pitchFamily="18" charset="0"/>
                    <a:cs typeface="Times New Roman" panose="02020603050405020304" pitchFamily="18" charset="0"/>
                  </a:rPr>
                  <a:t> of the interaction between</a:t>
                </a:r>
                <a14:m>
                  <m:oMath xmlns:m="http://schemas.openxmlformats.org/officeDocument/2006/math">
                    <m:r>
                      <a:rPr lang="en-US" altLang="zh-CN" sz="2400" i="1">
                        <a:solidFill>
                          <a:prstClr val="black"/>
                        </a:solidFill>
                        <a:latin typeface="Cambria Math" panose="02040503050406030204" pitchFamily="18" charset="0"/>
                        <a:cs typeface="Times New Roman" panose="02020603050405020304" pitchFamily="18" charset="0"/>
                      </a:rPr>
                      <m:t>𝑢</m:t>
                    </m:r>
                  </m:oMath>
                </a14:m>
                <a:r>
                  <a:rPr lang="zh-CN" altLang="en-US"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prstClr val="black"/>
                    </a:solidFill>
                    <a:latin typeface="Times New Roman" panose="02020603050405020304" pitchFamily="18" charset="0"/>
                    <a:cs typeface="Times New Roman" panose="02020603050405020304" pitchFamily="18" charset="0"/>
                  </a:rPr>
                  <a:t>and </a:t>
                </a:r>
                <a14:m>
                  <m:oMath xmlns:m="http://schemas.openxmlformats.org/officeDocument/2006/math">
                    <m:r>
                      <a:rPr lang="zh-CN" altLang="en-US" sz="2400" i="1">
                        <a:solidFill>
                          <a:prstClr val="black"/>
                        </a:solidFill>
                        <a:latin typeface="Cambria Math" panose="02040503050406030204" pitchFamily="18" charset="0"/>
                        <a:cs typeface="Times New Roman" panose="02020603050405020304" pitchFamily="18" charset="0"/>
                      </a:rPr>
                      <m:t>𝒫</m:t>
                    </m:r>
                  </m:oMath>
                </a14:m>
                <a:r>
                  <a:rPr lang="en-US" altLang="zh-CN" sz="2400" dirty="0">
                    <a:solidFill>
                      <a:prstClr val="black"/>
                    </a:solidFill>
                    <a:latin typeface="Times New Roman" panose="02020603050405020304" pitchFamily="18" charset="0"/>
                    <a:cs typeface="Times New Roman" panose="02020603050405020304" pitchFamily="18" charset="0"/>
                  </a:rPr>
                  <a:t> with a two-layer MLP:</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acc>
                            <m:accPr>
                              <m:chr m:val="̂"/>
                              <m:ctrlPr>
                                <a:rPr lang="en-US" altLang="zh-CN" sz="2400" i="1">
                                  <a:solidFill>
                                    <a:prstClr val="black"/>
                                  </a:solidFill>
                                  <a:latin typeface="Cambria Math" panose="02040503050406030204" pitchFamily="18" charset="0"/>
                                  <a:cs typeface="Times New Roman" panose="02020603050405020304" pitchFamily="18" charset="0"/>
                                </a:rPr>
                              </m:ctrlPr>
                            </m:accPr>
                            <m:e>
                              <m:r>
                                <a:rPr lang="en-US" altLang="zh-CN" sz="2400" i="1">
                                  <a:solidFill>
                                    <a:prstClr val="black"/>
                                  </a:solidFill>
                                  <a:latin typeface="Cambria Math" panose="02040503050406030204" pitchFamily="18" charset="0"/>
                                  <a:cs typeface="Times New Roman" panose="02020603050405020304" pitchFamily="18" charset="0"/>
                                </a:rPr>
                                <m:t>𝑦</m:t>
                              </m:r>
                            </m:e>
                          </m:acc>
                        </m:e>
                        <m:sub>
                          <m:r>
                            <a:rPr lang="en-US" altLang="zh-CN" sz="2400" i="1">
                              <a:solidFill>
                                <a:prstClr val="black"/>
                              </a:solidFill>
                              <a:latin typeface="Cambria Math" panose="02040503050406030204" pitchFamily="18" charset="0"/>
                              <a:cs typeface="Times New Roman" panose="02020603050405020304" pitchFamily="18" charset="0"/>
                            </a:rPr>
                            <m:t>𝑢</m:t>
                          </m:r>
                          <m:r>
                            <a:rPr lang="zh-CN" altLang="en-US" sz="2400" i="1">
                              <a:solidFill>
                                <a:prstClr val="black"/>
                              </a:solidFill>
                              <a:latin typeface="Cambria Math" panose="02040503050406030204" pitchFamily="18" charset="0"/>
                              <a:cs typeface="Times New Roman" panose="02020603050405020304" pitchFamily="18" charset="0"/>
                            </a:rPr>
                            <m:t>𝒫</m:t>
                          </m:r>
                        </m:sub>
                      </m:sSub>
                      <m:r>
                        <a:rPr lang="en-US" altLang="zh-CN" sz="2400" b="1"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𝜎</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i="0" smtClean="0">
                          <a:latin typeface="Cambria Math" panose="02040503050406030204" pitchFamily="18" charset="0"/>
                          <a:ea typeface="Cambria Math" panose="02040503050406030204" pitchFamily="18" charset="0"/>
                          <a:cs typeface="Times New Roman" panose="02020603050405020304" pitchFamily="18" charset="0"/>
                        </a:rPr>
                        <m:t>M</m:t>
                      </m:r>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LP</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𝐮</m:t>
                          </m:r>
                        </m:e>
                      </m:acc>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i="0" smtClean="0">
                              <a:latin typeface="Cambria Math" panose="02040503050406030204" pitchFamily="18" charset="0"/>
                              <a:cs typeface="Times New Roman" panose="02020603050405020304" pitchFamily="18" charset="0"/>
                            </a:rPr>
                            <m:t>𝐩</m:t>
                          </m:r>
                        </m:e>
                      </m:acc>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Objection function</a:t>
                </a:r>
              </a:p>
              <a:p>
                <a:pPr algn="just">
                  <a:lnSpc>
                    <a:spcPct val="150000"/>
                  </a:lnSpc>
                </a:pPr>
                <a:r>
                  <a:rPr lang="en-US" altLang="zh-CN" sz="2400" dirty="0">
                    <a:latin typeface="Times New Roman" panose="02020603050405020304" pitchFamily="18" charset="0"/>
                    <a:cs typeface="Times New Roman" panose="02020603050405020304" pitchFamily="18" charset="0"/>
                  </a:rPr>
                  <a:t> Optimizing the model with cross-entropy loss,</a:t>
                </a:r>
              </a:p>
              <a:p>
                <a:pPr algn="just">
                  <a:lnSpc>
                    <a:spcPct val="150000"/>
                  </a:lnSpc>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ℒ</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solidFill>
                                <a:prstClr val="black"/>
                              </a:solidFill>
                              <a:latin typeface="Cambria Math" panose="02040503050406030204" pitchFamily="18" charset="0"/>
                              <a:cs typeface="Times New Roman" panose="02020603050405020304" pitchFamily="18" charset="0"/>
                            </a:rPr>
                            <m:t>𝒫</m:t>
                          </m:r>
                          <m:r>
                            <m:rPr>
                              <m:brk m:alnAt="7"/>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𝑌</m:t>
                          </m:r>
                        </m:sub>
                        <m:sup/>
                        <m:e>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r>
                                    <a:rPr lang="zh-CN" altLang="en-US" sz="2400" i="1">
                                      <a:solidFill>
                                        <a:prstClr val="black"/>
                                      </a:solidFill>
                                      <a:latin typeface="Cambria Math" panose="02040503050406030204" pitchFamily="18" charset="0"/>
                                      <a:cs typeface="Times New Roman" panose="02020603050405020304" pitchFamily="18" charset="0"/>
                                    </a:rPr>
                                    <m:t>𝒫</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acc>
                                            <m:accPr>
                                              <m:chr m:val="̂"/>
                                              <m:ctrlPr>
                                                <a:rPr lang="en-US" altLang="zh-CN" sz="2400" i="1">
                                                  <a:solidFill>
                                                    <a:prstClr val="black"/>
                                                  </a:solidFill>
                                                  <a:latin typeface="Cambria Math" panose="02040503050406030204" pitchFamily="18" charset="0"/>
                                                  <a:cs typeface="Times New Roman" panose="02020603050405020304" pitchFamily="18" charset="0"/>
                                                </a:rPr>
                                              </m:ctrlPr>
                                            </m:accPr>
                                            <m:e>
                                              <m:r>
                                                <a:rPr lang="en-US" altLang="zh-CN" sz="2400" i="1">
                                                  <a:solidFill>
                                                    <a:prstClr val="black"/>
                                                  </a:solidFill>
                                                  <a:latin typeface="Cambria Math" panose="02040503050406030204" pitchFamily="18" charset="0"/>
                                                  <a:cs typeface="Times New Roman" panose="02020603050405020304" pitchFamily="18" charset="0"/>
                                                </a:rPr>
                                                <m:t>𝑦</m:t>
                                              </m:r>
                                            </m:e>
                                          </m:acc>
                                        </m:e>
                                        <m:sub>
                                          <m:r>
                                            <a:rPr lang="en-US" altLang="zh-CN" sz="2400" i="1">
                                              <a:solidFill>
                                                <a:prstClr val="black"/>
                                              </a:solidFill>
                                              <a:latin typeface="Cambria Math" panose="02040503050406030204" pitchFamily="18" charset="0"/>
                                              <a:cs typeface="Times New Roman" panose="02020603050405020304" pitchFamily="18" charset="0"/>
                                            </a:rPr>
                                            <m:t>𝑢</m:t>
                                          </m:r>
                                          <m:r>
                                            <a:rPr lang="zh-CN" altLang="en-US" sz="2400" i="1">
                                              <a:solidFill>
                                                <a:prstClr val="black"/>
                                              </a:solidFill>
                                              <a:latin typeface="Cambria Math" panose="02040503050406030204" pitchFamily="18" charset="0"/>
                                              <a:cs typeface="Times New Roman" panose="02020603050405020304" pitchFamily="18" charset="0"/>
                                            </a:rPr>
                                            <m:t>𝒫</m:t>
                                          </m:r>
                                        </m:sub>
                                      </m:sSub>
                                    </m:e>
                                  </m:d>
                                </m:e>
                              </m:func>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zh-CN" altLang="en-US" sz="2400" i="1">
                                          <a:solidFill>
                                            <a:prstClr val="black"/>
                                          </a:solidFill>
                                          <a:latin typeface="Cambria Math" panose="02040503050406030204" pitchFamily="18" charset="0"/>
                                          <a:cs typeface="Times New Roman" panose="02020603050405020304" pitchFamily="18" charset="0"/>
                                        </a:rPr>
                                        <m:t>𝒫</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acc>
                                            <m:accPr>
                                              <m:chr m:val="̂"/>
                                              <m:ctrlPr>
                                                <a:rPr lang="en-US" altLang="zh-CN" sz="2400" i="1">
                                                  <a:solidFill>
                                                    <a:prstClr val="black"/>
                                                  </a:solidFill>
                                                  <a:latin typeface="Cambria Math" panose="02040503050406030204" pitchFamily="18" charset="0"/>
                                                  <a:cs typeface="Times New Roman" panose="02020603050405020304" pitchFamily="18" charset="0"/>
                                                </a:rPr>
                                              </m:ctrlPr>
                                            </m:accPr>
                                            <m:e>
                                              <m:r>
                                                <a:rPr lang="en-US" altLang="zh-CN" sz="2400" i="1">
                                                  <a:solidFill>
                                                    <a:prstClr val="black"/>
                                                  </a:solidFill>
                                                  <a:latin typeface="Cambria Math" panose="02040503050406030204" pitchFamily="18" charset="0"/>
                                                  <a:cs typeface="Times New Roman" panose="02020603050405020304" pitchFamily="18" charset="0"/>
                                                </a:rPr>
                                                <m:t>𝑦</m:t>
                                              </m:r>
                                            </m:e>
                                          </m:acc>
                                        </m:e>
                                        <m:sub>
                                          <m:r>
                                            <a:rPr lang="en-US" altLang="zh-CN" sz="2400" i="1">
                                              <a:solidFill>
                                                <a:prstClr val="black"/>
                                              </a:solidFill>
                                              <a:latin typeface="Cambria Math" panose="02040503050406030204" pitchFamily="18" charset="0"/>
                                              <a:cs typeface="Times New Roman" panose="02020603050405020304" pitchFamily="18" charset="0"/>
                                            </a:rPr>
                                            <m:t>𝑢</m:t>
                                          </m:r>
                                          <m:r>
                                            <a:rPr lang="zh-CN" altLang="en-US" sz="2400" i="1">
                                              <a:solidFill>
                                                <a:prstClr val="black"/>
                                              </a:solidFill>
                                              <a:latin typeface="Cambria Math" panose="02040503050406030204" pitchFamily="18" charset="0"/>
                                              <a:cs typeface="Times New Roman" panose="02020603050405020304" pitchFamily="18" charset="0"/>
                                            </a:rPr>
                                            <m:t>𝒫</m:t>
                                          </m:r>
                                        </m:sub>
                                      </m:sSub>
                                    </m:e>
                                  </m:d>
                                </m:e>
                              </m:func>
                            </m:e>
                          </m:d>
                        </m:e>
                      </m:nary>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𝜆</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altLang="zh-CN" sz="2400" b="0" i="1" smtClean="0">
                          <a:latin typeface="Cambria Math" panose="02040503050406030204" pitchFamily="18" charset="0"/>
                          <a:ea typeface="Cambria Math" panose="02040503050406030204" pitchFamily="18" charset="0"/>
                          <a:cs typeface="Times New Roman" panose="02020603050405020304" pitchFamily="18" charset="0"/>
                        </a:rPr>
                        <m:t>Θ</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882684"/>
                <a:ext cx="11551380" cy="4856009"/>
              </a:xfrm>
              <a:prstGeom prst="rect">
                <a:avLst/>
              </a:prstGeom>
              <a:blipFill>
                <a:blip r:embed="rId2"/>
                <a:stretch>
                  <a:fillRect l="-845" r="-14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626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060D2EE-544B-43D0-9883-7305274DF37B}"/>
              </a:ext>
            </a:extLst>
          </p:cNvPr>
          <p:cNvPicPr>
            <a:picLocks noChangeAspect="1"/>
          </p:cNvPicPr>
          <p:nvPr/>
        </p:nvPicPr>
        <p:blipFill>
          <a:blip r:embed="rId2"/>
          <a:stretch>
            <a:fillRect/>
          </a:stretch>
        </p:blipFill>
        <p:spPr>
          <a:xfrm>
            <a:off x="663789" y="1282430"/>
            <a:ext cx="10864421" cy="4432570"/>
          </a:xfrm>
          <a:prstGeom prst="rect">
            <a:avLst/>
          </a:prstGeom>
        </p:spPr>
      </p:pic>
    </p:spTree>
    <p:extLst>
      <p:ext uri="{BB962C8B-B14F-4D97-AF65-F5344CB8AC3E}">
        <p14:creationId xmlns:p14="http://schemas.microsoft.com/office/powerpoint/2010/main" val="28832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24C22BA-1D69-4F90-B5B7-BA5D6E9DF641}"/>
              </a:ext>
            </a:extLst>
          </p:cNvPr>
          <p:cNvPicPr>
            <a:picLocks noChangeAspect="1"/>
          </p:cNvPicPr>
          <p:nvPr/>
        </p:nvPicPr>
        <p:blipFill>
          <a:blip r:embed="rId2"/>
          <a:stretch>
            <a:fillRect/>
          </a:stretch>
        </p:blipFill>
        <p:spPr>
          <a:xfrm>
            <a:off x="839665" y="1122751"/>
            <a:ext cx="10512669" cy="2538592"/>
          </a:xfrm>
          <a:prstGeom prst="rect">
            <a:avLst/>
          </a:prstGeom>
        </p:spPr>
      </p:pic>
      <p:pic>
        <p:nvPicPr>
          <p:cNvPr id="8" name="图片 7">
            <a:extLst>
              <a:ext uri="{FF2B5EF4-FFF2-40B4-BE49-F238E27FC236}">
                <a16:creationId xmlns:a16="http://schemas.microsoft.com/office/drawing/2014/main" id="{764C4913-B73B-472D-B8B3-4BAAEBFB2AED}"/>
              </a:ext>
            </a:extLst>
          </p:cNvPr>
          <p:cNvPicPr>
            <a:picLocks noChangeAspect="1"/>
          </p:cNvPicPr>
          <p:nvPr/>
        </p:nvPicPr>
        <p:blipFill rotWithShape="1">
          <a:blip r:embed="rId3"/>
          <a:srcRect l="3215"/>
          <a:stretch/>
        </p:blipFill>
        <p:spPr>
          <a:xfrm>
            <a:off x="3858358" y="4035021"/>
            <a:ext cx="4475284" cy="2441113"/>
          </a:xfrm>
          <a:prstGeom prst="rect">
            <a:avLst/>
          </a:prstGeom>
        </p:spPr>
      </p:pic>
    </p:spTree>
    <p:extLst>
      <p:ext uri="{BB962C8B-B14F-4D97-AF65-F5344CB8AC3E}">
        <p14:creationId xmlns:p14="http://schemas.microsoft.com/office/powerpoint/2010/main" val="66754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A5FF1-3507-43EF-8ADB-BB33FCD37EFD}"/>
              </a:ext>
            </a:extLst>
          </p:cNvPr>
          <p:cNvSpPr txBox="1"/>
          <p:nvPr/>
        </p:nvSpPr>
        <p:spPr>
          <a:xfrm>
            <a:off x="154112" y="102742"/>
            <a:ext cx="236475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Motivation</a:t>
            </a:r>
            <a:endParaRPr lang="zh-CN" altLang="en-US" sz="36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D4524D4-E3C4-4864-9788-2862B6B480F2}"/>
              </a:ext>
            </a:extLst>
          </p:cNvPr>
          <p:cNvSpPr txBox="1"/>
          <p:nvPr/>
        </p:nvSpPr>
        <p:spPr>
          <a:xfrm>
            <a:off x="260692" y="1200023"/>
            <a:ext cx="5705559" cy="4457952"/>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Traditional recommendation scenario that only displays the candidate items to the user, in package recommendation, objects in the package (e.g., the publisher of the news and the friends who click the news) are explicitly shown to the user, which will highlight the inﬂuence of various objects on the user’s behaviors. </a:t>
            </a:r>
          </a:p>
        </p:txBody>
      </p:sp>
      <p:pic>
        <p:nvPicPr>
          <p:cNvPr id="4" name="图片 3">
            <a:extLst>
              <a:ext uri="{FF2B5EF4-FFF2-40B4-BE49-F238E27FC236}">
                <a16:creationId xmlns:a16="http://schemas.microsoft.com/office/drawing/2014/main" id="{E393D1CD-B6D4-4A3E-AA27-D33474CA0A62}"/>
              </a:ext>
            </a:extLst>
          </p:cNvPr>
          <p:cNvPicPr>
            <a:picLocks noChangeAspect="1"/>
          </p:cNvPicPr>
          <p:nvPr/>
        </p:nvPicPr>
        <p:blipFill>
          <a:blip r:embed="rId2"/>
          <a:stretch>
            <a:fillRect/>
          </a:stretch>
        </p:blipFill>
        <p:spPr>
          <a:xfrm>
            <a:off x="6096000" y="523142"/>
            <a:ext cx="5835308" cy="5811715"/>
          </a:xfrm>
          <a:prstGeom prst="rect">
            <a:avLst/>
          </a:prstGeom>
        </p:spPr>
      </p:pic>
    </p:spTree>
    <p:extLst>
      <p:ext uri="{BB962C8B-B14F-4D97-AF65-F5344CB8AC3E}">
        <p14:creationId xmlns:p14="http://schemas.microsoft.com/office/powerpoint/2010/main" val="271636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587794"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Problem Formulation </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9754C87-046B-4B28-9FBE-0E6CF7CD1BB9}"/>
                  </a:ext>
                </a:extLst>
              </p:cNvPr>
              <p:cNvSpPr txBox="1"/>
              <p:nvPr/>
            </p:nvSpPr>
            <p:spPr>
              <a:xfrm>
                <a:off x="405302" y="984319"/>
                <a:ext cx="11381396" cy="577093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Package Recommendation: </a:t>
                </a:r>
                <a:r>
                  <a:rPr lang="en-US" altLang="zh-CN" sz="2400" dirty="0">
                    <a:latin typeface="Times New Roman" panose="02020603050405020304" pitchFamily="18" charset="0"/>
                    <a:cs typeface="Times New Roman" panose="02020603050405020304" pitchFamily="18" charset="0"/>
                  </a:rPr>
                  <a:t>Denote a package as </a:t>
                </a:r>
                <a14:m>
                  <m:oMath xmlns:m="http://schemas.openxmlformats.org/officeDocument/2006/math">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𝒯</m:t>
                        </m:r>
                      </m:sup>
                    </m:sSup>
                  </m:oMath>
                </a14:m>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𝑜</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𝑜</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𝑜</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object set of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𝑡</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𝒯</m:t>
                    </m:r>
                  </m:oMath>
                </a14:m>
                <a:r>
                  <a:rPr lang="en-US" altLang="zh-CN" sz="2400" dirty="0">
                    <a:latin typeface="Times New Roman" panose="02020603050405020304" pitchFamily="18" charset="0"/>
                    <a:cs typeface="Times New Roman" panose="02020603050405020304" pitchFamily="18" charset="0"/>
                  </a:rPr>
                  <a:t> types, and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𝒯</m:t>
                    </m:r>
                  </m:oMath>
                </a14:m>
                <a:r>
                  <a:rPr lang="en-US" altLang="zh-CN" sz="2400" dirty="0">
                    <a:latin typeface="Times New Roman" panose="02020603050405020304" pitchFamily="18" charset="0"/>
                    <a:cs typeface="Times New Roman" panose="02020603050405020304" pitchFamily="18" charset="0"/>
                  </a:rPr>
                  <a:t> is the set of objects types, i.e.,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𝒯</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𝐴𝑟𝑡𝑖𝑐𝑙𝑒</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𝑀𝑒𝑑𝑖𝑎</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𝐹𝑟𝑖𝑒𝑛𝑑</m:t>
                        </m:r>
                      </m:e>
                    </m:d>
                  </m:oMath>
                </a14:m>
                <a:r>
                  <a:rPr lang="en-US" altLang="zh-CN" sz="2400" dirty="0">
                    <a:latin typeface="Times New Roman" panose="02020603050405020304" pitchFamily="18" charset="0"/>
                    <a:cs typeface="Times New Roman" panose="02020603050405020304" pitchFamily="18" charset="0"/>
                  </a:rPr>
                  <a:t>, represents the object types set. </a:t>
                </a:r>
                <a14:m>
                  <m:oMath xmlns:m="http://schemas.openxmlformats.org/officeDocument/2006/math">
                    <m:d>
                      <m:dPr>
                        <m:begChr m:val="{"/>
                        <m:endChr m:val="}"/>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𝐹𝑟𝑜𝑧𝑒𝑛</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𝑟𝑒𝑙𝑎𝑡𝑒𝑑</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𝑎𝑟𝑡𝑖𝑐𝑙𝑒</m:t>
                        </m:r>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𝐷𝑖𝑠𝑒𝑛𝑦𝑃𝑟𝑖𝑐𝑡𝑢𝑟𝑒𝑠</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𝑚𝑒𝑑𝑖𝑎</m:t>
                        </m:r>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𝐵𝑒𝑛</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𝑇𝑜𝑚</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𝑀𝑎𝑟𝑦</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𝑓𝑟𝑖𝑒𝑛𝑑𝑠</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formulate a package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There is a user set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𝑈</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𝑢</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𝑢</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𝑢</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 package set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𝑛</m:t>
                        </m:r>
                      </m:sub>
                    </m:sSub>
                    <m:r>
                      <a:rPr lang="en-US" altLang="zh-CN" sz="2400" b="0" i="1" smtClean="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their interaction matrix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𝑌</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400" b="0" i="1" smtClean="0">
                            <a:latin typeface="Cambria Math" panose="02040503050406030204" pitchFamily="18" charset="0"/>
                            <a:cs typeface="Times New Roman" panose="02020603050405020304" pitchFamily="18" charset="0"/>
                          </a:rPr>
                          <m:t>𝑚</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𝒫</m:t>
                        </m:r>
                      </m:sub>
                    </m:sSub>
                    <m:r>
                      <a:rPr lang="en-US" altLang="zh-CN" sz="2400" b="0" i="1" smtClean="0">
                        <a:latin typeface="Cambria Math" panose="02040503050406030204" pitchFamily="18" charset="0"/>
                        <a:cs typeface="Times New Roman" panose="02020603050405020304" pitchFamily="18" charset="0"/>
                      </a:rPr>
                      <m:t>=1</m:t>
                    </m:r>
                  </m:oMath>
                </a14:m>
                <a:r>
                  <a:rPr lang="en-US" altLang="zh-CN" sz="2400" dirty="0">
                    <a:latin typeface="Times New Roman" panose="02020603050405020304" pitchFamily="18" charset="0"/>
                    <a:cs typeface="Times New Roman" panose="02020603050405020304" pitchFamily="18" charset="0"/>
                  </a:rPr>
                  <a:t> indicate the user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has interacted with the package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𝒫</m:t>
                    </m:r>
                  </m:oMath>
                </a14:m>
                <a:r>
                  <a:rPr lang="en-US" altLang="zh-CN" sz="2400" dirty="0">
                    <a:latin typeface="Times New Roman" panose="02020603050405020304" pitchFamily="18" charset="0"/>
                    <a:cs typeface="Times New Roman" panose="02020603050405020304" pitchFamily="18" charset="0"/>
                  </a:rPr>
                  <a:t>, otherwise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𝒫</m:t>
                        </m:r>
                      </m:sub>
                    </m:sSub>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oMath>
                </a14:m>
                <a:r>
                  <a:rPr lang="en-US" altLang="zh-CN" sz="2400" dirty="0">
                    <a:latin typeface="Times New Roman" panose="02020603050405020304" pitchFamily="18" charset="0"/>
                    <a:cs typeface="Times New Roman" panose="02020603050405020304" pitchFamily="18" charset="0"/>
                  </a:rPr>
                  <a:t>. Given a user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w.r.t.</a:t>
                </a:r>
                <a:r>
                  <a:rPr lang="en-US" altLang="zh-CN" sz="2400" dirty="0">
                    <a:latin typeface="Times New Roman" panose="02020603050405020304" pitchFamily="18" charset="0"/>
                    <a:cs typeface="Times New Roman" panose="02020603050405020304" pitchFamily="18" charset="0"/>
                  </a:rPr>
                  <a:t> a non-interaction package </a:t>
                </a:r>
                <a14:m>
                  <m:oMath xmlns:m="http://schemas.openxmlformats.org/officeDocument/2006/math">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oMath>
                </a14:m>
                <a:r>
                  <a:rPr lang="en-US" altLang="zh-CN" sz="2400" dirty="0">
                    <a:latin typeface="Times New Roman" panose="02020603050405020304" pitchFamily="18" charset="0"/>
                    <a:cs typeface="Times New Roman" panose="02020603050405020304" pitchFamily="18" charset="0"/>
                  </a:rPr>
                  <a:t>, the package recommendation aims to predict whether user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has a potential preference to the package </a:t>
                </a:r>
                <a14:m>
                  <m:oMath xmlns:m="http://schemas.openxmlformats.org/officeDocument/2006/math">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oMath>
                </a14:m>
                <a:r>
                  <a:rPr lang="en-US" altLang="zh-CN" sz="2400" dirty="0">
                    <a:latin typeface="Times New Roman" panose="02020603050405020304" pitchFamily="18" charset="0"/>
                    <a:cs typeface="Times New Roman" panose="02020603050405020304" pitchFamily="18" charset="0"/>
                  </a:rPr>
                  <a:t>.</a:t>
                </a:r>
              </a:p>
            </p:txBody>
          </p:sp>
        </mc:Choice>
        <mc:Fallback>
          <p:sp>
            <p:nvSpPr>
              <p:cNvPr id="6" name="文本框 5">
                <a:extLst>
                  <a:ext uri="{FF2B5EF4-FFF2-40B4-BE49-F238E27FC236}">
                    <a16:creationId xmlns:a16="http://schemas.microsoft.com/office/drawing/2014/main" id="{29754C87-046B-4B28-9FBE-0E6CF7CD1BB9}"/>
                  </a:ext>
                </a:extLst>
              </p:cNvPr>
              <p:cNvSpPr txBox="1">
                <a:spLocks noRot="1" noChangeAspect="1" noMove="1" noResize="1" noEditPoints="1" noAdjustHandles="1" noChangeArrowheads="1" noChangeShapeType="1" noTextEdit="1"/>
              </p:cNvSpPr>
              <p:nvPr/>
            </p:nvSpPr>
            <p:spPr>
              <a:xfrm>
                <a:off x="405302" y="984319"/>
                <a:ext cx="11381396" cy="5770939"/>
              </a:xfrm>
              <a:prstGeom prst="rect">
                <a:avLst/>
              </a:prstGeom>
              <a:blipFill>
                <a:blip r:embed="rId2"/>
                <a:stretch>
                  <a:fillRect l="-696" r="-803" b="-14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15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7007046"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Package Recommendation (</a:t>
            </a:r>
            <a:r>
              <a:rPr lang="en-US" altLang="zh-CN" sz="3600" b="1" dirty="0" err="1">
                <a:latin typeface="Times New Roman" panose="02020603050405020304" pitchFamily="18" charset="0"/>
                <a:cs typeface="Times New Roman" panose="02020603050405020304" pitchFamily="18" charset="0"/>
              </a:rPr>
              <a:t>IPRec</a:t>
            </a:r>
            <a:r>
              <a:rPr lang="en-US" altLang="zh-CN" sz="3600" b="1" dirty="0">
                <a:latin typeface="Times New Roman" panose="02020603050405020304" pitchFamily="18" charset="0"/>
                <a:cs typeface="Times New Roman" panose="02020603050405020304" pitchFamily="18" charset="0"/>
              </a:rPr>
              <a:t>)</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BAA0E8E-811E-49DA-815A-5CD429FE68CD}"/>
              </a:ext>
            </a:extLst>
          </p:cNvPr>
          <p:cNvPicPr>
            <a:picLocks noChangeAspect="1"/>
          </p:cNvPicPr>
          <p:nvPr/>
        </p:nvPicPr>
        <p:blipFill>
          <a:blip r:embed="rId2"/>
          <a:stretch>
            <a:fillRect/>
          </a:stretch>
        </p:blipFill>
        <p:spPr>
          <a:xfrm>
            <a:off x="1947421" y="975947"/>
            <a:ext cx="8297158" cy="5661974"/>
          </a:xfrm>
          <a:prstGeom prst="rect">
            <a:avLst/>
          </a:prstGeom>
        </p:spPr>
      </p:pic>
    </p:spTree>
    <p:extLst>
      <p:ext uri="{BB962C8B-B14F-4D97-AF65-F5344CB8AC3E}">
        <p14:creationId xmlns:p14="http://schemas.microsoft.com/office/powerpoint/2010/main" val="28167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81386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Package Modeling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9565" y="570461"/>
                <a:ext cx="12112870" cy="5717078"/>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Intra-Package Attention Network</a:t>
                </a:r>
                <a:endPar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Denote the representation of article </a:t>
                </a:r>
                <a14:m>
                  <m:oMath xmlns:m="http://schemas.openxmlformats.org/officeDocument/2006/math">
                    <m:r>
                      <a:rPr lang="en-US" altLang="zh-CN" sz="2400" b="0" i="1"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𝑎</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media </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𝑚</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and friends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𝑢</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𝑢</m:t>
                        </m:r>
                      </m:e>
                      <m:sub>
                        <m:r>
                          <a:rPr lang="en-US" altLang="zh-CN" sz="2400" i="1">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𝑢</m:t>
                        </m:r>
                      </m:e>
                      <m:sub>
                        <m:r>
                          <a:rPr lang="en-US" altLang="zh-CN" sz="2400" i="1">
                            <a:latin typeface="Cambria Math" panose="02040503050406030204" pitchFamily="18" charset="0"/>
                            <a:cs typeface="Times New Roman" panose="02020603050405020304" pitchFamily="18" charset="0"/>
                          </a:rPr>
                          <m:t>𝑚</m:t>
                        </m:r>
                      </m:sub>
                    </m:sSub>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as </a:t>
                </a:r>
                <a14:m>
                  <m:oMath xmlns:m="http://schemas.openxmlformats.org/officeDocument/2006/math">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𝐚</m:t>
                    </m:r>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 </m:t>
                    </m:r>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𝐦</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and </a:t>
                </a:r>
                <a14:m>
                  <m:oMath xmlns:m="http://schemas.openxmlformats.org/officeDocument/2006/math">
                    <m:r>
                      <a:rPr lang="en-US" altLang="zh-CN" sz="2400" b="1">
                        <a:latin typeface="Cambria Math" panose="02040503050406030204" pitchFamily="18" charset="0"/>
                        <a:cs typeface="Times New Roman" panose="02020603050405020304" pitchFamily="18" charset="0"/>
                      </a:rPr>
                      <m:t>𝐟</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Fusing the heterogeneous and diverse information as: </a:t>
                </a:r>
                <a:endParaRPr lang="en-US" altLang="zh-CN" sz="2400" b="1" i="1" dirty="0">
                  <a:latin typeface="Cambria Math" panose="02040503050406030204" pitchFamily="18" charset="0"/>
                  <a:cs typeface="Times New Roman" panose="02020603050405020304" pitchFamily="18" charset="0"/>
                </a:endParaRPr>
              </a:p>
              <a:p>
                <a:pPr lvl="0" algn="just">
                  <a:lnSpc>
                    <a:spcPct val="150000"/>
                  </a:lnSpc>
                  <a:defRPr/>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m:t>
                      </m:r>
                      <m:r>
                        <a:rPr lang="en-US" altLang="zh-CN" sz="2400" b="1">
                          <a:solidFill>
                            <a:prstClr val="black"/>
                          </a:solidFill>
                          <a:latin typeface="Cambria Math" panose="02040503050406030204" pitchFamily="18" charset="0"/>
                          <a:cs typeface="Times New Roman" panose="02020603050405020304" pitchFamily="18" charset="0"/>
                        </a:rPr>
                        <m:t>𝐚</m:t>
                      </m:r>
                      <m:r>
                        <a:rPr lang="en-US" altLang="zh-CN" sz="2400" b="1">
                          <a:solidFill>
                            <a:prstClr val="black"/>
                          </a:solidFill>
                          <a:latin typeface="Cambria Math" panose="02040503050406030204" pitchFamily="18" charset="0"/>
                          <a:cs typeface="Times New Roman" panose="02020603050405020304" pitchFamily="18" charset="0"/>
                        </a:rPr>
                        <m:t>, </m:t>
                      </m:r>
                      <m:r>
                        <a:rPr lang="en-US" altLang="zh-CN" sz="2400" b="1">
                          <a:solidFill>
                            <a:prstClr val="black"/>
                          </a:solidFill>
                          <a:latin typeface="Cambria Math" panose="02040503050406030204" pitchFamily="18" charset="0"/>
                          <a:cs typeface="Times New Roman" panose="02020603050405020304" pitchFamily="18" charset="0"/>
                        </a:rPr>
                        <m:t>𝐦</m:t>
                      </m:r>
                      <m:r>
                        <a:rPr lang="en-US" altLang="zh-CN" sz="2400" b="0" i="1" smtClean="0">
                          <a:solidFill>
                            <a:prstClr val="black"/>
                          </a:solidFill>
                          <a:latin typeface="Cambria Math" panose="02040503050406030204" pitchFamily="18" charset="0"/>
                          <a:cs typeface="Times New Roman" panose="02020603050405020304" pitchFamily="18" charset="0"/>
                        </a:rPr>
                        <m:t>, </m:t>
                      </m:r>
                      <m:r>
                        <a:rPr lang="en-US" altLang="zh-CN" sz="2400" b="1" i="0" smtClean="0">
                          <a:solidFill>
                            <a:prstClr val="black"/>
                          </a:solidFill>
                          <a:latin typeface="Cambria Math" panose="02040503050406030204" pitchFamily="18" charset="0"/>
                          <a:cs typeface="Times New Roman" panose="02020603050405020304" pitchFamily="18" charset="0"/>
                        </a:rPr>
                        <m:t>𝐟</m:t>
                      </m:r>
                      <m:r>
                        <a:rPr lang="en-US" altLang="zh-CN" sz="2400" b="1" i="0" smtClean="0">
                          <a:solidFill>
                            <a:prstClr val="black"/>
                          </a:solidFill>
                          <a:latin typeface="Cambria Math" panose="02040503050406030204" pitchFamily="18" charset="0"/>
                          <a:cs typeface="Times New Roman" panose="02020603050405020304" pitchFamily="18" charset="0"/>
                        </a:rPr>
                        <m:t>,</m:t>
                      </m:r>
                      <m:r>
                        <m:rPr>
                          <m:sty m:val="p"/>
                        </m:rPr>
                        <a:rPr lang="el-GR"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1">
                              <a:solidFill>
                                <a:prstClr val="black"/>
                              </a:solidFill>
                              <a:latin typeface="Cambria Math" panose="02040503050406030204" pitchFamily="18" charset="0"/>
                              <a:cs typeface="Times New Roman" panose="02020603050405020304" pitchFamily="18" charset="0"/>
                            </a:rPr>
                            <m:t>𝐚</m:t>
                          </m:r>
                          <m:r>
                            <a:rPr lang="en-US" altLang="zh-CN" sz="2400" b="1">
                              <a:solidFill>
                                <a:prstClr val="black"/>
                              </a:solidFill>
                              <a:latin typeface="Cambria Math" panose="02040503050406030204" pitchFamily="18" charset="0"/>
                              <a:cs typeface="Times New Roman" panose="02020603050405020304" pitchFamily="18" charset="0"/>
                            </a:rPr>
                            <m:t>, </m:t>
                          </m:r>
                          <m:r>
                            <a:rPr lang="en-US" altLang="zh-CN" sz="2400" b="1">
                              <a:solidFill>
                                <a:prstClr val="black"/>
                              </a:solidFill>
                              <a:latin typeface="Cambria Math" panose="02040503050406030204" pitchFamily="18" charset="0"/>
                              <a:cs typeface="Times New Roman" panose="02020603050405020304" pitchFamily="18" charset="0"/>
                            </a:rPr>
                            <m:t>𝐦</m:t>
                          </m:r>
                        </m:e>
                      </m:d>
                      <m: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1">
                              <a:solidFill>
                                <a:prstClr val="black"/>
                              </a:solidFill>
                              <a:latin typeface="Cambria Math" panose="02040503050406030204" pitchFamily="18" charset="0"/>
                              <a:cs typeface="Times New Roman" panose="02020603050405020304" pitchFamily="18" charset="0"/>
                            </a:rPr>
                            <m:t>𝐚</m:t>
                          </m:r>
                          <m:r>
                            <a:rPr lang="en-US" altLang="zh-CN" sz="2400" b="1">
                              <a:solidFill>
                                <a:prstClr val="black"/>
                              </a:solidFill>
                              <a:latin typeface="Cambria Math" panose="02040503050406030204" pitchFamily="18" charset="0"/>
                              <a:cs typeface="Times New Roman" panose="02020603050405020304" pitchFamily="18" charset="0"/>
                            </a:rPr>
                            <m:t>, </m:t>
                          </m:r>
                          <m:r>
                            <a:rPr lang="en-US" altLang="zh-CN" sz="2400" b="1" i="0" smtClean="0">
                              <a:solidFill>
                                <a:prstClr val="black"/>
                              </a:solidFill>
                              <a:latin typeface="Cambria Math" panose="02040503050406030204" pitchFamily="18" charset="0"/>
                              <a:cs typeface="Times New Roman" panose="02020603050405020304" pitchFamily="18" charset="0"/>
                            </a:rPr>
                            <m:t>𝐟</m:t>
                          </m:r>
                        </m:e>
                      </m:d>
                      <m:r>
                        <a:rPr lang="en-US" altLang="zh-CN" sz="2400" b="0" i="1" smtClean="0">
                          <a:solidFill>
                            <a:prstClr val="black"/>
                          </a:solidFill>
                          <a:latin typeface="Cambria Math" panose="02040503050406030204" pitchFamily="18" charset="0"/>
                          <a:cs typeface="Times New Roman" panose="02020603050405020304" pitchFamily="18" charset="0"/>
                        </a:rPr>
                        <m:t>,</m:t>
                      </m:r>
                      <m:r>
                        <m:rPr>
                          <m:sty m:val="p"/>
                        </m:rPr>
                        <a:rPr lang="el-GR"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1">
                              <a:solidFill>
                                <a:prstClr val="black"/>
                              </a:solidFill>
                              <a:latin typeface="Cambria Math" panose="02040503050406030204" pitchFamily="18" charset="0"/>
                              <a:cs typeface="Times New Roman" panose="02020603050405020304" pitchFamily="18" charset="0"/>
                            </a:rPr>
                            <m:t>𝐦</m:t>
                          </m:r>
                          <m:r>
                            <a:rPr lang="en-US" altLang="zh-CN" sz="2400" b="0" i="1" smtClean="0">
                              <a:solidFill>
                                <a:prstClr val="black"/>
                              </a:solidFill>
                              <a:latin typeface="Cambria Math" panose="02040503050406030204" pitchFamily="18" charset="0"/>
                              <a:cs typeface="Times New Roman" panose="02020603050405020304" pitchFamily="18" charset="0"/>
                            </a:rPr>
                            <m:t>,</m:t>
                          </m:r>
                          <m:r>
                            <a:rPr lang="en-US" altLang="zh-CN" sz="2400" b="1">
                              <a:solidFill>
                                <a:prstClr val="black"/>
                              </a:solidFill>
                              <a:latin typeface="Cambria Math" panose="02040503050406030204" pitchFamily="18" charset="0"/>
                              <a:cs typeface="Times New Roman" panose="02020603050405020304" pitchFamily="18" charset="0"/>
                            </a:rPr>
                            <m:t>𝐟</m:t>
                          </m:r>
                        </m:e>
                      </m:d>
                      <m:r>
                        <a:rPr lang="en-US" altLang="zh-CN" sz="2400" b="0" i="1" smtClean="0">
                          <a:solidFill>
                            <a:prstClr val="black"/>
                          </a:solidFill>
                          <a:latin typeface="Cambria Math" panose="02040503050406030204" pitchFamily="18" charset="0"/>
                          <a:cs typeface="Times New Roman" panose="02020603050405020304" pitchFamily="18" charset="0"/>
                        </a:rPr>
                        <m:t>,</m:t>
                      </m:r>
                      <m:r>
                        <m:rPr>
                          <m:sty m:val="p"/>
                        </m:rPr>
                        <a:rPr lang="el-GR"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1">
                              <a:solidFill>
                                <a:prstClr val="black"/>
                              </a:solidFill>
                              <a:latin typeface="Cambria Math" panose="02040503050406030204" pitchFamily="18" charset="0"/>
                              <a:cs typeface="Times New Roman" panose="02020603050405020304" pitchFamily="18" charset="0"/>
                            </a:rPr>
                            <m:t>𝐚</m:t>
                          </m:r>
                          <m:r>
                            <a:rPr lang="en-US" altLang="zh-CN" sz="2400" b="1">
                              <a:solidFill>
                                <a:prstClr val="black"/>
                              </a:solidFill>
                              <a:latin typeface="Cambria Math" panose="02040503050406030204" pitchFamily="18" charset="0"/>
                              <a:cs typeface="Times New Roman" panose="02020603050405020304" pitchFamily="18" charset="0"/>
                            </a:rPr>
                            <m:t>, </m:t>
                          </m:r>
                          <m:r>
                            <a:rPr lang="en-US" altLang="zh-CN" sz="2400" b="1">
                              <a:solidFill>
                                <a:prstClr val="black"/>
                              </a:solidFill>
                              <a:latin typeface="Cambria Math" panose="02040503050406030204" pitchFamily="18" charset="0"/>
                              <a:cs typeface="Times New Roman" panose="02020603050405020304" pitchFamily="18" charset="0"/>
                            </a:rPr>
                            <m:t>𝐦</m:t>
                          </m:r>
                          <m:r>
                            <a:rPr lang="en-US" altLang="zh-CN" sz="2400" b="0" i="1" smtClean="0">
                              <a:solidFill>
                                <a:prstClr val="black"/>
                              </a:solidFill>
                              <a:latin typeface="Cambria Math" panose="02040503050406030204" pitchFamily="18" charset="0"/>
                              <a:cs typeface="Times New Roman" panose="02020603050405020304" pitchFamily="18" charset="0"/>
                            </a:rPr>
                            <m:t>,</m:t>
                          </m:r>
                          <m:r>
                            <a:rPr lang="en-US" altLang="zh-CN" sz="2400" b="1">
                              <a:solidFill>
                                <a:prstClr val="black"/>
                              </a:solidFill>
                              <a:latin typeface="Cambria Math" panose="02040503050406030204" pitchFamily="18" charset="0"/>
                              <a:cs typeface="Times New Roman" panose="02020603050405020304" pitchFamily="18" charset="0"/>
                            </a:rPr>
                            <m:t>𝐟</m:t>
                          </m:r>
                        </m:e>
                      </m:d>
                      <m:r>
                        <a:rPr lang="en-US" altLang="zh-CN" sz="2400" b="0" i="1" smtClean="0">
                          <a:latin typeface="Cambria Math" panose="02040503050406030204" pitchFamily="18" charset="0"/>
                          <a:cs typeface="Times New Roman" panose="02020603050405020304" pitchFamily="18" charset="0"/>
                        </a:rPr>
                        <m:t>}</m:t>
                      </m:r>
                    </m:oMath>
                  </m:oMathPara>
                </a14:m>
                <a:endParaRPr lang="en-US" altLang="zh-CN" sz="2400" i="1" dirty="0">
                  <a:latin typeface="Cambria Math" panose="02040503050406030204" pitchFamily="18" charset="0"/>
                  <a:cs typeface="Times New Roman" panose="02020603050405020304" pitchFamily="18" charset="0"/>
                </a:endParaRP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Where </a:t>
                </a:r>
                <a14:m>
                  <m:oMath xmlns:m="http://schemas.openxmlformats.org/officeDocument/2006/math">
                    <m:r>
                      <m:rPr>
                        <m:sty m:val="p"/>
                      </m:rPr>
                      <a:rPr lang="el-GR" altLang="zh-CN" sz="2400">
                        <a:solidFill>
                          <a:prstClr val="black"/>
                        </a:solidFill>
                        <a:latin typeface="Cambria Math" panose="02040503050406030204" pitchFamily="18" charset="0"/>
                        <a:ea typeface="等线" panose="02010600030101010101" pitchFamily="2" charset="-122"/>
                        <a:cs typeface="Times New Roman" panose="02020603050405020304" pitchFamily="18" charset="0"/>
                      </a:rPr>
                      <m:t>Γ</m:t>
                    </m:r>
                    <m:r>
                      <a:rPr lang="en-US" altLang="zh-CN" sz="24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serves as a fusion function. Element-wise product is adopted in this work.   </a:t>
                </a: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An attention mechanism to distill diﬀerent importance of multifaceted information for the current user </a:t>
                </a:r>
                <a14:m>
                  <m:oMath xmlns:m="http://schemas.openxmlformats.org/officeDocument/2006/math">
                    <m:r>
                      <a:rPr lang="en-US" altLang="zh-CN" sz="2400" b="0" i="1"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𝑢</m:t>
                    </m:r>
                  </m:oMath>
                </a14:m>
                <a:r>
                  <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and fuse them as,</a:t>
                </a:r>
              </a:p>
              <a:p>
                <a:pPr algn="just">
                  <a:lnSpc>
                    <a:spcPct val="150000"/>
                  </a:lnSpc>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cs typeface="Times New Roman" panose="02020603050405020304" pitchFamily="18" charset="0"/>
                        </a:rPr>
                        <m:t>𝐩</m:t>
                      </m:r>
                      <m:r>
                        <a:rPr lang="en-US" altLang="zh-CN" sz="2400" b="0" i="0" smtClean="0">
                          <a:latin typeface="Cambria Math" panose="02040503050406030204" pitchFamily="18" charset="0"/>
                          <a:cs typeface="Times New Roman" panose="02020603050405020304" pitchFamily="18" charset="0"/>
                        </a:rPr>
                        <m:t>=</m:t>
                      </m:r>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r>
                            <m:rPr>
                              <m:brk m:alnAt="9"/>
                            </m:rPr>
                            <a:rPr lang="en-US" altLang="zh-CN" sz="2400" b="1" i="0" smtClean="0">
                              <a:latin typeface="Cambria Math" panose="02040503050406030204" pitchFamily="18" charset="0"/>
                              <a:cs typeface="Times New Roman" panose="02020603050405020304" pitchFamily="18" charset="0"/>
                            </a:rPr>
                            <m:t>𝐜</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𝐶</m:t>
                          </m:r>
                        </m:sub>
                        <m:sup/>
                        <m:e>
                          <m:sSup>
                            <m:sSupPr>
                              <m:ctrlPr>
                                <a:rPr lang="en-US" altLang="zh-CN" sz="2400" b="0" i="1" smtClean="0">
                                  <a:latin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cs typeface="Times New Roman" panose="02020603050405020304" pitchFamily="18" charset="0"/>
                                </a:rPr>
                                <m:t>𝛾</m:t>
                              </m:r>
                            </m:e>
                            <m:sup>
                              <m:r>
                                <a:rPr lang="en-US" altLang="zh-CN" sz="2400" b="0" i="1" smtClean="0">
                                  <a:latin typeface="Cambria Math" panose="02040503050406030204" pitchFamily="18" charset="0"/>
                                  <a:cs typeface="Times New Roman" panose="02020603050405020304" pitchFamily="18" charset="0"/>
                                </a:rPr>
                                <m:t>𝑐</m:t>
                              </m:r>
                            </m:sup>
                          </m:sSup>
                          <m:r>
                            <a:rPr lang="en-US" altLang="zh-CN" sz="2400" b="1" i="0" smtClean="0">
                              <a:latin typeface="Cambria Math" panose="02040503050406030204" pitchFamily="18" charset="0"/>
                              <a:cs typeface="Times New Roman" panose="02020603050405020304" pitchFamily="18" charset="0"/>
                            </a:rPr>
                            <m:t>𝐜</m:t>
                          </m:r>
                        </m:e>
                      </m:nary>
                      <m:r>
                        <a:rPr lang="en-US" altLang="zh-CN" sz="2400" b="0" i="1" smtClean="0">
                          <a:latin typeface="Cambria Math" panose="02040503050406030204" pitchFamily="18" charset="0"/>
                          <a:cs typeface="Times New Roman" panose="02020603050405020304" pitchFamily="18" charset="0"/>
                        </a:rPr>
                        <m:t>,  </m:t>
                      </m:r>
                      <m:sSup>
                        <m:sSupPr>
                          <m:ctrlPr>
                            <a:rPr lang="en-US" altLang="zh-CN" sz="2400" i="1">
                              <a:latin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cs typeface="Times New Roman" panose="02020603050405020304" pitchFamily="18" charset="0"/>
                            </a:rPr>
                            <m:t>𝛾</m:t>
                          </m:r>
                        </m:e>
                        <m:sup>
                          <m:r>
                            <a:rPr lang="en-US" altLang="zh-CN" sz="2400" i="1">
                              <a:latin typeface="Cambria Math" panose="02040503050406030204" pitchFamily="18" charset="0"/>
                              <a:cs typeface="Times New Roman" panose="02020603050405020304" pitchFamily="18" charset="0"/>
                            </a:rPr>
                            <m:t>𝑐</m:t>
                          </m:r>
                        </m:sup>
                      </m:sSup>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m:rPr>
                              <m:sty m:val="p"/>
                            </m:rPr>
                            <a:rPr lang="en-US" altLang="zh-CN" sz="2400">
                              <a:latin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𝐳</m:t>
                              </m:r>
                            </m:e>
                            <m:sup>
                              <m:r>
                                <a:rPr lang="en-US" altLang="zh-CN" sz="2400" i="1">
                                  <a:latin typeface="Cambria Math" panose="02040503050406030204" pitchFamily="18" charset="0"/>
                                  <a:cs typeface="Times New Roman" panose="02020603050405020304" pitchFamily="18" charset="0"/>
                                </a:rPr>
                                <m:t>𝑇</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cs typeface="Times New Roman" panose="02020603050405020304" pitchFamily="18" charset="0"/>
                            </a:rPr>
                            <m:t>𝐜</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num>
                        <m:den>
                          <m:nary>
                            <m:naryPr>
                              <m:chr m:val="∑"/>
                              <m:limLoc m:val="subSup"/>
                              <m:supHide m:val="on"/>
                              <m:ctrlPr>
                                <a:rPr lang="en-US" altLang="zh-CN" sz="2400" i="1">
                                  <a:latin typeface="Cambria Math" panose="02040503050406030204" pitchFamily="18" charset="0"/>
                                  <a:cs typeface="Times New Roman" panose="02020603050405020304" pitchFamily="18" charset="0"/>
                                </a:rPr>
                              </m:ctrlPr>
                            </m:naryPr>
                            <m:sub>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𝐜</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𝐶</m:t>
                              </m:r>
                            </m:sub>
                            <m:sup/>
                            <m:e>
                              <m:r>
                                <m:rPr>
                                  <m:sty m:val="p"/>
                                </m:rPr>
                                <a:rPr lang="en-US" altLang="zh-CN" sz="2400">
                                  <a:latin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𝐳</m:t>
                                  </m:r>
                                </m:e>
                                <m:sup>
                                  <m:r>
                                    <a:rPr lang="en-US" altLang="zh-CN" sz="2400" i="1">
                                      <a:latin typeface="Cambria Math" panose="02040503050406030204" pitchFamily="18" charset="0"/>
                                      <a:cs typeface="Times New Roman" panose="02020603050405020304" pitchFamily="18" charset="0"/>
                                    </a:rPr>
                                    <m:t>𝑇</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𝐜</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e>
                          </m:nary>
                        </m:den>
                      </m:f>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b="1">
                        <a:latin typeface="Cambria Math" panose="02040503050406030204" pitchFamily="18" charset="0"/>
                        <a:cs typeface="Times New Roman" panose="02020603050405020304" pitchFamily="18" charset="0"/>
                      </a:rPr>
                      <m:t>𝐩</m:t>
                    </m:r>
                  </m:oMath>
                </a14:m>
                <a:r>
                  <a:rPr lang="en-US" altLang="zh-CN" sz="2400" dirty="0">
                    <a:latin typeface="Times New Roman" panose="02020603050405020304" pitchFamily="18" charset="0"/>
                    <a:cs typeface="Times New Roman" panose="02020603050405020304" pitchFamily="18" charset="0"/>
                  </a:rPr>
                  <a:t> is the representation for the package </a:t>
                </a:r>
                <a14:m>
                  <m:oMath xmlns:m="http://schemas.openxmlformats.org/officeDocument/2006/math">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r>
                      <m:rPr>
                        <m:brk m:alnAt="9"/>
                      </m:rPr>
                      <a:rPr lang="en-US" altLang="zh-CN" sz="2400" b="1">
                        <a:latin typeface="Cambria Math" panose="02040503050406030204" pitchFamily="18" charset="0"/>
                        <a:cs typeface="Times New Roman" panose="02020603050405020304" pitchFamily="18" charset="0"/>
                      </a:rPr>
                      <m:t>𝐜</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𝐶</m:t>
                    </m:r>
                  </m:oMath>
                </a14:m>
                <a:r>
                  <a:rPr lang="en-US" altLang="zh-CN" sz="2400" dirty="0">
                    <a:latin typeface="Times New Roman" panose="02020603050405020304" pitchFamily="18" charset="0"/>
                    <a:cs typeface="Times New Roman" panose="02020603050405020304" pitchFamily="18" charset="0"/>
                  </a:rPr>
                  <a:t> is one combination of different objects.</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9565" y="570461"/>
                <a:ext cx="12112870" cy="5717078"/>
              </a:xfrm>
              <a:prstGeom prst="rect">
                <a:avLst/>
              </a:prstGeom>
              <a:blipFill>
                <a:blip r:embed="rId2"/>
                <a:stretch>
                  <a:fillRect l="-755" r="-1459" b="-1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84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81386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Package Modeling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3EBC543-D047-4001-93A3-8A2BE702065D}"/>
                  </a:ext>
                </a:extLst>
              </p:cNvPr>
              <p:cNvSpPr txBox="1"/>
              <p:nvPr/>
            </p:nvSpPr>
            <p:spPr>
              <a:xfrm>
                <a:off x="320310" y="785969"/>
                <a:ext cx="11551380" cy="5874813"/>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Intra-Package Attention Network</a:t>
                </a:r>
                <a:endParaRPr lang="en-US" altLang="zh-CN"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D</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isentangling</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the friend inﬂuence into diﬀerent areas and then make all objects interact with each other in a package to model the complex intention of user interacting with the package, first. Then, combining inﬂuence fromdisentangled spaces with an attention mechanism.</a:t>
                </a:r>
                <a:endParaRPr lang="en-US" altLang="zh-CN" sz="2000" b="1" i="1" dirty="0">
                  <a:latin typeface="Cambria Math" panose="02040503050406030204" pitchFamily="18" charset="0"/>
                  <a:cs typeface="Times New Roman" panose="02020603050405020304" pitchFamily="18" charset="0"/>
                </a:endParaRPr>
              </a:p>
              <a:p>
                <a:pPr lvl="0" algn="just">
                  <a:lnSpc>
                    <a:spcPct val="120000"/>
                  </a:lnSpc>
                  <a:defRPr/>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𝐟</m:t>
                          </m:r>
                        </m:e>
                        <m:sup>
                          <m:r>
                            <a:rPr lang="en-US" altLang="zh-CN" sz="2000" i="1">
                              <a:latin typeface="Cambria Math" panose="02040503050406030204" pitchFamily="18" charset="0"/>
                              <a:cs typeface="Times New Roman" panose="02020603050405020304" pitchFamily="18" charset="0"/>
                            </a:rPr>
                            <m:t>𝑘</m:t>
                          </m:r>
                        </m:sup>
                      </m:sSup>
                      <m:r>
                        <a:rPr lang="en-US" altLang="zh-CN" sz="2000" b="0" i="1" smtClean="0">
                          <a:latin typeface="Cambria Math" panose="02040503050406030204" pitchFamily="18" charset="0"/>
                          <a:cs typeface="Times New Roman" panose="02020603050405020304" pitchFamily="18" charset="0"/>
                        </a:rPr>
                        <m:t>=</m:t>
                      </m:r>
                      <m:nary>
                        <m:naryPr>
                          <m:chr m:val="∑"/>
                          <m:limLoc m:val="subSup"/>
                          <m:supHide m:val="on"/>
                          <m:ctrlPr>
                            <a:rPr lang="en-US" altLang="zh-CN" sz="2000" b="1" i="1" smtClean="0">
                              <a:latin typeface="Cambria Math" panose="02040503050406030204" pitchFamily="18" charset="0"/>
                              <a:cs typeface="Times New Roman" panose="02020603050405020304" pitchFamily="18" charset="0"/>
                            </a:rPr>
                          </m:ctrlPr>
                        </m:naryPr>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𝑢</m:t>
                              </m:r>
                            </m:e>
                            <m:sub>
                              <m:r>
                                <a:rPr lang="en-US" altLang="zh-CN" sz="2000" i="1">
                                  <a:latin typeface="Cambria Math" panose="02040503050406030204" pitchFamily="18" charset="0"/>
                                  <a:cs typeface="Times New Roman" panose="02020603050405020304" pitchFamily="18" charset="0"/>
                                </a:rPr>
                                <m:t>𝑖</m:t>
                              </m:r>
                            </m:sub>
                          </m:sSub>
                          <m:r>
                            <m:rPr>
                              <m:brk m:alnAt="1"/>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𝐹𝑟𝑖𝑒𝑛𝑑</m:t>
                              </m:r>
                            </m:sup>
                          </m:sSup>
                        </m:sub>
                        <m:sup/>
                        <m:e>
                          <m:sSubSup>
                            <m:sSubSupPr>
                              <m:ctrlPr>
                                <a:rPr lang="en-US" altLang="zh-CN" sz="2000" i="1" smtClean="0">
                                  <a:latin typeface="Cambria Math" panose="02040503050406030204" pitchFamily="18" charset="0"/>
                                  <a:cs typeface="Times New Roman" panose="02020603050405020304" pitchFamily="18" charset="0"/>
                                </a:rPr>
                              </m:ctrlPr>
                            </m:sSubSupPr>
                            <m:e>
                              <m:r>
                                <a:rPr lang="zh-CN" altLang="en-US"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𝑘</m:t>
                              </m:r>
                            </m:sup>
                          </m:sSubSup>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i="0" smtClean="0">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cs typeface="Times New Roman" panose="02020603050405020304" pitchFamily="18" charset="0"/>
                                </a:rPr>
                                <m:t>𝑘</m:t>
                              </m:r>
                            </m:sup>
                          </m:sSubSup>
                        </m:e>
                      </m:nary>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𝛼</m:t>
                          </m:r>
                        </m:e>
                        <m:sub>
                          <m:r>
                            <a:rPr lang="en-US" altLang="zh-CN" sz="2000" i="1">
                              <a:latin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cs typeface="Times New Roman" panose="02020603050405020304" pitchFamily="18" charset="0"/>
                            </a:rPr>
                            <m:t>𝑘</m:t>
                          </m:r>
                        </m:sup>
                      </m:sSubSup>
                      <m:r>
                        <a:rPr lang="en-US" altLang="zh-CN" sz="2000" b="1" i="0" smtClean="0">
                          <a:latin typeface="Cambria Math" panose="02040503050406030204" pitchFamily="18" charset="0"/>
                          <a:cs typeface="Times New Roman" panose="02020603050405020304" pitchFamily="18" charset="0"/>
                        </a:rPr>
                        <m:t>=</m:t>
                      </m:r>
                      <m:f>
                        <m:fPr>
                          <m:ctrlPr>
                            <a:rPr lang="en-US" altLang="zh-CN" sz="2000" b="1" i="1" smtClean="0">
                              <a:latin typeface="Cambria Math" panose="02040503050406030204" pitchFamily="18" charset="0"/>
                              <a:cs typeface="Times New Roman" panose="02020603050405020304" pitchFamily="18" charset="0"/>
                            </a:rPr>
                          </m:ctrlPr>
                        </m:fPr>
                        <m:num>
                          <m:r>
                            <m:rPr>
                              <m:sty m:val="p"/>
                            </m:rPr>
                            <a:rPr lang="en-US" altLang="zh-CN" sz="2000" b="0" i="0" smtClean="0">
                              <a:latin typeface="Cambria Math" panose="02040503050406030204" pitchFamily="18" charset="0"/>
                              <a:cs typeface="Times New Roman" panose="02020603050405020304" pitchFamily="18" charset="0"/>
                            </a:rPr>
                            <m:t>exp</m:t>
                          </m:r>
                          <m:r>
                            <a:rPr lang="en-US" altLang="zh-CN" sz="2000" b="0" i="0"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𝐳</m:t>
                              </m:r>
                            </m:e>
                            <m:sup>
                              <m:r>
                                <a:rPr lang="en-US" altLang="zh-CN" sz="2000" b="0" i="1" smtClean="0">
                                  <a:latin typeface="Cambria Math" panose="02040503050406030204" pitchFamily="18" charset="0"/>
                                  <a:cs typeface="Times New Roman" panose="02020603050405020304" pitchFamily="18" charset="0"/>
                                </a:rPr>
                                <m:t>𝑇</m:t>
                              </m:r>
                            </m:sup>
                          </m:s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𝐚</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cs typeface="Times New Roman" panose="02020603050405020304" pitchFamily="18" charset="0"/>
                                </a:rPr>
                                <m:t>𝑘</m:t>
                              </m:r>
                            </m:sup>
                          </m:sSubSup>
                          <m: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0" smtClean="0">
                              <a:latin typeface="Cambria Math" panose="02040503050406030204" pitchFamily="18" charset="0"/>
                              <a:cs typeface="Times New Roman" panose="02020603050405020304" pitchFamily="18" charset="0"/>
                            </a:rPr>
                            <m:t>)</m:t>
                          </m:r>
                        </m:num>
                        <m:den>
                          <m:nary>
                            <m:naryPr>
                              <m:chr m:val="∑"/>
                              <m:limLoc m:val="subSup"/>
                              <m:supHide m:val="on"/>
                              <m:ctrlPr>
                                <a:rPr lang="en-US" altLang="zh-CN" sz="2000" b="1" i="1">
                                  <a:latin typeface="Cambria Math" panose="02040503050406030204" pitchFamily="18" charset="0"/>
                                  <a:cs typeface="Times New Roman" panose="02020603050405020304" pitchFamily="18" charset="0"/>
                                </a:rPr>
                              </m:ctrlPr>
                            </m:naryPr>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𝑢</m:t>
                                  </m:r>
                                </m:e>
                                <m:sub>
                                  <m:r>
                                    <a:rPr lang="en-US" altLang="zh-CN" sz="2000" b="0" i="1" smtClean="0">
                                      <a:latin typeface="Cambria Math" panose="02040503050406030204" pitchFamily="18" charset="0"/>
                                      <a:cs typeface="Times New Roman" panose="02020603050405020304" pitchFamily="18" charset="0"/>
                                    </a:rPr>
                                    <m:t>𝑗</m:t>
                                  </m:r>
                                </m:sub>
                              </m:sSub>
                              <m:r>
                                <m:rPr>
                                  <m:brk m:alnAt="1"/>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𝐹𝑟𝑖𝑒𝑛𝑑</m:t>
                                  </m:r>
                                </m:sup>
                              </m:sSup>
                            </m:sub>
                            <m:sup/>
                            <m:e>
                              <m:r>
                                <m:rPr>
                                  <m:sty m:val="p"/>
                                </m:rPr>
                                <a:rPr lang="en-US" altLang="zh-CN" sz="2000" b="0" i="0" smtClean="0">
                                  <a:latin typeface="Cambria Math" panose="02040503050406030204" pitchFamily="18" charset="0"/>
                                  <a:ea typeface="Cambria Math" panose="02040503050406030204" pitchFamily="18" charset="0"/>
                                  <a:cs typeface="Times New Roman" panose="02020603050405020304" pitchFamily="18" charset="0"/>
                                </a:rPr>
                                <m:t>exp</m:t>
                              </m:r>
                              <m:r>
                                <a:rPr lang="en-US" altLang="zh-CN" sz="2000">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𝐳</m:t>
                                  </m:r>
                                </m:e>
                                <m:sup>
                                  <m:r>
                                    <a:rPr lang="en-US" altLang="zh-CN" sz="2000" i="1">
                                      <a:latin typeface="Cambria Math" panose="02040503050406030204" pitchFamily="18" charset="0"/>
                                      <a:cs typeface="Times New Roman" panose="02020603050405020304" pitchFamily="18" charset="0"/>
                                    </a:rPr>
                                    <m:t>𝑇</m:t>
                                  </m:r>
                                </m:sup>
                              </m:s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𝐚</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𝑗</m:t>
                                  </m:r>
                                </m:sub>
                                <m:sup>
                                  <m:r>
                                    <a:rPr lang="en-US" altLang="zh-CN" sz="2000" i="1">
                                      <a:latin typeface="Cambria Math" panose="02040503050406030204" pitchFamily="18" charset="0"/>
                                      <a:cs typeface="Times New Roman" panose="02020603050405020304" pitchFamily="18" charset="0"/>
                                    </a:rPr>
                                    <m:t>𝑘</m:t>
                                  </m:r>
                                </m:sup>
                              </m:sSubSup>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m:t>
                              </m:r>
                            </m:e>
                          </m:nary>
                        </m:den>
                      </m:f>
                      <m:r>
                        <a:rPr lang="en-US" altLang="zh-CN" sz="2000" b="0" i="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  </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cs typeface="Times New Roman" panose="02020603050405020304" pitchFamily="18" charset="0"/>
                            </a:rPr>
                            <m:t>𝑘</m:t>
                          </m:r>
                        </m:sup>
                      </m:sSubSup>
                      <m:r>
                        <a:rPr lang="en-US" altLang="zh-CN" sz="2000" b="0" i="0"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1" i="0" smtClean="0">
                              <a:latin typeface="Cambria Math" panose="02040503050406030204" pitchFamily="18" charset="0"/>
                              <a:cs typeface="Times New Roman" panose="02020603050405020304" pitchFamily="18" charset="0"/>
                            </a:rPr>
                            <m:t>𝐖</m:t>
                          </m:r>
                        </m:e>
                        <m:sub>
                          <m:r>
                            <a:rPr lang="en-US" altLang="zh-CN" sz="2000" b="0" i="1" smtClean="0">
                              <a:latin typeface="Cambria Math" panose="02040503050406030204" pitchFamily="18" charset="0"/>
                              <a:cs typeface="Times New Roman" panose="02020603050405020304" pitchFamily="18" charset="0"/>
                            </a:rPr>
                            <m:t>𝑓</m:t>
                          </m:r>
                        </m:sub>
                        <m:sup>
                          <m:r>
                            <a:rPr lang="en-US" altLang="zh-CN" sz="2000" b="0" i="1" smtClean="0">
                              <a:latin typeface="Cambria Math" panose="02040503050406030204" pitchFamily="18" charset="0"/>
                              <a:cs typeface="Times New Roman" panose="02020603050405020304" pitchFamily="18" charset="0"/>
                            </a:rPr>
                            <m:t>𝑘</m:t>
                          </m:r>
                        </m:sup>
                      </m:sSubSup>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𝐮</m:t>
                          </m:r>
                        </m:e>
                        <m:sup>
                          <m:r>
                            <a:rPr lang="en-US" altLang="zh-CN" sz="2000" b="0" i="1" smtClean="0">
                              <a:latin typeface="Cambria Math" panose="02040503050406030204" pitchFamily="18" charset="0"/>
                              <a:cs typeface="Times New Roman" panose="02020603050405020304" pitchFamily="18" charset="0"/>
                            </a:rPr>
                            <m:t>𝑖</m:t>
                          </m:r>
                        </m:sup>
                      </m:sSup>
                      <m:r>
                        <a:rPr lang="en-US" altLang="zh-CN" sz="2000" b="0" i="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  </m:t>
                      </m:r>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𝐚</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sz="2000">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𝐖</m:t>
                          </m:r>
                        </m:e>
                        <m:sub>
                          <m:r>
                            <a:rPr lang="en-US" altLang="zh-CN" sz="2000" b="0" i="1" smtClean="0">
                              <a:latin typeface="Cambria Math" panose="02040503050406030204" pitchFamily="18" charset="0"/>
                              <a:cs typeface="Times New Roman" panose="02020603050405020304" pitchFamily="18" charset="0"/>
                            </a:rPr>
                            <m:t>𝑎</m:t>
                          </m:r>
                        </m:sub>
                        <m:sup>
                          <m:r>
                            <a:rPr lang="en-US" altLang="zh-CN" sz="2000" i="1">
                              <a:latin typeface="Cambria Math" panose="02040503050406030204" pitchFamily="18" charset="0"/>
                              <a:cs typeface="Times New Roman" panose="02020603050405020304" pitchFamily="18" charset="0"/>
                            </a:rPr>
                            <m:t>𝑘</m:t>
                          </m:r>
                        </m:sup>
                      </m:sSubSup>
                      <m:r>
                        <a:rPr lang="en-US" altLang="zh-CN" sz="2000" b="1" i="0" smtClean="0">
                          <a:latin typeface="Cambria Math" panose="02040503050406030204" pitchFamily="18" charset="0"/>
                          <a:cs typeface="Times New Roman" panose="02020603050405020304" pitchFamily="18" charset="0"/>
                        </a:rPr>
                        <m:t>𝐚</m:t>
                      </m:r>
                    </m:oMath>
                  </m:oMathPara>
                </a14:m>
                <a:endParaRPr lang="en-US" altLang="zh-CN" sz="2000" b="1" dirty="0">
                  <a:latin typeface="Times New Roman" panose="02020603050405020304" pitchFamily="18" charset="0"/>
                  <a:cs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𝐟</m:t>
                      </m:r>
                      <m:r>
                        <a:rPr lang="en-US" altLang="zh-CN" sz="2000" b="0" i="0" smtClean="0">
                          <a:latin typeface="Cambria Math" panose="02040503050406030204" pitchFamily="18" charset="0"/>
                          <a:cs typeface="Times New Roman" panose="02020603050405020304" pitchFamily="18" charset="0"/>
                        </a:rPr>
                        <m:t>=</m:t>
                      </m:r>
                      <m:nary>
                        <m:naryPr>
                          <m:chr m:val="∑"/>
                          <m:limLoc m:val="subSup"/>
                          <m:ctrlPr>
                            <a:rPr lang="en-US" altLang="zh-CN" sz="2000" b="0" i="1" smtClean="0">
                              <a:latin typeface="Cambria Math" panose="02040503050406030204" pitchFamily="18" charset="0"/>
                              <a:cs typeface="Times New Roman" panose="02020603050405020304" pitchFamily="18" charset="0"/>
                            </a:rPr>
                          </m:ctrlPr>
                        </m:naryPr>
                        <m:sub>
                          <m:r>
                            <m:rPr>
                              <m:brk m:alnAt="25"/>
                            </m:rP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𝐾</m:t>
                          </m:r>
                        </m:sup>
                        <m:e>
                          <m:sSup>
                            <m:sSupPr>
                              <m:ctrlPr>
                                <a:rPr lang="en-US" altLang="zh-CN" sz="2000" b="1" i="1">
                                  <a:latin typeface="Cambria Math" panose="02040503050406030204" pitchFamily="18" charset="0"/>
                                  <a:cs typeface="Times New Roman" panose="02020603050405020304" pitchFamily="18" charset="0"/>
                                </a:rPr>
                              </m:ctrlPr>
                            </m:sSupPr>
                            <m:e>
                              <m:sSup>
                                <m:sSupPr>
                                  <m:ctrlPr>
                                    <a:rPr lang="en-US" altLang="zh-CN" sz="2000" b="1" i="1">
                                      <a:latin typeface="Cambria Math" panose="02040503050406030204" pitchFamily="18" charset="0"/>
                                      <a:cs typeface="Times New Roman" panose="02020603050405020304" pitchFamily="18" charset="0"/>
                                    </a:rPr>
                                  </m:ctrlPr>
                                </m:sSupPr>
                                <m:e>
                                  <m:r>
                                    <a:rPr lang="zh-CN" altLang="en-US" sz="2000" b="0" i="1" smtClean="0">
                                      <a:latin typeface="Cambria Math" panose="02040503050406030204" pitchFamily="18" charset="0"/>
                                      <a:cs typeface="Times New Roman" panose="02020603050405020304" pitchFamily="18" charset="0"/>
                                    </a:rPr>
                                    <m:t>𝛽</m:t>
                                  </m:r>
                                </m:e>
                                <m:sup>
                                  <m:r>
                                    <a:rPr lang="en-US" altLang="zh-CN" sz="2000" i="1">
                                      <a:latin typeface="Cambria Math" panose="02040503050406030204" pitchFamily="18" charset="0"/>
                                      <a:cs typeface="Times New Roman" panose="02020603050405020304" pitchFamily="18" charset="0"/>
                                    </a:rPr>
                                    <m:t>𝑘</m:t>
                                  </m:r>
                                </m:sup>
                              </m:sSup>
                              <m:r>
                                <a:rPr lang="en-US" altLang="zh-CN" sz="2000" b="1">
                                  <a:latin typeface="Cambria Math" panose="02040503050406030204" pitchFamily="18" charset="0"/>
                                  <a:cs typeface="Times New Roman" panose="02020603050405020304" pitchFamily="18" charset="0"/>
                                </a:rPr>
                                <m:t>𝐟</m:t>
                              </m:r>
                            </m:e>
                            <m:sup>
                              <m:r>
                                <a:rPr lang="en-US" altLang="zh-CN" sz="2000" i="1">
                                  <a:latin typeface="Cambria Math" panose="02040503050406030204" pitchFamily="18" charset="0"/>
                                  <a:cs typeface="Times New Roman" panose="02020603050405020304" pitchFamily="18" charset="0"/>
                                </a:rPr>
                                <m:t>𝑘</m:t>
                              </m:r>
                            </m:sup>
                          </m:sSup>
                        </m:e>
                      </m:nary>
                      <m:r>
                        <a:rPr lang="en-US" altLang="zh-CN" sz="2000" b="0" i="1" smtClean="0">
                          <a:latin typeface="Cambria Math" panose="02040503050406030204" pitchFamily="18" charset="0"/>
                          <a:cs typeface="Times New Roman" panose="02020603050405020304" pitchFamily="18" charset="0"/>
                        </a:rPr>
                        <m:t>,  </m:t>
                      </m:r>
                      <m:sSup>
                        <m:sSupPr>
                          <m:ctrlPr>
                            <a:rPr lang="en-US" altLang="zh-CN" sz="2000" b="0" i="1" smtClean="0">
                              <a:latin typeface="Cambria Math" panose="02040503050406030204" pitchFamily="18" charset="0"/>
                              <a:cs typeface="Times New Roman" panose="02020603050405020304" pitchFamily="18" charset="0"/>
                            </a:rPr>
                          </m:ctrlPr>
                        </m:sSupPr>
                        <m:e>
                          <m:r>
                            <a:rPr lang="zh-CN" altLang="en-US" sz="2000" b="0" i="1" smtClean="0">
                              <a:latin typeface="Cambria Math" panose="02040503050406030204" pitchFamily="18" charset="0"/>
                              <a:cs typeface="Times New Roman" panose="02020603050405020304" pitchFamily="18" charset="0"/>
                            </a:rPr>
                            <m:t>𝛽</m:t>
                          </m:r>
                        </m:e>
                        <m:sup>
                          <m:r>
                            <a:rPr lang="en-US" altLang="zh-CN" sz="2000" b="0" i="1" smtClean="0">
                              <a:latin typeface="Cambria Math" panose="02040503050406030204" pitchFamily="18" charset="0"/>
                              <a:cs typeface="Times New Roman" panose="02020603050405020304" pitchFamily="18" charset="0"/>
                            </a:rPr>
                            <m:t>𝑘</m:t>
                          </m:r>
                        </m:sup>
                      </m:sSup>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r>
                            <m:rPr>
                              <m:sty m:val="p"/>
                            </m:rPr>
                            <a:rPr lang="en-US" altLang="zh-CN" sz="2000">
                              <a:latin typeface="Cambria Math" panose="02040503050406030204" pitchFamily="18" charset="0"/>
                              <a:cs typeface="Times New Roman" panose="02020603050405020304" pitchFamily="18" charset="0"/>
                            </a:rPr>
                            <m:t>exp</m:t>
                          </m:r>
                          <m:r>
                            <a:rPr lang="en-US" altLang="zh-CN" sz="2000">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𝐳</m:t>
                              </m:r>
                            </m:e>
                            <m:sup>
                              <m:r>
                                <a:rPr lang="en-US" altLang="zh-CN" sz="2000" i="1">
                                  <a:latin typeface="Cambria Math" panose="02040503050406030204" pitchFamily="18" charset="0"/>
                                  <a:cs typeface="Times New Roman" panose="02020603050405020304" pitchFamily="18" charset="0"/>
                                </a:rPr>
                                <m:t>𝑇</m:t>
                              </m:r>
                            </m:sup>
                          </m:s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1"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𝐟</m:t>
                              </m:r>
                            </m:e>
                            <m:sup>
                              <m:r>
                                <a:rPr lang="en-US" altLang="zh-CN" sz="2000" i="1">
                                  <a:latin typeface="Cambria Math" panose="02040503050406030204" pitchFamily="18" charset="0"/>
                                  <a:cs typeface="Times New Roman" panose="02020603050405020304" pitchFamily="18" charset="0"/>
                                </a:rPr>
                                <m:t>𝑘</m:t>
                              </m:r>
                            </m:sup>
                          </m:sSup>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m:t>
                          </m:r>
                        </m:num>
                        <m:den>
                          <m:nary>
                            <m:naryPr>
                              <m:chr m:val="∑"/>
                              <m:limLoc m:val="subSup"/>
                              <m:ctrlPr>
                                <a:rPr lang="en-US" altLang="zh-CN" sz="2000" b="0" i="1" smtClean="0">
                                  <a:latin typeface="Cambria Math" panose="02040503050406030204" pitchFamily="18" charset="0"/>
                                  <a:cs typeface="Times New Roman" panose="02020603050405020304" pitchFamily="18" charset="0"/>
                                </a:rPr>
                              </m:ctrlPr>
                            </m:naryPr>
                            <m:sub>
                              <m:r>
                                <m:rPr>
                                  <m:brk m:alnAt="25"/>
                                </m:rP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𝐾</m:t>
                              </m:r>
                            </m:sup>
                            <m:e>
                              <m:r>
                                <m:rPr>
                                  <m:sty m:val="p"/>
                                </m:rPr>
                                <a:rPr lang="en-US" altLang="zh-CN" sz="2000">
                                  <a:latin typeface="Cambria Math" panose="02040503050406030204" pitchFamily="18" charset="0"/>
                                  <a:cs typeface="Times New Roman" panose="02020603050405020304" pitchFamily="18" charset="0"/>
                                </a:rPr>
                                <m:t>exp</m:t>
                              </m:r>
                              <m:r>
                                <a:rPr lang="en-US" altLang="zh-CN" sz="2000">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𝐳</m:t>
                                  </m:r>
                                </m:e>
                                <m:sup>
                                  <m:r>
                                    <a:rPr lang="en-US" altLang="zh-CN" sz="2000" i="1">
                                      <a:latin typeface="Cambria Math" panose="02040503050406030204" pitchFamily="18" charset="0"/>
                                      <a:cs typeface="Times New Roman" panose="02020603050405020304" pitchFamily="18" charset="0"/>
                                    </a:rPr>
                                    <m:t>𝑇</m:t>
                                  </m:r>
                                </m:sup>
                              </m:s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1"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𝐟</m:t>
                                  </m:r>
                                </m:e>
                                <m:sup>
                                  <m:r>
                                    <a:rPr lang="en-US" altLang="zh-CN" sz="2000" i="1">
                                      <a:latin typeface="Cambria Math" panose="02040503050406030204" pitchFamily="18" charset="0"/>
                                      <a:cs typeface="Times New Roman" panose="02020603050405020304" pitchFamily="18" charset="0"/>
                                    </a:rPr>
                                    <m:t>𝑘</m:t>
                                  </m:r>
                                </m:sup>
                              </m:sSup>
                              <m:r>
                                <a:rPr lang="en-US" altLang="zh-CN" sz="20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m:t>
                              </m:r>
                            </m:e>
                          </m:nary>
                        </m:den>
                      </m:f>
                    </m:oMath>
                  </m:oMathPara>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cs typeface="Times New Roman" panose="02020603050405020304" pitchFamily="18" charset="0"/>
                          </a:rPr>
                          <m:t>𝑘</m:t>
                        </m:r>
                      </m:sup>
                    </m:sSubSup>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𝐚</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p>
                    </m:sSup>
                  </m:oMath>
                </a14:m>
                <a:r>
                  <a:rPr lang="en-US" altLang="zh-CN" sz="2000" dirty="0">
                    <a:latin typeface="Times New Roman" panose="02020603050405020304" pitchFamily="18" charset="0"/>
                    <a:cs typeface="Times New Roman" panose="02020603050405020304" pitchFamily="18" charset="0"/>
                  </a:rPr>
                  <a:t> respectively represent the </a:t>
                </a:r>
                <a:r>
                  <a:rPr lang="en-US" altLang="zh-CN" sz="2000" i="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th</a:t>
                </a:r>
                <a:r>
                  <a:rPr lang="en-US" altLang="zh-CN" sz="2000" dirty="0">
                    <a:latin typeface="Times New Roman" panose="02020603050405020304" pitchFamily="18" charset="0"/>
                    <a:cs typeface="Times New Roman" panose="02020603050405020304" pitchFamily="18" charset="0"/>
                  </a:rPr>
                  <a:t> disentangled embeddings for friend </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𝑢</m:t>
                        </m:r>
                      </m:e>
                      <m:sub>
                        <m:r>
                          <a:rPr lang="en-US" altLang="zh-CN" sz="2000" b="0" i="1" smtClean="0">
                            <a:latin typeface="Cambria Math" panose="02040503050406030204" pitchFamily="18" charset="0"/>
                            <a:cs typeface="Times New Roman" panose="02020603050405020304" pitchFamily="18" charset="0"/>
                          </a:rPr>
                          <m:t>𝑖</m:t>
                        </m:r>
                      </m:sub>
                    </m:sSub>
                  </m:oMath>
                </a14:m>
                <a:r>
                  <a:rPr lang="en-US" altLang="zh-CN" sz="2000" dirty="0">
                    <a:latin typeface="Times New Roman" panose="02020603050405020304" pitchFamily="18" charset="0"/>
                    <a:cs typeface="Times New Roman" panose="02020603050405020304" pitchFamily="18" charset="0"/>
                  </a:rPr>
                  <a:t> and article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𝑎</m:t>
                    </m:r>
                  </m:oMath>
                </a14:m>
                <a:r>
                  <a:rPr lang="en-US" altLang="zh-CN" sz="2000" dirty="0">
                    <a:latin typeface="Times New Roman" panose="02020603050405020304" pitchFamily="18" charset="0"/>
                    <a:cs typeface="Times New Roman" panose="02020603050405020304" pitchFamily="18" charset="0"/>
                  </a:rPr>
                  <a:t> in the package, and</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𝐾</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000" b="1"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𝐟</m:t>
                        </m:r>
                      </m:e>
                      <m:sup>
                        <m:r>
                          <a:rPr lang="en-US" altLang="zh-CN" sz="2000" i="1">
                            <a:latin typeface="Cambria Math" panose="02040503050406030204" pitchFamily="18" charset="0"/>
                            <a:cs typeface="Times New Roman" panose="02020603050405020304" pitchFamily="18" charset="0"/>
                          </a:rPr>
                          <m:t>𝑘</m:t>
                        </m:r>
                      </m:sup>
                    </m:sSup>
                  </m:oMath>
                </a14:m>
                <a:r>
                  <a:rPr lang="en-US" altLang="zh-CN" sz="2000" dirty="0">
                    <a:latin typeface="Times New Roman" panose="02020603050405020304" pitchFamily="18" charset="0"/>
                    <a:cs typeface="Times New Roman" panose="02020603050405020304" pitchFamily="18" charset="0"/>
                  </a:rPr>
                  <a:t> represents the </a:t>
                </a:r>
                <a:r>
                  <a:rPr lang="en-US" altLang="zh-CN" sz="2000" i="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th</a:t>
                </a:r>
                <a:r>
                  <a:rPr lang="en-US" altLang="zh-CN" sz="2000" dirty="0">
                    <a:latin typeface="Times New Roman" panose="02020603050405020304" pitchFamily="18" charset="0"/>
                    <a:cs typeface="Times New Roman" panose="02020603050405020304" pitchFamily="18" charset="0"/>
                  </a:rPr>
                  <a:t> disentangled embedding for social influence of friends. </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𝐟</m:t>
                    </m:r>
                  </m:oMath>
                </a14:m>
                <a:r>
                  <a:rPr lang="en-US" altLang="zh-CN" sz="2000" dirty="0">
                    <a:latin typeface="Times New Roman" panose="02020603050405020304" pitchFamily="18" charset="0"/>
                    <a:cs typeface="Times New Roman" panose="02020603050405020304" pitchFamily="18" charset="0"/>
                  </a:rPr>
                  <a:t> is the final friends embedding encoding the complex social inﬂuence on the current user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𝑢</m:t>
                    </m:r>
                  </m:oMath>
                </a14:m>
                <a:r>
                  <a:rPr lang="en-US" altLang="zh-CN" sz="2000" dirty="0">
                    <a:latin typeface="Times New Roman" panose="02020603050405020304" pitchFamily="18" charset="0"/>
                    <a:cs typeface="Times New Roman" panose="02020603050405020304" pitchFamily="18" charset="0"/>
                  </a:rPr>
                  <a:t>.</a:t>
                </a:r>
              </a:p>
            </p:txBody>
          </p:sp>
        </mc:Choice>
        <mc:Fallback>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785969"/>
                <a:ext cx="11551380" cy="5874813"/>
              </a:xfrm>
              <a:prstGeom prst="rect">
                <a:avLst/>
              </a:prstGeom>
              <a:blipFill>
                <a:blip r:embed="rId2"/>
                <a:stretch>
                  <a:fillRect l="-581" r="-581" b="-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421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81386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Package Modeling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20310" y="998527"/>
                <a:ext cx="11551380" cy="5097614"/>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Inter-Package Attention Network</a:t>
                </a:r>
                <a:endPar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lvl="0" algn="just">
                  <a:lnSpc>
                    <a:spcPct val="150000"/>
                  </a:lnSpc>
                  <a:defRPr/>
                </a:pPr>
                <a:r>
                  <a:rPr lang="en-US" altLang="zh-CN" sz="2400" dirty="0">
                    <a:solidFill>
                      <a:prstClr val="black"/>
                    </a:solidFill>
                    <a:latin typeface="Times New Roman" panose="02020603050405020304" pitchFamily="18" charset="0"/>
                    <a:cs typeface="Times New Roman" panose="02020603050405020304" pitchFamily="18" charset="0"/>
                  </a:rPr>
                  <a:t> Formally, given a package set </a:t>
                </a:r>
                <a:r>
                  <a:rPr lang="zh-CN" alt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i="1">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solidFill>
                      <a:prstClr val="black"/>
                    </a:solidFill>
                    <a:latin typeface="Times New Roman" panose="02020603050405020304" pitchFamily="18" charset="0"/>
                    <a:cs typeface="Times New Roman" panose="02020603050405020304" pitchFamily="18" charset="0"/>
                  </a:rPr>
                  <a:t>where each package </a:t>
                </a:r>
                <a14:m>
                  <m:oMath xmlns:m="http://schemas.openxmlformats.org/officeDocument/2006/math">
                    <m:sSub>
                      <m:sSubPr>
                        <m:ctrlPr>
                          <a:rPr lang="en-US" altLang="zh-CN" sz="2400" i="1" smtClean="0">
                            <a:solidFill>
                              <a:prstClr val="black"/>
                            </a:solidFill>
                            <a:latin typeface="Cambria Math" panose="02040503050406030204" pitchFamily="18" charset="0"/>
                            <a:cs typeface="Times New Roman" panose="02020603050405020304" pitchFamily="18" charset="0"/>
                          </a:rPr>
                        </m:ctrlPr>
                      </m:sSubPr>
                      <m:e>
                        <m:r>
                          <a:rPr lang="zh-CN" altLang="en-US" sz="2400" i="1" smtClean="0">
                            <a:solidFill>
                              <a:prstClr val="black"/>
                            </a:solidFill>
                            <a:latin typeface="Cambria Math" panose="02040503050406030204" pitchFamily="18" charset="0"/>
                            <a:cs typeface="Times New Roman" panose="02020603050405020304" pitchFamily="18" charset="0"/>
                          </a:rPr>
                          <m:t>𝒫</m:t>
                        </m:r>
                      </m:e>
                      <m:sub>
                        <m:r>
                          <a:rPr lang="en-US" altLang="zh-CN" sz="2400" b="0" i="1" smtClean="0">
                            <a:solidFill>
                              <a:prstClr val="black"/>
                            </a:solidFill>
                            <a:latin typeface="Cambria Math" panose="02040503050406030204" pitchFamily="18" charset="0"/>
                            <a:cs typeface="Times New Roman" panose="02020603050405020304" pitchFamily="18" charset="0"/>
                          </a:rPr>
                          <m:t>𝑖</m:t>
                        </m:r>
                      </m:sub>
                    </m:sSub>
                    <m:r>
                      <a:rPr lang="en-US"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oMath>
                </a14:m>
                <a:r>
                  <a:rPr lang="zh-CN" altLang="en-US" sz="2400" dirty="0">
                    <a:solidFill>
                      <a:prstClr val="black"/>
                    </a:solidFill>
                    <a:latin typeface="Times New Roman" panose="02020603050405020304" pitchFamily="18" charset="0"/>
                    <a:cs typeface="Times New Roman" panose="02020603050405020304" pitchFamily="18" charset="0"/>
                  </a:rPr>
                  <a:t> </a:t>
                </a:r>
                <a:r>
                  <a:rPr lang="en-US" altLang="zh-CN" sz="2400" dirty="0">
                    <a:solidFill>
                      <a:prstClr val="black"/>
                    </a:solidFill>
                    <a:latin typeface="Times New Roman" panose="02020603050405020304" pitchFamily="18" charset="0"/>
                    <a:cs typeface="Times New Roman" panose="02020603050405020304" pitchFamily="18" charset="0"/>
                  </a:rPr>
                  <a:t>has an inter-connection with the current package </a:t>
                </a:r>
                <a14:m>
                  <m:oMath xmlns:m="http://schemas.openxmlformats.org/officeDocument/2006/math">
                    <m:r>
                      <a:rPr lang="zh-CN" altLang="en-US" sz="2400" i="1" smtClean="0">
                        <a:solidFill>
                          <a:prstClr val="black"/>
                        </a:solidFill>
                        <a:latin typeface="Cambria Math" panose="02040503050406030204" pitchFamily="18" charset="0"/>
                        <a:cs typeface="Times New Roman" panose="02020603050405020304" pitchFamily="18" charset="0"/>
                      </a:rPr>
                      <m:t>𝒫</m:t>
                    </m:r>
                  </m:oMath>
                </a14:m>
                <a:r>
                  <a:rPr lang="en-US" altLang="zh-CN" sz="2400" dirty="0">
                    <a:solidFill>
                      <a:prstClr val="black"/>
                    </a:solidFill>
                    <a:latin typeface="Times New Roman" panose="02020603050405020304" pitchFamily="18" charset="0"/>
                    <a:cs typeface="Times New Roman" panose="02020603050405020304" pitchFamily="18" charset="0"/>
                  </a:rPr>
                  <a:t>, thus aggregating the package set with a gate filter to fuse the collaborative information as follows:</a:t>
                </a:r>
                <a:endParaRPr lang="en-US" altLang="zh-CN" sz="2400" i="1"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𝐩</m:t>
                          </m:r>
                        </m:e>
                      </m:acc>
                      <m:r>
                        <a:rPr lang="en-US" altLang="zh-CN" sz="2400" b="1" i="1" smtClean="0">
                          <a:latin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cs typeface="Times New Roman" panose="02020603050405020304" pitchFamily="18" charset="0"/>
                        </a:rPr>
                        <m:t>𝐩</m:t>
                      </m:r>
                      <m:r>
                        <a:rPr lang="en-US" altLang="zh-CN" sz="2400" b="0" i="0" smtClean="0">
                          <a:latin typeface="Cambria Math" panose="02040503050406030204" pitchFamily="18" charset="0"/>
                          <a:cs typeface="Times New Roman" panose="02020603050405020304" pitchFamily="18" charset="0"/>
                        </a:rPr>
                        <m:t>+</m:t>
                      </m:r>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r>
                                <a:rPr lang="zh-CN" altLang="en-US" sz="2400" i="1">
                                  <a:solidFill>
                                    <a:prstClr val="black"/>
                                  </a:solidFill>
                                  <a:latin typeface="Cambria Math" panose="02040503050406030204" pitchFamily="18" charset="0"/>
                                  <a:cs typeface="Times New Roman" panose="02020603050405020304" pitchFamily="18" charset="0"/>
                                </a:rPr>
                                <m:t>𝒫</m:t>
                              </m:r>
                            </m:e>
                            <m:sub>
                              <m:r>
                                <a:rPr lang="en-US" altLang="zh-CN" sz="2400" i="1">
                                  <a:solidFill>
                                    <a:prstClr val="black"/>
                                  </a:solidFill>
                                  <a:latin typeface="Cambria Math" panose="02040503050406030204" pitchFamily="18" charset="0"/>
                                  <a:cs typeface="Times New Roman" panose="02020603050405020304" pitchFamily="18" charset="0"/>
                                </a:rPr>
                                <m:t>𝑖</m:t>
                              </m:r>
                            </m:sub>
                          </m:sSub>
                          <m: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sub>
                        <m:sup/>
                        <m:e>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𝐠</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𝐩</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𝐢</m:t>
                              </m:r>
                            </m:sub>
                          </m:sSub>
                        </m:e>
                      </m:nary>
                    </m:oMath>
                  </m:oMathPara>
                </a14:m>
                <a:endParaRPr lang="en-US" altLang="zh-CN" sz="2400" b="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𝐠</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𝐖</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𝐩</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𝐖</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𝐩</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𝐛</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𝐩</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400" b="1">
                        <a:latin typeface="Cambria Math" panose="02040503050406030204" pitchFamily="18" charset="0"/>
                        <a:cs typeface="Times New Roman" panose="02020603050405020304" pitchFamily="18" charset="0"/>
                      </a:rPr>
                      <m:t>𝐩</m:t>
                    </m:r>
                  </m:oMath>
                </a14:m>
                <a:r>
                  <a:rPr lang="en-US" altLang="zh-CN" sz="2400" dirty="0">
                    <a:latin typeface="Times New Roman" panose="02020603050405020304" pitchFamily="18" charset="0"/>
                    <a:cs typeface="Times New Roman" panose="02020603050405020304" pitchFamily="18" charset="0"/>
                  </a:rPr>
                  <a:t> are the representations of package </a:t>
                </a:r>
                <a14:m>
                  <m:oMath xmlns:m="http://schemas.openxmlformats.org/officeDocument/2006/math">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r>
                          <a:rPr lang="zh-CN" altLang="en-US" sz="2400" i="1">
                            <a:solidFill>
                              <a:prstClr val="black"/>
                            </a:solidFill>
                            <a:latin typeface="Cambria Math" panose="02040503050406030204" pitchFamily="18" charset="0"/>
                            <a:cs typeface="Times New Roman" panose="02020603050405020304" pitchFamily="18" charset="0"/>
                          </a:rPr>
                          <m:t>𝒫</m:t>
                        </m:r>
                      </m:e>
                      <m:sub>
                        <m:r>
                          <a:rPr lang="en-US" altLang="zh-CN" sz="2400" i="1">
                            <a:solidFill>
                              <a:prstClr val="black"/>
                            </a:solidFill>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r>
                      <a:rPr lang="zh-CN" altLang="en-US" sz="2400" i="1">
                        <a:solidFill>
                          <a:prstClr val="black"/>
                        </a:solidFill>
                        <a:latin typeface="Cambria Math" panose="02040503050406030204" pitchFamily="18" charset="0"/>
                        <a:cs typeface="Times New Roman" panose="02020603050405020304" pitchFamily="18" charset="0"/>
                      </a:rPr>
                      <m:t>𝒫</m:t>
                    </m:r>
                  </m:oMath>
                </a14:m>
                <a:r>
                  <a:rPr lang="en-US" altLang="zh-CN" sz="2400" dirty="0">
                    <a:latin typeface="Times New Roman" panose="02020603050405020304" pitchFamily="18" charset="0"/>
                    <a:cs typeface="Times New Roman" panose="02020603050405020304" pitchFamily="18" charset="0"/>
                  </a:rPr>
                  <a:t> learned with intra-package attention network. </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𝐩</m:t>
                        </m:r>
                      </m:e>
                    </m:acc>
                  </m:oMath>
                </a14:m>
                <a:r>
                  <a:rPr lang="en-US" altLang="zh-CN" sz="2400" dirty="0">
                    <a:latin typeface="Times New Roman" panose="02020603050405020304" pitchFamily="18" charset="0"/>
                    <a:cs typeface="Times New Roman" panose="02020603050405020304" pitchFamily="18" charset="0"/>
                  </a:rPr>
                  <a:t> is the final package representation.</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998527"/>
                <a:ext cx="11551380" cy="5097614"/>
              </a:xfrm>
              <a:prstGeom prst="rect">
                <a:avLst/>
              </a:prstGeom>
              <a:blipFill>
                <a:blip r:embed="rId2"/>
                <a:stretch>
                  <a:fillRect l="-845" r="-845" b="-1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321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087384"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User Modeling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3EBC543-D047-4001-93A3-8A2BE702065D}"/>
                  </a:ext>
                </a:extLst>
              </p:cNvPr>
              <p:cNvSpPr txBox="1"/>
              <p:nvPr/>
            </p:nvSpPr>
            <p:spPr>
              <a:xfrm>
                <a:off x="320310" y="785969"/>
                <a:ext cx="11551380" cy="5738046"/>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Fine-Grained Aggregation Network</a:t>
                </a:r>
                <a:endPar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Diﬀerentiate the contribution of multiple objectives with same type to the user preference aggregation</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first. Then, aggregating multiple embeddings for the user </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𝑢</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in various type spaces </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ctrlPr>
                      </m:sSupPr>
                      <m:e>
                        <m:r>
                          <a:rPr kumimoji="0" lang="en-US" altLang="zh-CN" sz="2400" b="1"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𝐮</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1</m:t>
                        </m:r>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sSup>
                      <m:sSupPr>
                        <m:ctrlPr>
                          <a:rPr lang="en-US" altLang="zh-CN" sz="2400" i="1">
                            <a:solidFill>
                              <a:prstClr val="black"/>
                            </a:solidFill>
                            <a:latin typeface="Cambria Math" panose="02040503050406030204" pitchFamily="18" charset="0"/>
                            <a:cs typeface="Times New Roman" panose="02020603050405020304" pitchFamily="18" charset="0"/>
                          </a:rPr>
                        </m:ctrlPr>
                      </m:sSupPr>
                      <m:e>
                        <m:r>
                          <a:rPr lang="en-US" altLang="zh-CN" sz="2400" b="1">
                            <a:solidFill>
                              <a:prstClr val="black"/>
                            </a:solidFill>
                            <a:latin typeface="Cambria Math" panose="02040503050406030204" pitchFamily="18" charset="0"/>
                            <a:cs typeface="Times New Roman" panose="02020603050405020304" pitchFamily="18" charset="0"/>
                          </a:rPr>
                          <m:t>𝐮</m:t>
                        </m:r>
                      </m:e>
                      <m:sup>
                        <m:r>
                          <a:rPr lang="en-US" altLang="zh-CN" sz="2400" b="0" i="1" smtClean="0">
                            <a:solidFill>
                              <a:prstClr val="black"/>
                            </a:solidFill>
                            <a:latin typeface="Cambria Math" panose="02040503050406030204" pitchFamily="18" charset="0"/>
                            <a:cs typeface="Times New Roman" panose="02020603050405020304" pitchFamily="18" charset="0"/>
                          </a:rPr>
                          <m:t>|</m:t>
                        </m:r>
                        <m:r>
                          <a:rPr lang="zh-CN" altLang="en-US" sz="2400" b="0" i="1" smtClean="0">
                            <a:solidFill>
                              <a:prstClr val="black"/>
                            </a:solidFill>
                            <a:latin typeface="Cambria Math" panose="02040503050406030204" pitchFamily="18" charset="0"/>
                            <a:cs typeface="Times New Roman" panose="02020603050405020304" pitchFamily="18" charset="0"/>
                          </a:rPr>
                          <m:t>𝒯</m:t>
                        </m:r>
                        <m:r>
                          <a:rPr lang="en-US" altLang="zh-CN" sz="2400" b="0" i="1" smtClean="0">
                            <a:solidFill>
                              <a:prstClr val="black"/>
                            </a:solidFill>
                            <a:latin typeface="Cambria Math" panose="02040503050406030204" pitchFamily="18" charset="0"/>
                            <a:cs typeface="Times New Roman" panose="02020603050405020304" pitchFamily="18" charset="0"/>
                          </a:rPr>
                          <m:t>|</m:t>
                        </m:r>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m:t>}</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with a type-level attention. </a:t>
                </a:r>
              </a:p>
              <a:p>
                <a:pPr lvl="0" algn="just">
                  <a:defRPr/>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cs typeface="Times New Roman" panose="02020603050405020304" pitchFamily="18" charset="0"/>
                            </a:rPr>
                          </m:ctrlPr>
                        </m:sSupPr>
                        <m:e>
                          <m:r>
                            <a:rPr lang="en-US" altLang="zh-CN" sz="2400" b="1" i="0" smtClean="0">
                              <a:latin typeface="Cambria Math" panose="02040503050406030204" pitchFamily="18" charset="0"/>
                              <a:cs typeface="Times New Roman" panose="02020603050405020304" pitchFamily="18" charset="0"/>
                            </a:rPr>
                            <m:t>𝐮</m:t>
                          </m:r>
                        </m:e>
                        <m:sup>
                          <m:r>
                            <a:rPr lang="en-US" altLang="zh-CN" sz="2400" b="0" i="1" smtClean="0">
                              <a:latin typeface="Cambria Math" panose="02040503050406030204" pitchFamily="18" charset="0"/>
                              <a:cs typeface="Times New Roman" panose="02020603050405020304" pitchFamily="18" charset="0"/>
                            </a:rPr>
                            <m:t>𝑡</m:t>
                          </m:r>
                        </m:sup>
                      </m:sSup>
                      <m:r>
                        <a:rPr lang="en-US" altLang="zh-CN" sz="2400" b="0" i="1" smtClean="0">
                          <a:latin typeface="Cambria Math" panose="02040503050406030204" pitchFamily="18" charset="0"/>
                          <a:cs typeface="Times New Roman" panose="02020603050405020304" pitchFamily="18" charset="0"/>
                        </a:rPr>
                        <m:t>=</m:t>
                      </m:r>
                      <m:r>
                        <m:rPr>
                          <m:sty m:val="p"/>
                        </m:rPr>
                        <a:rPr lang="zh-CN" altLang="en-US" sz="2400" b="0" i="0" smtClean="0">
                          <a:latin typeface="Cambria Math" panose="02040503050406030204" pitchFamily="18" charset="0"/>
                          <a:cs typeface="Times New Roman" panose="02020603050405020304" pitchFamily="18" charset="0"/>
                        </a:rPr>
                        <m:t>σ</m:t>
                      </m:r>
                      <m:d>
                        <m:dPr>
                          <m:ctrlPr>
                            <a:rPr lang="en-US" altLang="zh-CN" sz="2400" b="1" i="1" smtClean="0">
                              <a:latin typeface="Cambria Math" panose="02040503050406030204" pitchFamily="18" charset="0"/>
                              <a:cs typeface="Times New Roman" panose="02020603050405020304" pitchFamily="18" charset="0"/>
                            </a:rPr>
                          </m:ctrlPr>
                        </m:dPr>
                        <m:e>
                          <m:nary>
                            <m:naryPr>
                              <m:chr m:val="∑"/>
                              <m:limLoc m:val="subSup"/>
                              <m:supHide m:val="on"/>
                              <m:ctrlPr>
                                <a:rPr lang="en-US" altLang="zh-CN" sz="2400" b="1" i="1">
                                  <a:latin typeface="Cambria Math" panose="02040503050406030204" pitchFamily="18" charset="0"/>
                                  <a:cs typeface="Times New Roman" panose="02020603050405020304" pitchFamily="18" charset="0"/>
                                </a:rPr>
                              </m:ctrlPr>
                            </m:naryPr>
                            <m:sub>
                              <m:r>
                                <m:rPr>
                                  <m:brk m:alnAt="1"/>
                                </m:rPr>
                                <a:rPr lang="en-US" altLang="zh-CN" sz="2400" b="0" i="1" smtClean="0">
                                  <a:latin typeface="Cambria Math" panose="02040503050406030204" pitchFamily="18" charset="0"/>
                                  <a:cs typeface="Times New Roman" panose="02020603050405020304" pitchFamily="18" charset="0"/>
                                </a:rPr>
                                <m:t>𝑣</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smtClean="0">
                                      <a:latin typeface="Cambria Math" panose="02040503050406030204" pitchFamily="18" charset="0"/>
                                      <a:ea typeface="Cambria Math" panose="02040503050406030204" pitchFamily="18" charset="0"/>
                                      <a:cs typeface="Times New Roman" panose="02020603050405020304" pitchFamily="18" charset="0"/>
                                    </a:rPr>
                                    <m:t>𝒜</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bSup>
                            </m:sub>
                            <m:sup/>
                            <m:e>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400" i="1" smtClean="0">
                                      <a:latin typeface="Cambria Math" panose="02040503050406030204" pitchFamily="18" charset="0"/>
                                      <a:ea typeface="Cambria Math" panose="02040503050406030204" pitchFamily="18" charset="0"/>
                                      <a:cs typeface="Times New Roman" panose="02020603050405020304" pitchFamily="18" charset="0"/>
                                    </a:rPr>
                                    <m:t>𝜂</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𝑢𝑣</m:t>
                                  </m:r>
                                </m:sub>
                              </m:s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𝐯</m:t>
                              </m:r>
                            </m:e>
                          </m:nary>
                        </m:e>
                      </m:d>
                      <m:r>
                        <a:rPr lang="en-US" altLang="zh-CN" sz="2400" b="1"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  </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𝜂</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𝑢𝑣</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1" i="1">
                              <a:latin typeface="Cambria Math" panose="02040503050406030204" pitchFamily="18" charset="0"/>
                              <a:cs typeface="Times New Roman" panose="02020603050405020304" pitchFamily="18" charset="0"/>
                            </a:rPr>
                          </m:ctrlPr>
                        </m:fPr>
                        <m:num>
                          <m:r>
                            <m:rPr>
                              <m:sty m:val="p"/>
                            </m:rPr>
                            <a:rPr lang="en-US" altLang="zh-CN" sz="2400">
                              <a:latin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r>
                            <m:rPr>
                              <m:sty m:val="p"/>
                            </m:rPr>
                            <a:rPr lang="zh-CN" altLang="en-US" sz="2400">
                              <a:latin typeface="Cambria Math" panose="02040503050406030204" pitchFamily="18" charset="0"/>
                              <a:cs typeface="Times New Roman" panose="02020603050405020304" pitchFamily="18" charset="0"/>
                            </a:rPr>
                            <m:t>σ</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b>
                            <m:sup>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T</m:t>
                              </m:r>
                            </m:sup>
                          </m:sSub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𝐯</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num>
                        <m:den>
                          <m:nary>
                            <m:naryPr>
                              <m:chr m:val="∑"/>
                              <m:limLoc m:val="subSup"/>
                              <m:supHide m:val="on"/>
                              <m:ctrlPr>
                                <a:rPr lang="en-US" altLang="zh-CN" sz="2400" b="1" i="1">
                                  <a:latin typeface="Cambria Math" panose="02040503050406030204" pitchFamily="18" charset="0"/>
                                  <a:cs typeface="Times New Roman" panose="02020603050405020304" pitchFamily="18" charset="0"/>
                                </a:rPr>
                              </m:ctrlPr>
                            </m:naryPr>
                            <m:sub>
                              <m:sSup>
                                <m:sSupPr>
                                  <m:ctrlPr>
                                    <a:rPr lang="en-US" altLang="zh-CN" sz="2400" i="1" smtClean="0">
                                      <a:latin typeface="Cambria Math" panose="02040503050406030204" pitchFamily="18" charset="0"/>
                                      <a:cs typeface="Times New Roman" panose="02020603050405020304" pitchFamily="18" charset="0"/>
                                    </a:rPr>
                                  </m:ctrlPr>
                                </m:sSupPr>
                                <m:e>
                                  <m:r>
                                    <m:rPr>
                                      <m:brk m:alnAt="1"/>
                                    </m:rPr>
                                    <a:rPr lang="en-US" altLang="zh-CN" sz="2400" i="1">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𝒜</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bSup>
                            </m:sub>
                            <m:sup/>
                            <m:e>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r>
                                <m:rPr>
                                  <m:sty m:val="p"/>
                                </m:rPr>
                                <a:rPr lang="zh-CN" altLang="en-US" sz="2400">
                                  <a:latin typeface="Cambria Math" panose="02040503050406030204" pitchFamily="18" charset="0"/>
                                  <a:cs typeface="Times New Roman" panose="02020603050405020304" pitchFamily="18" charset="0"/>
                                </a:rPr>
                                <m:t>σ</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b>
                                <m:sup>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T</m:t>
                                  </m:r>
                                </m:sup>
                              </m:sSub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𝐯</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e>
                          </m:nary>
                        </m:den>
                      </m:f>
                    </m:oMath>
                  </m:oMathPara>
                </a14:m>
                <a:endParaRPr lang="en-US" altLang="zh-CN" sz="240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𝐮</m:t>
                          </m:r>
                        </m:e>
                      </m:acc>
                      <m:r>
                        <a:rPr lang="en-US" altLang="zh-CN" sz="2400" b="0" i="0" smtClean="0">
                          <a:latin typeface="Cambria Math" panose="02040503050406030204" pitchFamily="18" charset="0"/>
                          <a:cs typeface="Times New Roman" panose="02020603050405020304" pitchFamily="18" charset="0"/>
                        </a:rPr>
                        <m:t>=</m:t>
                      </m:r>
                      <m:r>
                        <m:rPr>
                          <m:sty m:val="p"/>
                        </m:rPr>
                        <a:rPr lang="zh-CN" altLang="en-US" sz="2400">
                          <a:latin typeface="Cambria Math" panose="02040503050406030204" pitchFamily="18" charset="0"/>
                          <a:cs typeface="Times New Roman" panose="02020603050405020304" pitchFamily="18" charset="0"/>
                        </a:rPr>
                        <m:t>σ</m:t>
                      </m:r>
                      <m:d>
                        <m:dPr>
                          <m:ctrlPr>
                            <a:rPr lang="en-US" altLang="zh-CN" sz="2400" b="1" i="1">
                              <a:latin typeface="Cambria Math" panose="02040503050406030204" pitchFamily="18" charset="0"/>
                              <a:cs typeface="Times New Roman" panose="02020603050405020304" pitchFamily="18" charset="0"/>
                            </a:rPr>
                          </m:ctrlPr>
                        </m:dPr>
                        <m:e>
                          <m:nary>
                            <m:naryPr>
                              <m:chr m:val="∑"/>
                              <m:limLoc m:val="subSup"/>
                              <m:supHide m:val="on"/>
                              <m:ctrlPr>
                                <a:rPr lang="en-US" altLang="zh-CN" sz="2400" b="1" i="1">
                                  <a:latin typeface="Cambria Math" panose="02040503050406030204" pitchFamily="18" charset="0"/>
                                  <a:cs typeface="Times New Roman" panose="02020603050405020304" pitchFamily="18" charset="0"/>
                                </a:rPr>
                              </m:ctrlPr>
                            </m:naryPr>
                            <m:sub>
                              <m:r>
                                <m:rPr>
                                  <m:brk m:alnAt="1"/>
                                </m:rPr>
                                <a:rPr lang="en-US" altLang="zh-CN" sz="2400" b="0" i="1" smtClean="0">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smtClean="0">
                                  <a:latin typeface="Cambria Math" panose="02040503050406030204" pitchFamily="18" charset="0"/>
                                  <a:ea typeface="Cambria Math" panose="02040503050406030204" pitchFamily="18" charset="0"/>
                                  <a:cs typeface="Times New Roman" panose="02020603050405020304" pitchFamily="18" charset="0"/>
                                </a:rPr>
                                <m:t>𝒯</m:t>
                              </m:r>
                            </m:sub>
                            <m:sup/>
                            <m:e>
                              <m:sSubSup>
                                <m:sSub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smtClean="0">
                                      <a:latin typeface="Cambria Math" panose="02040503050406030204" pitchFamily="18" charset="0"/>
                                      <a:ea typeface="Cambria Math" panose="02040503050406030204" pitchFamily="18" charset="0"/>
                                      <a:cs typeface="Times New Roman" panose="02020603050405020304" pitchFamily="18" charset="0"/>
                                    </a:rPr>
                                    <m:t>𝜖</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bSup>
                              <m:sSup>
                                <m:s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𝐮</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p>
                              </m:sSup>
                            </m:e>
                          </m:nary>
                        </m:e>
                      </m:d>
                      <m:r>
                        <a:rPr lang="en-US" altLang="zh-CN" sz="2400" b="0" i="1" smtClean="0">
                          <a:latin typeface="Cambria Math" panose="02040503050406030204" pitchFamily="18" charset="0"/>
                          <a:cs typeface="Times New Roman" panose="02020603050405020304" pitchFamily="18" charset="0"/>
                        </a:rPr>
                        <m:t>,  </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𝜖</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m:rPr>
                              <m:sty m:val="p"/>
                            </m:rPr>
                            <a:rPr lang="en-US" altLang="zh-CN" sz="2400">
                              <a:latin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𝐳</m:t>
                              </m:r>
                            </m:e>
                            <m:sup>
                              <m:r>
                                <a:rPr lang="en-US" altLang="zh-CN" sz="2400" i="1">
                                  <a:latin typeface="Cambria Math" panose="02040503050406030204" pitchFamily="18" charset="0"/>
                                  <a:cs typeface="Times New Roman" panose="02020603050405020304" pitchFamily="18" charset="0"/>
                                </a:rPr>
                                <m:t>𝑇</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𝐮</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num>
                        <m:den>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𝑡</m:t>
                                  </m:r>
                                </m:e>
                                <m:sup>
                                  <m:r>
                                    <a:rPr lang="en-US" altLang="zh-CN" sz="2400" b="0" i="1" smtClean="0">
                                      <a:latin typeface="Cambria Math" panose="02040503050406030204" pitchFamily="18" charset="0"/>
                                      <a:cs typeface="Times New Roman" panose="02020603050405020304" pitchFamily="18" charset="0"/>
                                    </a:rPr>
                                    <m:t>′</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𝒯</m:t>
                              </m:r>
                            </m:sub>
                            <m:sup/>
                            <m:e>
                              <m:r>
                                <m:rPr>
                                  <m:sty m:val="p"/>
                                </m:rPr>
                                <a:rPr lang="en-US" altLang="zh-CN" sz="2400">
                                  <a:latin typeface="Cambria Math" panose="02040503050406030204" pitchFamily="18" charset="0"/>
                                  <a:cs typeface="Times New Roman" panose="02020603050405020304" pitchFamily="18" charset="0"/>
                                </a:rPr>
                                <m:t>exp</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cs typeface="Times New Roman" panose="02020603050405020304" pitchFamily="18" charset="0"/>
                                    </a:rPr>
                                    <m:t>𝐳</m:t>
                                  </m:r>
                                </m:e>
                                <m:sup>
                                  <m:r>
                                    <a:rPr lang="en-US" altLang="zh-CN" sz="2400" i="1">
                                      <a:latin typeface="Cambria Math" panose="02040503050406030204" pitchFamily="18" charset="0"/>
                                      <a:cs typeface="Times New Roman" panose="02020603050405020304" pitchFamily="18" charset="0"/>
                                    </a:rPr>
                                    <m:t>𝑇</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tanh</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𝐰</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𝐮</m:t>
                              </m:r>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𝐮</m:t>
                                  </m:r>
                                </m:e>
                                <m:sup>
                                  <m:sSup>
                                    <m:sSup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𝒕</m:t>
                                      </m:r>
                                    </m:e>
                                    <m:sup>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up>
                                  </m:sSup>
                                </m:sup>
                              </m:sSup>
                              <m:r>
                                <a:rPr lang="en-US" altLang="zh-CN" sz="240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m:t>
                              </m:r>
                            </m:e>
                          </m:nary>
                        </m:den>
                      </m:f>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𝐮</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is the </a:t>
                </a:r>
                <a:r>
                  <a:rPr lang="en-US" altLang="zh-CN" sz="2400" i="1"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-induced representation of the user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𝐯</m:t>
                    </m:r>
                  </m:oMath>
                </a14:m>
                <a:r>
                  <a:rPr lang="en-US" altLang="zh-CN" sz="2400" dirty="0">
                    <a:latin typeface="Times New Roman" panose="02020603050405020304" pitchFamily="18" charset="0"/>
                    <a:cs typeface="Times New Roman" panose="02020603050405020304" pitchFamily="18" charset="0"/>
                  </a:rPr>
                  <a:t> is the initial embeddings of object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𝑣</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𝒜</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sup>
                    </m:sSubSup>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𝒜</m:t>
                        </m:r>
                      </m:e>
                      <m:sub>
                        <m:r>
                          <a:rPr lang="en-US" altLang="zh-CN" sz="2400" b="0" i="1" smtClean="0">
                            <a:latin typeface="Cambria Math" panose="02040503050406030204" pitchFamily="18" charset="0"/>
                            <a:cs typeface="Times New Roman" panose="02020603050405020304" pitchFamily="18" charset="0"/>
                          </a:rPr>
                          <m:t>𝑢</m:t>
                        </m:r>
                      </m:sub>
                    </m:sSub>
                  </m:oMath>
                </a14:m>
                <a:r>
                  <a:rPr lang="en-US" altLang="zh-CN" sz="2400" dirty="0">
                    <a:latin typeface="Times New Roman" panose="02020603050405020304" pitchFamily="18" charset="0"/>
                    <a:cs typeface="Times New Roman" panose="02020603050405020304" pitchFamily="18" charset="0"/>
                  </a:rPr>
                  <a:t> is the different type objects (article, media) associated with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𝐮</m:t>
                        </m:r>
                      </m:e>
                    </m:acc>
                    <m:r>
                      <a:rPr lang="en-US" altLang="zh-CN" sz="2400" b="1" i="1">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is the fine-grained user representation. </a:t>
                </a:r>
              </a:p>
            </p:txBody>
          </p:sp>
        </mc:Choice>
        <mc:Fallback>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785969"/>
                <a:ext cx="11551380" cy="5738046"/>
              </a:xfrm>
              <a:prstGeom prst="rect">
                <a:avLst/>
              </a:prstGeom>
              <a:blipFill>
                <a:blip r:embed="rId2"/>
                <a:stretch>
                  <a:fillRect l="-845" r="-845" b="-1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369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3087384"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User Modeling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3EBC543-D047-4001-93A3-8A2BE702065D}"/>
                  </a:ext>
                </a:extLst>
              </p:cNvPr>
              <p:cNvSpPr txBox="1"/>
              <p:nvPr/>
            </p:nvSpPr>
            <p:spPr>
              <a:xfrm>
                <a:off x="320310" y="882684"/>
                <a:ext cx="11551380" cy="4309193"/>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Coarse</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-Grained Aggregation Network</a:t>
                </a:r>
                <a:endPar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lvl="0" algn="just">
                  <a:lnSpc>
                    <a:spcPct val="150000"/>
                  </a:lnSpc>
                  <a:defRPr/>
                </a:pPr>
                <a:r>
                  <a:rPr lang="en-US" altLang="zh-CN"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Aggregating historical interacted package of the user </a:t>
                </a:r>
                <a14:m>
                  <m:oMath xmlns:m="http://schemas.openxmlformats.org/officeDocument/2006/math">
                    <m:r>
                      <a:rPr lang="en-US" altLang="zh-CN" sz="2400" b="0" i="1"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𝑢</m:t>
                    </m:r>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with a gate attention mechanism</a:t>
                </a:r>
                <a:r>
                  <a:rPr kumimoji="0" lang="en-US" altLang="zh-CN" sz="2400" b="0" i="0" u="none" strike="noStrike" kern="1200" cap="none" spc="0" normalizeH="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as follows,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i="0" smtClean="0">
                              <a:latin typeface="Cambria Math" panose="02040503050406030204" pitchFamily="18" charset="0"/>
                              <a:cs typeface="Times New Roman" panose="02020603050405020304" pitchFamily="18" charset="0"/>
                            </a:rPr>
                            <m:t>𝐮</m:t>
                          </m:r>
                        </m:e>
                      </m:acc>
                      <m:r>
                        <a:rPr lang="en-US" altLang="zh-CN" sz="2400" b="1" i="1">
                          <a:latin typeface="Cambria Math" panose="02040503050406030204" pitchFamily="18" charset="0"/>
                          <a:cs typeface="Times New Roman" panose="02020603050405020304" pitchFamily="18" charset="0"/>
                        </a:rPr>
                        <m:t>=</m:t>
                      </m:r>
                      <m:acc>
                        <m:accPr>
                          <m:chr m:val="̂"/>
                          <m:ctrlPr>
                            <a:rPr lang="en-US" altLang="zh-CN" sz="2400" b="1" i="1" smtClean="0">
                              <a:latin typeface="Cambria Math" panose="02040503050406030204" pitchFamily="18" charset="0"/>
                              <a:cs typeface="Times New Roman" panose="02020603050405020304" pitchFamily="18" charset="0"/>
                            </a:rPr>
                          </m:ctrlPr>
                        </m:accPr>
                        <m:e>
                          <m:r>
                            <a:rPr lang="en-US" altLang="zh-CN" sz="2400" b="1" i="0" smtClean="0">
                              <a:latin typeface="Cambria Math" panose="02040503050406030204" pitchFamily="18" charset="0"/>
                              <a:cs typeface="Times New Roman" panose="02020603050405020304" pitchFamily="18" charset="0"/>
                            </a:rPr>
                            <m:t>𝐮</m:t>
                          </m:r>
                        </m:e>
                      </m:acc>
                      <m:r>
                        <a:rPr lang="en-US" altLang="zh-CN" sz="2400">
                          <a:latin typeface="Cambria Math" panose="02040503050406030204" pitchFamily="18" charset="0"/>
                          <a:cs typeface="Times New Roman" panose="02020603050405020304" pitchFamily="18" charset="0"/>
                        </a:rPr>
                        <m:t>+</m:t>
                      </m:r>
                      <m:nary>
                        <m:naryPr>
                          <m:chr m:val="∑"/>
                          <m:limLoc m:val="subSup"/>
                          <m:supHide m:val="on"/>
                          <m:ctrlPr>
                            <a:rPr lang="en-US" altLang="zh-CN" sz="2400" i="1">
                              <a:latin typeface="Cambria Math" panose="02040503050406030204" pitchFamily="18" charset="0"/>
                              <a:cs typeface="Times New Roman" panose="02020603050405020304" pitchFamily="18" charset="0"/>
                            </a:rPr>
                          </m:ctrlPr>
                        </m:naryPr>
                        <m:sub>
                          <m:sSub>
                            <m:sSubPr>
                              <m:ctrlPr>
                                <a:rPr lang="en-US" altLang="zh-CN" sz="2400" i="1">
                                  <a:solidFill>
                                    <a:prstClr val="black"/>
                                  </a:solidFill>
                                  <a:latin typeface="Cambria Math" panose="02040503050406030204" pitchFamily="18" charset="0"/>
                                  <a:cs typeface="Times New Roman" panose="02020603050405020304" pitchFamily="18" charset="0"/>
                                </a:rPr>
                              </m:ctrlPr>
                            </m:sSubPr>
                            <m:e>
                              <m:r>
                                <a:rPr lang="zh-CN" altLang="en-US" sz="2400" i="1">
                                  <a:solidFill>
                                    <a:prstClr val="black"/>
                                  </a:solidFill>
                                  <a:latin typeface="Cambria Math" panose="02040503050406030204" pitchFamily="18" charset="0"/>
                                  <a:cs typeface="Times New Roman" panose="02020603050405020304" pitchFamily="18" charset="0"/>
                                </a:rPr>
                                <m:t>𝒫</m:t>
                              </m:r>
                            </m:e>
                            <m:sub>
                              <m:r>
                                <a:rPr lang="en-US" altLang="zh-CN" sz="2400" i="1">
                                  <a:solidFill>
                                    <a:prstClr val="black"/>
                                  </a:solidFill>
                                  <a:latin typeface="Cambria Math" panose="02040503050406030204" pitchFamily="18" charset="0"/>
                                  <a:cs typeface="Times New Roman" panose="02020603050405020304" pitchFamily="18" charset="0"/>
                                </a:rPr>
                                <m:t>𝑖</m:t>
                              </m:r>
                            </m:sub>
                          </m:sSub>
                          <m: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sub>
                        <m:sup/>
                        <m:e>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𝐠</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𝐩</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e>
                      </m:nary>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𝐠</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𝜎</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𝐖</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sub>
                      </m:sSub>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𝐮</m:t>
                          </m:r>
                        </m:e>
                      </m:acc>
                      <m:r>
                        <a:rPr lang="en-US" altLang="zh-CN" sz="2400" b="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𝐖</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4</m:t>
                          </m:r>
                        </m:sub>
                      </m:sSub>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𝐩</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𝐢</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𝐛</m:t>
                          </m:r>
                        </m:e>
                        <m:sub>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𝑔</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oMath>
                </a14:m>
                <a:r>
                  <a:rPr lang="en-US" altLang="zh-CN" sz="2400" dirty="0">
                    <a:latin typeface="Times New Roman" panose="02020603050405020304" pitchFamily="18" charset="0"/>
                    <a:cs typeface="Times New Roman" panose="02020603050405020304" pitchFamily="18" charset="0"/>
                  </a:rPr>
                  <a:t> is set of packages that the user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interacted with, </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a:rPr lang="en-US" altLang="zh-CN" sz="2400" b="1">
                            <a:latin typeface="Cambria Math" panose="02040503050406030204" pitchFamily="18" charset="0"/>
                            <a:cs typeface="Times New Roman" panose="02020603050405020304" pitchFamily="18" charset="0"/>
                          </a:rPr>
                          <m:t>𝐮</m:t>
                        </m:r>
                      </m:e>
                    </m:acc>
                  </m:oMath>
                </a14:m>
                <a:r>
                  <a:rPr lang="en-US" altLang="zh-CN" sz="2400" dirty="0">
                    <a:latin typeface="Times New Roman" panose="02020603050405020304" pitchFamily="18" charset="0"/>
                    <a:cs typeface="Times New Roman" panose="02020603050405020304" pitchFamily="18" charset="0"/>
                  </a:rPr>
                  <a:t> is the final user representation. </a:t>
                </a:r>
              </a:p>
            </p:txBody>
          </p:sp>
        </mc:Choice>
        <mc:Fallback xmlns="">
          <p:sp>
            <p:nvSpPr>
              <p:cNvPr id="5" name="文本框 4">
                <a:extLst>
                  <a:ext uri="{FF2B5EF4-FFF2-40B4-BE49-F238E27FC236}">
                    <a16:creationId xmlns:a16="http://schemas.microsoft.com/office/drawing/2014/main" id="{F3EBC543-D047-4001-93A3-8A2BE702065D}"/>
                  </a:ext>
                </a:extLst>
              </p:cNvPr>
              <p:cNvSpPr txBox="1">
                <a:spLocks noRot="1" noChangeAspect="1" noMove="1" noResize="1" noEditPoints="1" noAdjustHandles="1" noChangeArrowheads="1" noChangeShapeType="1" noTextEdit="1"/>
              </p:cNvSpPr>
              <p:nvPr/>
            </p:nvSpPr>
            <p:spPr>
              <a:xfrm>
                <a:off x="320310" y="882684"/>
                <a:ext cx="11551380" cy="4309193"/>
              </a:xfrm>
              <a:prstGeom prst="rect">
                <a:avLst/>
              </a:prstGeom>
              <a:blipFill>
                <a:blip r:embed="rId2"/>
                <a:stretch>
                  <a:fillRect l="-845" r="-845" b="-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977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4167</TotalTime>
  <Words>820</Words>
  <Application>Microsoft Office PowerPoint</Application>
  <PresentationFormat>宽屏</PresentationFormat>
  <Paragraphs>48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dc:creator>
  <cp:lastModifiedBy>Peter</cp:lastModifiedBy>
  <cp:revision>94</cp:revision>
  <dcterms:created xsi:type="dcterms:W3CDTF">2021-11-28T07:10:31Z</dcterms:created>
  <dcterms:modified xsi:type="dcterms:W3CDTF">2022-01-14T05:55:36Z</dcterms:modified>
</cp:coreProperties>
</file>