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aedb3711a5651216" providerId="LiveId" clId="{DC8B9946-4714-4C52-92D4-5304708F5130}"/>
    <pc:docChg chg="undo custSel addSld delSld modSld sldOrd modMainMaster">
      <pc:chgData name="Peter" userId="aedb3711a5651216" providerId="LiveId" clId="{DC8B9946-4714-4C52-92D4-5304708F5130}" dt="2021-08-04T05:08:56.873" v="2496" actId="1076"/>
      <pc:docMkLst>
        <pc:docMk/>
      </pc:docMkLst>
      <pc:sldChg chg="addSp delSp modSp new mod">
        <pc:chgData name="Peter" userId="aedb3711a5651216" providerId="LiveId" clId="{DC8B9946-4714-4C52-92D4-5304708F5130}" dt="2021-08-03T08:08:56.706" v="2485" actId="478"/>
        <pc:sldMkLst>
          <pc:docMk/>
          <pc:sldMk cId="359172307" sldId="256"/>
        </pc:sldMkLst>
        <pc:spChg chg="del">
          <ac:chgData name="Peter" userId="aedb3711a5651216" providerId="LiveId" clId="{DC8B9946-4714-4C52-92D4-5304708F5130}" dt="2021-08-03T02:45:05.384" v="1" actId="478"/>
          <ac:spMkLst>
            <pc:docMk/>
            <pc:sldMk cId="359172307" sldId="256"/>
            <ac:spMk id="2" creationId="{C1728D31-1762-40DE-ADFD-7E93625CA2A1}"/>
          </ac:spMkLst>
        </pc:spChg>
        <pc:spChg chg="del">
          <ac:chgData name="Peter" userId="aedb3711a5651216" providerId="LiveId" clId="{DC8B9946-4714-4C52-92D4-5304708F5130}" dt="2021-08-03T02:45:07.155" v="2" actId="478"/>
          <ac:spMkLst>
            <pc:docMk/>
            <pc:sldMk cId="359172307" sldId="256"/>
            <ac:spMk id="3" creationId="{D730EC55-2EFE-406A-A351-24C37D8DF3A7}"/>
          </ac:spMkLst>
        </pc:spChg>
        <pc:spChg chg="add del mod">
          <ac:chgData name="Peter" userId="aedb3711a5651216" providerId="LiveId" clId="{DC8B9946-4714-4C52-92D4-5304708F5130}" dt="2021-08-03T02:49:27.640" v="14"/>
          <ac:spMkLst>
            <pc:docMk/>
            <pc:sldMk cId="359172307" sldId="256"/>
            <ac:spMk id="7" creationId="{A9F45E96-4E6F-4B96-AAFC-69AF3DBB79FF}"/>
          </ac:spMkLst>
        </pc:spChg>
        <pc:spChg chg="add del mod">
          <ac:chgData name="Peter" userId="aedb3711a5651216" providerId="LiveId" clId="{DC8B9946-4714-4C52-92D4-5304708F5130}" dt="2021-08-03T08:08:56.706" v="2485" actId="478"/>
          <ac:spMkLst>
            <pc:docMk/>
            <pc:sldMk cId="359172307" sldId="256"/>
            <ac:spMk id="9" creationId="{82A0AA4D-5C25-459A-8E56-0205493A31DB}"/>
          </ac:spMkLst>
        </pc:spChg>
        <pc:picChg chg="add mod">
          <ac:chgData name="Peter" userId="aedb3711a5651216" providerId="LiveId" clId="{DC8B9946-4714-4C52-92D4-5304708F5130}" dt="2021-08-03T02:46:39.787" v="6" actId="1076"/>
          <ac:picMkLst>
            <pc:docMk/>
            <pc:sldMk cId="359172307" sldId="256"/>
            <ac:picMk id="5" creationId="{BC4DE9E0-1125-458E-8F9B-062C07756C13}"/>
          </ac:picMkLst>
        </pc:picChg>
      </pc:sldChg>
      <pc:sldChg chg="addSp delSp modSp new mod">
        <pc:chgData name="Peter" userId="aedb3711a5651216" providerId="LiveId" clId="{DC8B9946-4714-4C52-92D4-5304708F5130}" dt="2021-08-03T03:23:34.778" v="459" actId="1076"/>
        <pc:sldMkLst>
          <pc:docMk/>
          <pc:sldMk cId="2326735707" sldId="257"/>
        </pc:sldMkLst>
        <pc:spChg chg="del">
          <ac:chgData name="Peter" userId="aedb3711a5651216" providerId="LiveId" clId="{DC8B9946-4714-4C52-92D4-5304708F5130}" dt="2021-08-03T02:50:53.929" v="20" actId="478"/>
          <ac:spMkLst>
            <pc:docMk/>
            <pc:sldMk cId="2326735707" sldId="257"/>
            <ac:spMk id="2" creationId="{CA87B51A-AC6D-4209-9B79-CBCD60938658}"/>
          </ac:spMkLst>
        </pc:spChg>
        <pc:spChg chg="del">
          <ac:chgData name="Peter" userId="aedb3711a5651216" providerId="LiveId" clId="{DC8B9946-4714-4C52-92D4-5304708F5130}" dt="2021-08-03T02:50:56.466" v="21" actId="478"/>
          <ac:spMkLst>
            <pc:docMk/>
            <pc:sldMk cId="2326735707" sldId="257"/>
            <ac:spMk id="3" creationId="{C326FBDE-52A4-47C6-9130-7CCF2F56E375}"/>
          </ac:spMkLst>
        </pc:spChg>
        <pc:spChg chg="add mod">
          <ac:chgData name="Peter" userId="aedb3711a5651216" providerId="LiveId" clId="{DC8B9946-4714-4C52-92D4-5304708F5130}" dt="2021-08-03T02:53:57.665" v="32" actId="20577"/>
          <ac:spMkLst>
            <pc:docMk/>
            <pc:sldMk cId="2326735707" sldId="257"/>
            <ac:spMk id="4" creationId="{F6F5FAC4-6037-41D2-AB2E-490EF233BC15}"/>
          </ac:spMkLst>
        </pc:spChg>
        <pc:spChg chg="add del mod">
          <ac:chgData name="Peter" userId="aedb3711a5651216" providerId="LiveId" clId="{DC8B9946-4714-4C52-92D4-5304708F5130}" dt="2021-08-03T03:01:30.086" v="50" actId="478"/>
          <ac:spMkLst>
            <pc:docMk/>
            <pc:sldMk cId="2326735707" sldId="257"/>
            <ac:spMk id="5" creationId="{9120D752-AB9F-423B-B3F1-43FCEF462866}"/>
          </ac:spMkLst>
        </pc:spChg>
        <pc:spChg chg="add mod">
          <ac:chgData name="Peter" userId="aedb3711a5651216" providerId="LiveId" clId="{DC8B9946-4714-4C52-92D4-5304708F5130}" dt="2021-08-03T03:06:08.907" v="116" actId="20577"/>
          <ac:spMkLst>
            <pc:docMk/>
            <pc:sldMk cId="2326735707" sldId="257"/>
            <ac:spMk id="7" creationId="{6F3A5D50-0DF1-4920-9AAB-04A181A20BEC}"/>
          </ac:spMkLst>
        </pc:spChg>
        <pc:spChg chg="add mod">
          <ac:chgData name="Peter" userId="aedb3711a5651216" providerId="LiveId" clId="{DC8B9946-4714-4C52-92D4-5304708F5130}" dt="2021-08-03T03:14:22.096" v="174" actId="20577"/>
          <ac:spMkLst>
            <pc:docMk/>
            <pc:sldMk cId="2326735707" sldId="257"/>
            <ac:spMk id="10" creationId="{28012FFC-C54A-4AF1-A8FD-3DFFBC73D931}"/>
          </ac:spMkLst>
        </pc:spChg>
        <pc:spChg chg="add mod">
          <ac:chgData name="Peter" userId="aedb3711a5651216" providerId="LiveId" clId="{DC8B9946-4714-4C52-92D4-5304708F5130}" dt="2021-08-03T03:23:34.778" v="459" actId="1076"/>
          <ac:spMkLst>
            <pc:docMk/>
            <pc:sldMk cId="2326735707" sldId="257"/>
            <ac:spMk id="11" creationId="{33EBDD47-1D51-47CF-B497-46E76D9236FA}"/>
          </ac:spMkLst>
        </pc:spChg>
        <pc:spChg chg="add del">
          <ac:chgData name="Peter" userId="aedb3711a5651216" providerId="LiveId" clId="{DC8B9946-4714-4C52-92D4-5304708F5130}" dt="2021-08-03T03:22:33.843" v="455" actId="478"/>
          <ac:spMkLst>
            <pc:docMk/>
            <pc:sldMk cId="2326735707" sldId="257"/>
            <ac:spMk id="13" creationId="{F0D16651-DE5B-40FE-AF57-7EAC56CD55E2}"/>
          </ac:spMkLst>
        </pc:spChg>
        <pc:picChg chg="add del mod">
          <ac:chgData name="Peter" userId="aedb3711a5651216" providerId="LiveId" clId="{DC8B9946-4714-4C52-92D4-5304708F5130}" dt="2021-08-03T03:01:14.719" v="44"/>
          <ac:picMkLst>
            <pc:docMk/>
            <pc:sldMk cId="2326735707" sldId="257"/>
            <ac:picMk id="6" creationId="{BAF5ECF4-4F92-40F0-A96C-734A74A82918}"/>
          </ac:picMkLst>
        </pc:picChg>
        <pc:picChg chg="add mod modCrop">
          <ac:chgData name="Peter" userId="aedb3711a5651216" providerId="LiveId" clId="{DC8B9946-4714-4C52-92D4-5304708F5130}" dt="2021-08-03T03:06:13.089" v="117" actId="1076"/>
          <ac:picMkLst>
            <pc:docMk/>
            <pc:sldMk cId="2326735707" sldId="257"/>
            <ac:picMk id="9" creationId="{B20D9A54-3FD2-4DE6-A47D-40986E0A6EA6}"/>
          </ac:picMkLst>
        </pc:picChg>
      </pc:sldChg>
      <pc:sldChg chg="addSp delSp modSp add mod">
        <pc:chgData name="Peter" userId="aedb3711a5651216" providerId="LiveId" clId="{DC8B9946-4714-4C52-92D4-5304708F5130}" dt="2021-08-03T03:55:18.635" v="768" actId="1076"/>
        <pc:sldMkLst>
          <pc:docMk/>
          <pc:sldMk cId="269492816" sldId="258"/>
        </pc:sldMkLst>
        <pc:spChg chg="mod">
          <ac:chgData name="Peter" userId="aedb3711a5651216" providerId="LiveId" clId="{DC8B9946-4714-4C52-92D4-5304708F5130}" dt="2021-08-03T03:53:57.135" v="759" actId="20577"/>
          <ac:spMkLst>
            <pc:docMk/>
            <pc:sldMk cId="269492816" sldId="258"/>
            <ac:spMk id="4" creationId="{F6F5FAC4-6037-41D2-AB2E-490EF233BC15}"/>
          </ac:spMkLst>
        </pc:spChg>
        <pc:spChg chg="add mod">
          <ac:chgData name="Peter" userId="aedb3711a5651216" providerId="LiveId" clId="{DC8B9946-4714-4C52-92D4-5304708F5130}" dt="2021-08-03T03:55:18.635" v="768" actId="1076"/>
          <ac:spMkLst>
            <pc:docMk/>
            <pc:sldMk cId="269492816" sldId="258"/>
            <ac:spMk id="5" creationId="{0C518FDE-6715-44AB-909B-7270F3E76BDF}"/>
          </ac:spMkLst>
        </pc:spChg>
        <pc:spChg chg="mod">
          <ac:chgData name="Peter" userId="aedb3711a5651216" providerId="LiveId" clId="{DC8B9946-4714-4C52-92D4-5304708F5130}" dt="2021-08-03T03:48:02.623" v="548" actId="20577"/>
          <ac:spMkLst>
            <pc:docMk/>
            <pc:sldMk cId="269492816" sldId="258"/>
            <ac:spMk id="7" creationId="{6F3A5D50-0DF1-4920-9AAB-04A181A20BEC}"/>
          </ac:spMkLst>
        </pc:spChg>
        <pc:spChg chg="del">
          <ac:chgData name="Peter" userId="aedb3711a5651216" providerId="LiveId" clId="{DC8B9946-4714-4C52-92D4-5304708F5130}" dt="2021-08-03T03:42:15.251" v="523" actId="478"/>
          <ac:spMkLst>
            <pc:docMk/>
            <pc:sldMk cId="269492816" sldId="258"/>
            <ac:spMk id="10" creationId="{28012FFC-C54A-4AF1-A8FD-3DFFBC73D931}"/>
          </ac:spMkLst>
        </pc:spChg>
        <pc:spChg chg="del">
          <ac:chgData name="Peter" userId="aedb3711a5651216" providerId="LiveId" clId="{DC8B9946-4714-4C52-92D4-5304708F5130}" dt="2021-08-03T03:42:17.442" v="524" actId="478"/>
          <ac:spMkLst>
            <pc:docMk/>
            <pc:sldMk cId="269492816" sldId="258"/>
            <ac:spMk id="11" creationId="{33EBDD47-1D51-47CF-B497-46E76D9236FA}"/>
          </ac:spMkLst>
        </pc:spChg>
        <pc:spChg chg="add mod">
          <ac:chgData name="Peter" userId="aedb3711a5651216" providerId="LiveId" clId="{DC8B9946-4714-4C52-92D4-5304708F5130}" dt="2021-08-03T03:53:41.726" v="758" actId="1076"/>
          <ac:spMkLst>
            <pc:docMk/>
            <pc:sldMk cId="269492816" sldId="258"/>
            <ac:spMk id="12" creationId="{1F42ED5A-9565-4031-8333-832019412894}"/>
          </ac:spMkLst>
        </pc:spChg>
        <pc:picChg chg="add mod">
          <ac:chgData name="Peter" userId="aedb3711a5651216" providerId="LiveId" clId="{DC8B9946-4714-4C52-92D4-5304708F5130}" dt="2021-08-03T03:42:10.976" v="522" actId="1076"/>
          <ac:picMkLst>
            <pc:docMk/>
            <pc:sldMk cId="269492816" sldId="258"/>
            <ac:picMk id="3" creationId="{47C596A6-D9C1-41AA-83E8-59D72497FADE}"/>
          </ac:picMkLst>
        </pc:picChg>
        <pc:picChg chg="del">
          <ac:chgData name="Peter" userId="aedb3711a5651216" providerId="LiveId" clId="{DC8B9946-4714-4C52-92D4-5304708F5130}" dt="2021-08-03T03:41:44.353" v="519" actId="478"/>
          <ac:picMkLst>
            <pc:docMk/>
            <pc:sldMk cId="269492816" sldId="258"/>
            <ac:picMk id="9" creationId="{B20D9A54-3FD2-4DE6-A47D-40986E0A6EA6}"/>
          </ac:picMkLst>
        </pc:picChg>
      </pc:sldChg>
      <pc:sldChg chg="new del">
        <pc:chgData name="Peter" userId="aedb3711a5651216" providerId="LiveId" clId="{DC8B9946-4714-4C52-92D4-5304708F5130}" dt="2021-08-03T03:32:56.310" v="470" actId="680"/>
        <pc:sldMkLst>
          <pc:docMk/>
          <pc:sldMk cId="4139529941" sldId="258"/>
        </pc:sldMkLst>
      </pc:sldChg>
      <pc:sldChg chg="modSp add mod">
        <pc:chgData name="Peter" userId="aedb3711a5651216" providerId="LiveId" clId="{DC8B9946-4714-4C52-92D4-5304708F5130}" dt="2021-08-04T01:48:49.703" v="2494"/>
        <pc:sldMkLst>
          <pc:docMk/>
          <pc:sldMk cId="722773121" sldId="259"/>
        </pc:sldMkLst>
        <pc:spChg chg="mod">
          <ac:chgData name="Peter" userId="aedb3711a5651216" providerId="LiveId" clId="{DC8B9946-4714-4C52-92D4-5304708F5130}" dt="2021-08-03T03:55:35.552" v="771" actId="20577"/>
          <ac:spMkLst>
            <pc:docMk/>
            <pc:sldMk cId="722773121" sldId="259"/>
            <ac:spMk id="4" creationId="{F6F5FAC4-6037-41D2-AB2E-490EF233BC15}"/>
          </ac:spMkLst>
        </pc:spChg>
        <pc:spChg chg="mod">
          <ac:chgData name="Peter" userId="aedb3711a5651216" providerId="LiveId" clId="{DC8B9946-4714-4C52-92D4-5304708F5130}" dt="2021-08-03T03:56:12.300" v="773" actId="14100"/>
          <ac:spMkLst>
            <pc:docMk/>
            <pc:sldMk cId="722773121" sldId="259"/>
            <ac:spMk id="5" creationId="{0C518FDE-6715-44AB-909B-7270F3E76BDF}"/>
          </ac:spMkLst>
        </pc:spChg>
        <pc:spChg chg="mod">
          <ac:chgData name="Peter" userId="aedb3711a5651216" providerId="LiveId" clId="{DC8B9946-4714-4C52-92D4-5304708F5130}" dt="2021-08-03T03:56:29.225" v="789" actId="20577"/>
          <ac:spMkLst>
            <pc:docMk/>
            <pc:sldMk cId="722773121" sldId="259"/>
            <ac:spMk id="7" creationId="{6F3A5D50-0DF1-4920-9AAB-04A181A20BEC}"/>
          </ac:spMkLst>
        </pc:spChg>
        <pc:spChg chg="mod">
          <ac:chgData name="Peter" userId="aedb3711a5651216" providerId="LiveId" clId="{DC8B9946-4714-4C52-92D4-5304708F5130}" dt="2021-08-04T01:48:49.703" v="2494"/>
          <ac:spMkLst>
            <pc:docMk/>
            <pc:sldMk cId="722773121" sldId="259"/>
            <ac:spMk id="12" creationId="{1F42ED5A-9565-4031-8333-832019412894}"/>
          </ac:spMkLst>
        </pc:spChg>
      </pc:sldChg>
      <pc:sldChg chg="addSp delSp modSp add mod">
        <pc:chgData name="Peter" userId="aedb3711a5651216" providerId="LiveId" clId="{DC8B9946-4714-4C52-92D4-5304708F5130}" dt="2021-08-04T05:08:56.873" v="2496" actId="1076"/>
        <pc:sldMkLst>
          <pc:docMk/>
          <pc:sldMk cId="2679069287" sldId="260"/>
        </pc:sldMkLst>
        <pc:spChg chg="mod">
          <ac:chgData name="Peter" userId="aedb3711a5651216" providerId="LiveId" clId="{DC8B9946-4714-4C52-92D4-5304708F5130}" dt="2021-08-03T04:05:48.712" v="1134" actId="20577"/>
          <ac:spMkLst>
            <pc:docMk/>
            <pc:sldMk cId="2679069287" sldId="260"/>
            <ac:spMk id="4" creationId="{F6F5FAC4-6037-41D2-AB2E-490EF233BC15}"/>
          </ac:spMkLst>
        </pc:spChg>
        <pc:spChg chg="del">
          <ac:chgData name="Peter" userId="aedb3711a5651216" providerId="LiveId" clId="{DC8B9946-4714-4C52-92D4-5304708F5130}" dt="2021-08-03T04:06:59.845" v="1136" actId="478"/>
          <ac:spMkLst>
            <pc:docMk/>
            <pc:sldMk cId="2679069287" sldId="260"/>
            <ac:spMk id="5" creationId="{0C518FDE-6715-44AB-909B-7270F3E76BDF}"/>
          </ac:spMkLst>
        </pc:spChg>
        <pc:spChg chg="mod">
          <ac:chgData name="Peter" userId="aedb3711a5651216" providerId="LiveId" clId="{DC8B9946-4714-4C52-92D4-5304708F5130}" dt="2021-08-03T04:08:46.395" v="1159" actId="1076"/>
          <ac:spMkLst>
            <pc:docMk/>
            <pc:sldMk cId="2679069287" sldId="260"/>
            <ac:spMk id="7" creationId="{6F3A5D50-0DF1-4920-9AAB-04A181A20BEC}"/>
          </ac:spMkLst>
        </pc:spChg>
        <pc:spChg chg="del mod">
          <ac:chgData name="Peter" userId="aedb3711a5651216" providerId="LiveId" clId="{DC8B9946-4714-4C52-92D4-5304708F5130}" dt="2021-08-03T04:07:14.560" v="1139" actId="478"/>
          <ac:spMkLst>
            <pc:docMk/>
            <pc:sldMk cId="2679069287" sldId="260"/>
            <ac:spMk id="12" creationId="{1F42ED5A-9565-4031-8333-832019412894}"/>
          </ac:spMkLst>
        </pc:spChg>
        <pc:picChg chg="del">
          <ac:chgData name="Peter" userId="aedb3711a5651216" providerId="LiveId" clId="{DC8B9946-4714-4C52-92D4-5304708F5130}" dt="2021-08-03T04:06:56.933" v="1135" actId="478"/>
          <ac:picMkLst>
            <pc:docMk/>
            <pc:sldMk cId="2679069287" sldId="260"/>
            <ac:picMk id="3" creationId="{47C596A6-D9C1-41AA-83E8-59D72497FADE}"/>
          </ac:picMkLst>
        </pc:picChg>
        <pc:picChg chg="add mod">
          <ac:chgData name="Peter" userId="aedb3711a5651216" providerId="LiveId" clId="{DC8B9946-4714-4C52-92D4-5304708F5130}" dt="2021-08-04T05:08:56.873" v="2496" actId="1076"/>
          <ac:picMkLst>
            <pc:docMk/>
            <pc:sldMk cId="2679069287" sldId="260"/>
            <ac:picMk id="6" creationId="{A97A3A04-1615-4781-B3EB-63FC96CB4D93}"/>
          </ac:picMkLst>
        </pc:picChg>
      </pc:sldChg>
      <pc:sldChg chg="addSp delSp modSp add mod">
        <pc:chgData name="Peter" userId="aedb3711a5651216" providerId="LiveId" clId="{DC8B9946-4714-4C52-92D4-5304708F5130}" dt="2021-08-03T07:05:04.654" v="1905" actId="20577"/>
        <pc:sldMkLst>
          <pc:docMk/>
          <pc:sldMk cId="4093753881" sldId="261"/>
        </pc:sldMkLst>
        <pc:spChg chg="mod">
          <ac:chgData name="Peter" userId="aedb3711a5651216" providerId="LiveId" clId="{DC8B9946-4714-4C52-92D4-5304708F5130}" dt="2021-08-03T07:05:04.654" v="1905" actId="20577"/>
          <ac:spMkLst>
            <pc:docMk/>
            <pc:sldMk cId="4093753881" sldId="261"/>
            <ac:spMk id="4" creationId="{F6F5FAC4-6037-41D2-AB2E-490EF233BC15}"/>
          </ac:spMkLst>
        </pc:spChg>
        <pc:spChg chg="del">
          <ac:chgData name="Peter" userId="aedb3711a5651216" providerId="LiveId" clId="{DC8B9946-4714-4C52-92D4-5304708F5130}" dt="2021-08-03T06:20:34.921" v="1218" actId="478"/>
          <ac:spMkLst>
            <pc:docMk/>
            <pc:sldMk cId="4093753881" sldId="261"/>
            <ac:spMk id="7" creationId="{6F3A5D50-0DF1-4920-9AAB-04A181A20BEC}"/>
          </ac:spMkLst>
        </pc:spChg>
        <pc:spChg chg="add mod">
          <ac:chgData name="Peter" userId="aedb3711a5651216" providerId="LiveId" clId="{DC8B9946-4714-4C52-92D4-5304708F5130}" dt="2021-08-03T06:45:12.204" v="1552" actId="1076"/>
          <ac:spMkLst>
            <pc:docMk/>
            <pc:sldMk cId="4093753881" sldId="261"/>
            <ac:spMk id="8" creationId="{402EE167-BF86-4E68-8925-88277AFCB804}"/>
          </ac:spMkLst>
        </pc:spChg>
        <pc:spChg chg="add del mod">
          <ac:chgData name="Peter" userId="aedb3711a5651216" providerId="LiveId" clId="{DC8B9946-4714-4C52-92D4-5304708F5130}" dt="2021-08-03T06:43:08.663" v="1497" actId="478"/>
          <ac:spMkLst>
            <pc:docMk/>
            <pc:sldMk cId="4093753881" sldId="261"/>
            <ac:spMk id="9" creationId="{13AC5342-1F20-4AE6-B622-829CEEC47566}"/>
          </ac:spMkLst>
        </pc:spChg>
        <pc:spChg chg="add mod">
          <ac:chgData name="Peter" userId="aedb3711a5651216" providerId="LiveId" clId="{DC8B9946-4714-4C52-92D4-5304708F5130}" dt="2021-08-03T06:43:04.842" v="1496" actId="20577"/>
          <ac:spMkLst>
            <pc:docMk/>
            <pc:sldMk cId="4093753881" sldId="261"/>
            <ac:spMk id="10" creationId="{9127BE64-01CB-4D43-A046-EF8D6B898BFA}"/>
          </ac:spMkLst>
        </pc:spChg>
        <pc:spChg chg="add mod">
          <ac:chgData name="Peter" userId="aedb3711a5651216" providerId="LiveId" clId="{DC8B9946-4714-4C52-92D4-5304708F5130}" dt="2021-08-03T06:45:02.166" v="1548" actId="1076"/>
          <ac:spMkLst>
            <pc:docMk/>
            <pc:sldMk cId="4093753881" sldId="261"/>
            <ac:spMk id="11" creationId="{FF8A790F-C2BC-4E9B-8459-6369A4EB623C}"/>
          </ac:spMkLst>
        </pc:spChg>
        <pc:spChg chg="add mod">
          <ac:chgData name="Peter" userId="aedb3711a5651216" providerId="LiveId" clId="{DC8B9946-4714-4C52-92D4-5304708F5130}" dt="2021-08-03T06:45:31.093" v="1574" actId="20577"/>
          <ac:spMkLst>
            <pc:docMk/>
            <pc:sldMk cId="4093753881" sldId="261"/>
            <ac:spMk id="12" creationId="{A7FE3328-BAAA-4D2A-9FA3-3116A55F694A}"/>
          </ac:spMkLst>
        </pc:spChg>
        <pc:spChg chg="add mod">
          <ac:chgData name="Peter" userId="aedb3711a5651216" providerId="LiveId" clId="{DC8B9946-4714-4C52-92D4-5304708F5130}" dt="2021-08-03T06:47:17.997" v="1618" actId="1076"/>
          <ac:spMkLst>
            <pc:docMk/>
            <pc:sldMk cId="4093753881" sldId="261"/>
            <ac:spMk id="13" creationId="{2530BAED-963E-4E54-856B-01BA63CBDC8E}"/>
          </ac:spMkLst>
        </pc:spChg>
        <pc:picChg chg="add del mod">
          <ac:chgData name="Peter" userId="aedb3711a5651216" providerId="LiveId" clId="{DC8B9946-4714-4C52-92D4-5304708F5130}" dt="2021-08-03T06:45:45.748" v="1577" actId="478"/>
          <ac:picMkLst>
            <pc:docMk/>
            <pc:sldMk cId="4093753881" sldId="261"/>
            <ac:picMk id="3" creationId="{470DC7D9-7960-4AEA-B115-DCE1220510E0}"/>
          </ac:picMkLst>
        </pc:picChg>
        <pc:picChg chg="del">
          <ac:chgData name="Peter" userId="aedb3711a5651216" providerId="LiveId" clId="{DC8B9946-4714-4C52-92D4-5304708F5130}" dt="2021-08-03T06:18:32.460" v="1217" actId="478"/>
          <ac:picMkLst>
            <pc:docMk/>
            <pc:sldMk cId="4093753881" sldId="261"/>
            <ac:picMk id="6" creationId="{A97A3A04-1615-4781-B3EB-63FC96CB4D93}"/>
          </ac:picMkLst>
        </pc:picChg>
      </pc:sldChg>
      <pc:sldChg chg="delSp modSp add mod">
        <pc:chgData name="Peter" userId="aedb3711a5651216" providerId="LiveId" clId="{DC8B9946-4714-4C52-92D4-5304708F5130}" dt="2021-08-03T08:10:08.944" v="2487" actId="1076"/>
        <pc:sldMkLst>
          <pc:docMk/>
          <pc:sldMk cId="2420755883" sldId="262"/>
        </pc:sldMkLst>
        <pc:spChg chg="mod">
          <ac:chgData name="Peter" userId="aedb3711a5651216" providerId="LiveId" clId="{DC8B9946-4714-4C52-92D4-5304708F5130}" dt="2021-08-03T06:48:47.174" v="1655" actId="20577"/>
          <ac:spMkLst>
            <pc:docMk/>
            <pc:sldMk cId="2420755883" sldId="262"/>
            <ac:spMk id="4" creationId="{F6F5FAC4-6037-41D2-AB2E-490EF233BC15}"/>
          </ac:spMkLst>
        </pc:spChg>
        <pc:spChg chg="mod">
          <ac:chgData name="Peter" userId="aedb3711a5651216" providerId="LiveId" clId="{DC8B9946-4714-4C52-92D4-5304708F5130}" dt="2021-08-03T08:10:08.944" v="2487" actId="1076"/>
          <ac:spMkLst>
            <pc:docMk/>
            <pc:sldMk cId="2420755883" sldId="262"/>
            <ac:spMk id="8" creationId="{402EE167-BF86-4E68-8925-88277AFCB804}"/>
          </ac:spMkLst>
        </pc:spChg>
        <pc:spChg chg="mod">
          <ac:chgData name="Peter" userId="aedb3711a5651216" providerId="LiveId" clId="{DC8B9946-4714-4C52-92D4-5304708F5130}" dt="2021-08-03T07:15:16.287" v="1975" actId="20577"/>
          <ac:spMkLst>
            <pc:docMk/>
            <pc:sldMk cId="2420755883" sldId="262"/>
            <ac:spMk id="10" creationId="{9127BE64-01CB-4D43-A046-EF8D6B898BFA}"/>
          </ac:spMkLst>
        </pc:spChg>
        <pc:spChg chg="mod">
          <ac:chgData name="Peter" userId="aedb3711a5651216" providerId="LiveId" clId="{DC8B9946-4714-4C52-92D4-5304708F5130}" dt="2021-08-03T07:14:49.119" v="1972" actId="20577"/>
          <ac:spMkLst>
            <pc:docMk/>
            <pc:sldMk cId="2420755883" sldId="262"/>
            <ac:spMk id="11" creationId="{FF8A790F-C2BC-4E9B-8459-6369A4EB623C}"/>
          </ac:spMkLst>
        </pc:spChg>
        <pc:spChg chg="del">
          <ac:chgData name="Peter" userId="aedb3711a5651216" providerId="LiveId" clId="{DC8B9946-4714-4C52-92D4-5304708F5130}" dt="2021-08-03T06:58:22.938" v="1766" actId="478"/>
          <ac:spMkLst>
            <pc:docMk/>
            <pc:sldMk cId="2420755883" sldId="262"/>
            <ac:spMk id="12" creationId="{A7FE3328-BAAA-4D2A-9FA3-3116A55F694A}"/>
          </ac:spMkLst>
        </pc:spChg>
        <pc:spChg chg="del mod">
          <ac:chgData name="Peter" userId="aedb3711a5651216" providerId="LiveId" clId="{DC8B9946-4714-4C52-92D4-5304708F5130}" dt="2021-08-03T06:57:41.116" v="1750" actId="478"/>
          <ac:spMkLst>
            <pc:docMk/>
            <pc:sldMk cId="2420755883" sldId="262"/>
            <ac:spMk id="13" creationId="{2530BAED-963E-4E54-856B-01BA63CBDC8E}"/>
          </ac:spMkLst>
        </pc:spChg>
      </pc:sldChg>
      <pc:sldChg chg="addSp modSp add mod ord">
        <pc:chgData name="Peter" userId="aedb3711a5651216" providerId="LiveId" clId="{DC8B9946-4714-4C52-92D4-5304708F5130}" dt="2021-08-03T08:10:32.679" v="2488" actId="1076"/>
        <pc:sldMkLst>
          <pc:docMk/>
          <pc:sldMk cId="2730446598" sldId="263"/>
        </pc:sldMkLst>
        <pc:spChg chg="mod">
          <ac:chgData name="Peter" userId="aedb3711a5651216" providerId="LiveId" clId="{DC8B9946-4714-4C52-92D4-5304708F5130}" dt="2021-08-03T07:06:46.461" v="1923" actId="20577"/>
          <ac:spMkLst>
            <pc:docMk/>
            <pc:sldMk cId="2730446598" sldId="263"/>
            <ac:spMk id="4" creationId="{F6F5FAC4-6037-41D2-AB2E-490EF233BC15}"/>
          </ac:spMkLst>
        </pc:spChg>
        <pc:spChg chg="add mod">
          <ac:chgData name="Peter" userId="aedb3711a5651216" providerId="LiveId" clId="{DC8B9946-4714-4C52-92D4-5304708F5130}" dt="2021-08-03T07:28:21.306" v="2202" actId="1076"/>
          <ac:spMkLst>
            <pc:docMk/>
            <pc:sldMk cId="2730446598" sldId="263"/>
            <ac:spMk id="6" creationId="{EB9AA9D4-726A-44B3-BFE5-69FD3BE155A9}"/>
          </ac:spMkLst>
        </pc:spChg>
        <pc:spChg chg="mod">
          <ac:chgData name="Peter" userId="aedb3711a5651216" providerId="LiveId" clId="{DC8B9946-4714-4C52-92D4-5304708F5130}" dt="2021-08-03T07:28:17.039" v="2201" actId="1076"/>
          <ac:spMkLst>
            <pc:docMk/>
            <pc:sldMk cId="2730446598" sldId="263"/>
            <ac:spMk id="8" creationId="{402EE167-BF86-4E68-8925-88277AFCB804}"/>
          </ac:spMkLst>
        </pc:spChg>
        <pc:spChg chg="add mod">
          <ac:chgData name="Peter" userId="aedb3711a5651216" providerId="LiveId" clId="{DC8B9946-4714-4C52-92D4-5304708F5130}" dt="2021-08-03T07:28:23.923" v="2203" actId="1076"/>
          <ac:spMkLst>
            <pc:docMk/>
            <pc:sldMk cId="2730446598" sldId="263"/>
            <ac:spMk id="9" creationId="{0DA3C746-45CE-4F5A-94F7-0D76C1458516}"/>
          </ac:spMkLst>
        </pc:spChg>
        <pc:spChg chg="mod">
          <ac:chgData name="Peter" userId="aedb3711a5651216" providerId="LiveId" clId="{DC8B9946-4714-4C52-92D4-5304708F5130}" dt="2021-08-03T07:15:23.939" v="1977"/>
          <ac:spMkLst>
            <pc:docMk/>
            <pc:sldMk cId="2730446598" sldId="263"/>
            <ac:spMk id="10" creationId="{9127BE64-01CB-4D43-A046-EF8D6B898BFA}"/>
          </ac:spMkLst>
        </pc:spChg>
        <pc:spChg chg="mod">
          <ac:chgData name="Peter" userId="aedb3711a5651216" providerId="LiveId" clId="{DC8B9946-4714-4C52-92D4-5304708F5130}" dt="2021-08-03T08:10:32.679" v="2488" actId="1076"/>
          <ac:spMkLst>
            <pc:docMk/>
            <pc:sldMk cId="2730446598" sldId="263"/>
            <ac:spMk id="11" creationId="{FF8A790F-C2BC-4E9B-8459-6369A4EB623C}"/>
          </ac:spMkLst>
        </pc:spChg>
        <pc:spChg chg="add mod">
          <ac:chgData name="Peter" userId="aedb3711a5651216" providerId="LiveId" clId="{DC8B9946-4714-4C52-92D4-5304708F5130}" dt="2021-08-03T07:28:31.439" v="2204" actId="1076"/>
          <ac:spMkLst>
            <pc:docMk/>
            <pc:sldMk cId="2730446598" sldId="263"/>
            <ac:spMk id="12" creationId="{E30FB016-EE0C-45F0-A283-C620BDBFC42A}"/>
          </ac:spMkLst>
        </pc:spChg>
        <pc:spChg chg="add mod">
          <ac:chgData name="Peter" userId="aedb3711a5651216" providerId="LiveId" clId="{DC8B9946-4714-4C52-92D4-5304708F5130}" dt="2021-08-03T07:29:47.588" v="2225"/>
          <ac:spMkLst>
            <pc:docMk/>
            <pc:sldMk cId="2730446598" sldId="263"/>
            <ac:spMk id="13" creationId="{29E3D5D5-B3ED-4E90-BF2A-916FC16BB3FE}"/>
          </ac:spMkLst>
        </pc:spChg>
        <pc:spChg chg="add mod">
          <ac:chgData name="Peter" userId="aedb3711a5651216" providerId="LiveId" clId="{DC8B9946-4714-4C52-92D4-5304708F5130}" dt="2021-08-03T07:31:25.360" v="2254" actId="1076"/>
          <ac:spMkLst>
            <pc:docMk/>
            <pc:sldMk cId="2730446598" sldId="263"/>
            <ac:spMk id="14" creationId="{75820104-E243-443F-B3C3-6FE5F3688D35}"/>
          </ac:spMkLst>
        </pc:spChg>
      </pc:sldChg>
      <pc:sldChg chg="delSp modSp add mod">
        <pc:chgData name="Peter" userId="aedb3711a5651216" providerId="LiveId" clId="{DC8B9946-4714-4C52-92D4-5304708F5130}" dt="2021-08-03T08:10:39.327" v="2490" actId="1076"/>
        <pc:sldMkLst>
          <pc:docMk/>
          <pc:sldMk cId="2472379059" sldId="264"/>
        </pc:sldMkLst>
        <pc:spChg chg="mod">
          <ac:chgData name="Peter" userId="aedb3711a5651216" providerId="LiveId" clId="{DC8B9946-4714-4C52-92D4-5304708F5130}" dt="2021-08-03T07:56:42.888" v="2455" actId="1076"/>
          <ac:spMkLst>
            <pc:docMk/>
            <pc:sldMk cId="2472379059" sldId="264"/>
            <ac:spMk id="4" creationId="{F6F5FAC4-6037-41D2-AB2E-490EF233BC15}"/>
          </ac:spMkLst>
        </pc:spChg>
        <pc:spChg chg="mod">
          <ac:chgData name="Peter" userId="aedb3711a5651216" providerId="LiveId" clId="{DC8B9946-4714-4C52-92D4-5304708F5130}" dt="2021-08-03T07:56:50.947" v="2457" actId="1076"/>
          <ac:spMkLst>
            <pc:docMk/>
            <pc:sldMk cId="2472379059" sldId="264"/>
            <ac:spMk id="6" creationId="{EB9AA9D4-726A-44B3-BFE5-69FD3BE155A9}"/>
          </ac:spMkLst>
        </pc:spChg>
        <pc:spChg chg="mod">
          <ac:chgData name="Peter" userId="aedb3711a5651216" providerId="LiveId" clId="{DC8B9946-4714-4C52-92D4-5304708F5130}" dt="2021-08-03T07:38:08.084" v="2399" actId="20577"/>
          <ac:spMkLst>
            <pc:docMk/>
            <pc:sldMk cId="2472379059" sldId="264"/>
            <ac:spMk id="8" creationId="{402EE167-BF86-4E68-8925-88277AFCB804}"/>
          </ac:spMkLst>
        </pc:spChg>
        <pc:spChg chg="mod">
          <ac:chgData name="Peter" userId="aedb3711a5651216" providerId="LiveId" clId="{DC8B9946-4714-4C52-92D4-5304708F5130}" dt="2021-08-03T07:56:50.947" v="2457" actId="1076"/>
          <ac:spMkLst>
            <pc:docMk/>
            <pc:sldMk cId="2472379059" sldId="264"/>
            <ac:spMk id="9" creationId="{0DA3C746-45CE-4F5A-94F7-0D76C1458516}"/>
          </ac:spMkLst>
        </pc:spChg>
        <pc:spChg chg="mod">
          <ac:chgData name="Peter" userId="aedb3711a5651216" providerId="LiveId" clId="{DC8B9946-4714-4C52-92D4-5304708F5130}" dt="2021-08-03T07:56:50.947" v="2457" actId="1076"/>
          <ac:spMkLst>
            <pc:docMk/>
            <pc:sldMk cId="2472379059" sldId="264"/>
            <ac:spMk id="10" creationId="{9127BE64-01CB-4D43-A046-EF8D6B898BFA}"/>
          </ac:spMkLst>
        </pc:spChg>
        <pc:spChg chg="mod">
          <ac:chgData name="Peter" userId="aedb3711a5651216" providerId="LiveId" clId="{DC8B9946-4714-4C52-92D4-5304708F5130}" dt="2021-08-03T08:10:39.327" v="2490" actId="1076"/>
          <ac:spMkLst>
            <pc:docMk/>
            <pc:sldMk cId="2472379059" sldId="264"/>
            <ac:spMk id="11" creationId="{FF8A790F-C2BC-4E9B-8459-6369A4EB623C}"/>
          </ac:spMkLst>
        </pc:spChg>
        <pc:spChg chg="del">
          <ac:chgData name="Peter" userId="aedb3711a5651216" providerId="LiveId" clId="{DC8B9946-4714-4C52-92D4-5304708F5130}" dt="2021-08-03T07:38:31.972" v="2415" actId="478"/>
          <ac:spMkLst>
            <pc:docMk/>
            <pc:sldMk cId="2472379059" sldId="264"/>
            <ac:spMk id="12" creationId="{E30FB016-EE0C-45F0-A283-C620BDBFC42A}"/>
          </ac:spMkLst>
        </pc:spChg>
        <pc:spChg chg="del">
          <ac:chgData name="Peter" userId="aedb3711a5651216" providerId="LiveId" clId="{DC8B9946-4714-4C52-92D4-5304708F5130}" dt="2021-08-03T07:38:47.770" v="2417" actId="478"/>
          <ac:spMkLst>
            <pc:docMk/>
            <pc:sldMk cId="2472379059" sldId="264"/>
            <ac:spMk id="13" creationId="{29E3D5D5-B3ED-4E90-BF2A-916FC16BB3FE}"/>
          </ac:spMkLst>
        </pc:spChg>
        <pc:spChg chg="del">
          <ac:chgData name="Peter" userId="aedb3711a5651216" providerId="LiveId" clId="{DC8B9946-4714-4C52-92D4-5304708F5130}" dt="2021-08-03T07:38:50.440" v="2418" actId="478"/>
          <ac:spMkLst>
            <pc:docMk/>
            <pc:sldMk cId="2472379059" sldId="264"/>
            <ac:spMk id="14" creationId="{75820104-E243-443F-B3C3-6FE5F3688D35}"/>
          </ac:spMkLst>
        </pc:spChg>
      </pc:sldChg>
      <pc:sldChg chg="add del">
        <pc:chgData name="Peter" userId="aedb3711a5651216" providerId="LiveId" clId="{DC8B9946-4714-4C52-92D4-5304708F5130}" dt="2021-08-03T07:54:23.424" v="2443"/>
        <pc:sldMkLst>
          <pc:docMk/>
          <pc:sldMk cId="1198428648" sldId="265"/>
        </pc:sldMkLst>
      </pc:sldChg>
      <pc:sldChg chg="addSp delSp modSp add mod">
        <pc:chgData name="Peter" userId="aedb3711a5651216" providerId="LiveId" clId="{DC8B9946-4714-4C52-92D4-5304708F5130}" dt="2021-08-03T08:07:02.600" v="2476" actId="20577"/>
        <pc:sldMkLst>
          <pc:docMk/>
          <pc:sldMk cId="2317273664" sldId="265"/>
        </pc:sldMkLst>
        <pc:spChg chg="mod">
          <ac:chgData name="Peter" userId="aedb3711a5651216" providerId="LiveId" clId="{DC8B9946-4714-4C52-92D4-5304708F5130}" dt="2021-08-03T08:07:02.600" v="2476" actId="20577"/>
          <ac:spMkLst>
            <pc:docMk/>
            <pc:sldMk cId="2317273664" sldId="265"/>
            <ac:spMk id="4" creationId="{F6F5FAC4-6037-41D2-AB2E-490EF233BC15}"/>
          </ac:spMkLst>
        </pc:spChg>
        <pc:spChg chg="del">
          <ac:chgData name="Peter" userId="aedb3711a5651216" providerId="LiveId" clId="{DC8B9946-4714-4C52-92D4-5304708F5130}" dt="2021-08-03T07:56:08.351" v="2447" actId="478"/>
          <ac:spMkLst>
            <pc:docMk/>
            <pc:sldMk cId="2317273664" sldId="265"/>
            <ac:spMk id="6" creationId="{EB9AA9D4-726A-44B3-BFE5-69FD3BE155A9}"/>
          </ac:spMkLst>
        </pc:spChg>
        <pc:spChg chg="del">
          <ac:chgData name="Peter" userId="aedb3711a5651216" providerId="LiveId" clId="{DC8B9946-4714-4C52-92D4-5304708F5130}" dt="2021-08-03T07:56:07.066" v="2446" actId="478"/>
          <ac:spMkLst>
            <pc:docMk/>
            <pc:sldMk cId="2317273664" sldId="265"/>
            <ac:spMk id="8" creationId="{402EE167-BF86-4E68-8925-88277AFCB804}"/>
          </ac:spMkLst>
        </pc:spChg>
        <pc:spChg chg="del">
          <ac:chgData name="Peter" userId="aedb3711a5651216" providerId="LiveId" clId="{DC8B9946-4714-4C52-92D4-5304708F5130}" dt="2021-08-03T07:56:10.106" v="2448" actId="478"/>
          <ac:spMkLst>
            <pc:docMk/>
            <pc:sldMk cId="2317273664" sldId="265"/>
            <ac:spMk id="9" creationId="{0DA3C746-45CE-4F5A-94F7-0D76C1458516}"/>
          </ac:spMkLst>
        </pc:spChg>
        <pc:spChg chg="del">
          <ac:chgData name="Peter" userId="aedb3711a5651216" providerId="LiveId" clId="{DC8B9946-4714-4C52-92D4-5304708F5130}" dt="2021-08-03T07:56:11.785" v="2449" actId="478"/>
          <ac:spMkLst>
            <pc:docMk/>
            <pc:sldMk cId="2317273664" sldId="265"/>
            <ac:spMk id="10" creationId="{9127BE64-01CB-4D43-A046-EF8D6B898BFA}"/>
          </ac:spMkLst>
        </pc:spChg>
        <pc:spChg chg="del">
          <ac:chgData name="Peter" userId="aedb3711a5651216" providerId="LiveId" clId="{DC8B9946-4714-4C52-92D4-5304708F5130}" dt="2021-08-03T07:56:04.214" v="2445" actId="478"/>
          <ac:spMkLst>
            <pc:docMk/>
            <pc:sldMk cId="2317273664" sldId="265"/>
            <ac:spMk id="11" creationId="{FF8A790F-C2BC-4E9B-8459-6369A4EB623C}"/>
          </ac:spMkLst>
        </pc:spChg>
        <pc:picChg chg="add mod">
          <ac:chgData name="Peter" userId="aedb3711a5651216" providerId="LiveId" clId="{DC8B9946-4714-4C52-92D4-5304708F5130}" dt="2021-08-03T07:56:26.204" v="2453" actId="1076"/>
          <ac:picMkLst>
            <pc:docMk/>
            <pc:sldMk cId="2317273664" sldId="265"/>
            <ac:picMk id="3" creationId="{E2F79152-9C66-49F0-89B2-5DF69952A47E}"/>
          </ac:picMkLst>
        </pc:picChg>
      </pc:sldChg>
      <pc:sldChg chg="new del">
        <pc:chgData name="Peter" userId="aedb3711a5651216" providerId="LiveId" clId="{DC8B9946-4714-4C52-92D4-5304708F5130}" dt="2021-08-03T07:54:05.768" v="2441" actId="680"/>
        <pc:sldMkLst>
          <pc:docMk/>
          <pc:sldMk cId="2451699359" sldId="265"/>
        </pc:sldMkLst>
      </pc:sldChg>
      <pc:sldChg chg="new del">
        <pc:chgData name="Peter" userId="aedb3711a5651216" providerId="LiveId" clId="{DC8B9946-4714-4C52-92D4-5304708F5130}" dt="2021-08-03T07:57:20.989" v="2459" actId="680"/>
        <pc:sldMkLst>
          <pc:docMk/>
          <pc:sldMk cId="510164513" sldId="266"/>
        </pc:sldMkLst>
      </pc:sldChg>
      <pc:sldChg chg="addSp delSp modSp add mod">
        <pc:chgData name="Peter" userId="aedb3711a5651216" providerId="LiveId" clId="{DC8B9946-4714-4C52-92D4-5304708F5130}" dt="2021-08-03T08:11:05.508" v="2492" actId="1076"/>
        <pc:sldMkLst>
          <pc:docMk/>
          <pc:sldMk cId="834937728" sldId="266"/>
        </pc:sldMkLst>
        <pc:spChg chg="del">
          <ac:chgData name="Peter" userId="aedb3711a5651216" providerId="LiveId" clId="{DC8B9946-4714-4C52-92D4-5304708F5130}" dt="2021-08-03T08:07:20.662" v="2477" actId="478"/>
          <ac:spMkLst>
            <pc:docMk/>
            <pc:sldMk cId="834937728" sldId="266"/>
            <ac:spMk id="4" creationId="{F6F5FAC4-6037-41D2-AB2E-490EF233BC15}"/>
          </ac:spMkLst>
        </pc:spChg>
        <pc:spChg chg="add del">
          <ac:chgData name="Peter" userId="aedb3711a5651216" providerId="LiveId" clId="{DC8B9946-4714-4C52-92D4-5304708F5130}" dt="2021-08-03T08:07:22.201" v="2481"/>
          <ac:spMkLst>
            <pc:docMk/>
            <pc:sldMk cId="834937728" sldId="266"/>
            <ac:spMk id="6" creationId="{01F711EE-12AC-4FF8-B87E-A55CD0D2FD88}"/>
          </ac:spMkLst>
        </pc:spChg>
        <pc:spChg chg="add mod">
          <ac:chgData name="Peter" userId="aedb3711a5651216" providerId="LiveId" clId="{DC8B9946-4714-4C52-92D4-5304708F5130}" dt="2021-08-03T08:07:28.124" v="2482"/>
          <ac:spMkLst>
            <pc:docMk/>
            <pc:sldMk cId="834937728" sldId="266"/>
            <ac:spMk id="7" creationId="{875FC360-5BED-491B-BF81-E2315342097C}"/>
          </ac:spMkLst>
        </pc:spChg>
        <pc:picChg chg="add mod">
          <ac:chgData name="Peter" userId="aedb3711a5651216" providerId="LiveId" clId="{DC8B9946-4714-4C52-92D4-5304708F5130}" dt="2021-08-03T08:11:05.508" v="2492" actId="1076"/>
          <ac:picMkLst>
            <pc:docMk/>
            <pc:sldMk cId="834937728" sldId="266"/>
            <ac:picMk id="2" creationId="{F7C32E98-B096-4F8B-A187-C1EFD578EAA1}"/>
          </ac:picMkLst>
        </pc:picChg>
        <pc:picChg chg="del">
          <ac:chgData name="Peter" userId="aedb3711a5651216" providerId="LiveId" clId="{DC8B9946-4714-4C52-92D4-5304708F5130}" dt="2021-08-03T08:06:38.494" v="2461" actId="478"/>
          <ac:picMkLst>
            <pc:docMk/>
            <pc:sldMk cId="834937728" sldId="266"/>
            <ac:picMk id="3" creationId="{E2F79152-9C66-49F0-89B2-5DF69952A47E}"/>
          </ac:picMkLst>
        </pc:picChg>
      </pc:sldChg>
      <pc:sldMasterChg chg="addSp modSp mod addSldLayout">
        <pc:chgData name="Peter" userId="aedb3711a5651216" providerId="LiveId" clId="{DC8B9946-4714-4C52-92D4-5304708F5130}" dt="2021-08-03T03:32:26.386" v="468" actId="2711"/>
        <pc:sldMasterMkLst>
          <pc:docMk/>
          <pc:sldMasterMk cId="2624161230" sldId="2147483648"/>
        </pc:sldMasterMkLst>
        <pc:spChg chg="add mod">
          <ac:chgData name="Peter" userId="aedb3711a5651216" providerId="LiveId" clId="{DC8B9946-4714-4C52-92D4-5304708F5130}" dt="2021-08-03T03:32:26.386" v="468" actId="2711"/>
          <ac:spMkLst>
            <pc:docMk/>
            <pc:sldMasterMk cId="2624161230" sldId="2147483648"/>
            <ac:spMk id="2" creationId="{2C8EED32-0A76-424C-ADC8-13D9E4925F35}"/>
          </ac:spMkLst>
        </pc:spChg>
        <pc:sldLayoutChg chg="add">
          <pc:chgData name="Peter" userId="aedb3711a5651216" providerId="LiveId" clId="{DC8B9946-4714-4C52-92D4-5304708F5130}" dt="2021-08-03T02:45:01.867" v="0" actId="680"/>
          <pc:sldLayoutMkLst>
            <pc:docMk/>
            <pc:sldMasterMk cId="2624161230" sldId="2147483648"/>
            <pc:sldLayoutMk cId="57883687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523E6-12F0-4303-8DEA-5DAE7480C7C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9D273-F3E2-455A-A00D-B9816BC6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3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8039-D96A-4C65-838B-8022C7B61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6A66A-7B43-4D81-850E-A9006D79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788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8EED32-0A76-424C-ADC8-13D9E4925F35}"/>
              </a:ext>
            </a:extLst>
          </p:cNvPr>
          <p:cNvSpPr txBox="1"/>
          <p:nvPr userDrawn="1"/>
        </p:nvSpPr>
        <p:spPr>
          <a:xfrm>
            <a:off x="11582400" y="6488668"/>
            <a:ext cx="5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6556D0-C102-4C72-BB7F-FF5F72C03F8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6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4DE9E0-1125-458E-8F9B-062C0775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2363303"/>
            <a:ext cx="10557164" cy="2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F79152-9C66-49F0-89B2-5DF69952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76" y="1200728"/>
            <a:ext cx="9088447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C32E98-B096-4F8B-A187-C1EFD578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3" y="1385457"/>
            <a:ext cx="9099354" cy="43621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5FC360-5BED-491B-BF81-E2315342097C}"/>
              </a:ext>
            </a:extLst>
          </p:cNvPr>
          <p:cNvSpPr txBox="1"/>
          <p:nvPr/>
        </p:nvSpPr>
        <p:spPr>
          <a:xfrm>
            <a:off x="154112" y="102742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239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3A5D50-0DF1-4920-9AAB-04A181A20BEC}"/>
              </a:ext>
            </a:extLst>
          </p:cNvPr>
          <p:cNvSpPr txBox="1"/>
          <p:nvPr/>
        </p:nvSpPr>
        <p:spPr>
          <a:xfrm>
            <a:off x="938049" y="846827"/>
            <a:ext cx="449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session encoding problem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0D9A54-3FD2-4DE6-A47D-40986E0A6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" t="2969"/>
          <a:stretch/>
        </p:blipFill>
        <p:spPr>
          <a:xfrm>
            <a:off x="2004486" y="1529357"/>
            <a:ext cx="6857021" cy="24125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012FFC-C54A-4AF1-A8FD-3DFFBC73D931}"/>
              </a:ext>
            </a:extLst>
          </p:cNvPr>
          <p:cNvSpPr txBox="1"/>
          <p:nvPr/>
        </p:nvSpPr>
        <p:spPr>
          <a:xfrm>
            <a:off x="938048" y="4162785"/>
            <a:ext cx="700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long-rang dependency capturing problem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EBDD47-1D51-47CF-B497-46E76D9236FA}"/>
              </a:ext>
            </a:extLst>
          </p:cNvPr>
          <p:cNvSpPr txBox="1"/>
          <p:nvPr/>
        </p:nvSpPr>
        <p:spPr>
          <a:xfrm>
            <a:off x="1018442" y="4845315"/>
            <a:ext cx="1015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GNN model, each layer can capture only 1-hop relation, the optimal number of layers for the GNN models is usually no longer than 3, due to overfitting and over-smoothing problems. Thus, the model can only capture up to 3-hop relation.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S2MG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3A5D50-0DF1-4920-9AAB-04A181A20BEC}"/>
              </a:ext>
            </a:extLst>
          </p:cNvPr>
          <p:cNvSpPr txBox="1"/>
          <p:nvPr/>
        </p:nvSpPr>
        <p:spPr>
          <a:xfrm>
            <a:off x="938049" y="846827"/>
            <a:ext cx="782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S2MG:Session to EOP (edge-order preserving) Multigraph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C596A6-D9C1-41AA-83E8-59D72497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74" y="1311047"/>
            <a:ext cx="6897063" cy="3534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42ED5A-9565-4031-8333-832019412894}"/>
                  </a:ext>
                </a:extLst>
              </p:cNvPr>
              <p:cNvSpPr txBox="1"/>
              <p:nvPr/>
            </p:nvSpPr>
            <p:spPr>
              <a:xfrm>
                <a:off x="1018442" y="4946788"/>
                <a:ext cx="10155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node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ordered by the time of their occurrences in the session. If there are multiple transitions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multiple edges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created.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42ED5A-9565-4031-8333-832019412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42" y="4946788"/>
                <a:ext cx="10155116" cy="1200329"/>
              </a:xfrm>
              <a:prstGeom prst="rect">
                <a:avLst/>
              </a:prstGeom>
              <a:blipFill>
                <a:blip r:embed="rId3"/>
                <a:stretch>
                  <a:fillRect l="-900" t="-4061" r="-96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C518FDE-6715-44AB-909B-7270F3E76BDF}"/>
              </a:ext>
            </a:extLst>
          </p:cNvPr>
          <p:cNvSpPr/>
          <p:nvPr/>
        </p:nvSpPr>
        <p:spPr>
          <a:xfrm>
            <a:off x="4628382" y="1308492"/>
            <a:ext cx="2233246" cy="20413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S2SG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3A5D50-0DF1-4920-9AAB-04A181A20BEC}"/>
              </a:ext>
            </a:extLst>
          </p:cNvPr>
          <p:cNvSpPr txBox="1"/>
          <p:nvPr/>
        </p:nvSpPr>
        <p:spPr>
          <a:xfrm>
            <a:off x="938049" y="846827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S2MG:Session to Shortcut Graph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C596A6-D9C1-41AA-83E8-59D72497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74" y="1311047"/>
            <a:ext cx="6897063" cy="3534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42ED5A-9565-4031-8333-832019412894}"/>
                  </a:ext>
                </a:extLst>
              </p:cNvPr>
              <p:cNvSpPr txBox="1"/>
              <p:nvPr/>
            </p:nvSpPr>
            <p:spPr>
              <a:xfrm>
                <a:off x="1018442" y="4946788"/>
                <a:ext cx="10155116" cy="160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order pair of nodes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edge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created if and only if there exists a pair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Besides, self-loops are also added to the graph for information aggregation, which is a common practice in GAT models.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42ED5A-9565-4031-8333-832019412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42" y="4946788"/>
                <a:ext cx="10155116" cy="1601400"/>
              </a:xfrm>
              <a:prstGeom prst="rect">
                <a:avLst/>
              </a:prstGeom>
              <a:blipFill>
                <a:blip r:embed="rId3"/>
                <a:stretch>
                  <a:fillRect l="-900" t="-3042" r="-960" b="-7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C518FDE-6715-44AB-909B-7270F3E76BDF}"/>
              </a:ext>
            </a:extLst>
          </p:cNvPr>
          <p:cNvSpPr/>
          <p:nvPr/>
        </p:nvSpPr>
        <p:spPr>
          <a:xfrm>
            <a:off x="7029835" y="1308492"/>
            <a:ext cx="2234237" cy="20413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7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3A5D50-0DF1-4920-9AAB-04A181A20BEC}"/>
              </a:ext>
            </a:extLst>
          </p:cNvPr>
          <p:cNvSpPr txBox="1"/>
          <p:nvPr/>
        </p:nvSpPr>
        <p:spPr>
          <a:xfrm>
            <a:off x="548110" y="717376"/>
            <a:ext cx="1109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LESSR: Lossless Edge-order preserving aggregation and Shortcut graph attention for Session-based Recommendation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7A3A04-1615-4781-B3EB-63FC96CB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" y="1639787"/>
            <a:ext cx="11983915" cy="46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6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873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LESSR-EOPA (Edge-Order-Preserving Aggregation) Layer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2EE167-BF86-4E68-8925-88277AFCB804}"/>
                  </a:ext>
                </a:extLst>
              </p:cNvPr>
              <p:cNvSpPr txBox="1"/>
              <p:nvPr/>
            </p:nvSpPr>
            <p:spPr>
              <a:xfrm>
                <a:off x="938049" y="4016872"/>
                <a:ext cx="10155116" cy="1392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embedding of node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{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hidden states of GRU,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integer attributes of the edges for node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𝑚𝑠𝑔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𝑢𝑝𝑑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learnable parameters.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2EE167-BF86-4E68-8925-88277AF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9" y="4016872"/>
                <a:ext cx="10155116" cy="1392369"/>
              </a:xfrm>
              <a:prstGeom prst="rect">
                <a:avLst/>
              </a:prstGeom>
              <a:blipFill>
                <a:blip r:embed="rId2"/>
                <a:stretch>
                  <a:fillRect l="-960" r="-168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127BE64-01CB-4D43-A046-EF8D6B898BFA}"/>
              </a:ext>
            </a:extLst>
          </p:cNvPr>
          <p:cNvSpPr txBox="1"/>
          <p:nvPr/>
        </p:nvSpPr>
        <p:spPr>
          <a:xfrm>
            <a:off x="938049" y="846827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update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8A790F-C2BC-4E9B-8459-6369A4EB623C}"/>
                  </a:ext>
                </a:extLst>
              </p:cNvPr>
              <p:cNvSpPr txBox="1"/>
              <p:nvPr/>
            </p:nvSpPr>
            <p:spPr>
              <a:xfrm>
                <a:off x="4319007" y="1426544"/>
                <a:ext cx="3553986" cy="607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𝑢𝑝𝑑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8A790F-C2BC-4E9B-8459-6369A4EB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07" y="1426544"/>
                <a:ext cx="3553986" cy="607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7FE3328-BAAA-4D2A-9FA3-3116A55F694A}"/>
              </a:ext>
            </a:extLst>
          </p:cNvPr>
          <p:cNvSpPr txBox="1"/>
          <p:nvPr/>
        </p:nvSpPr>
        <p:spPr>
          <a:xfrm>
            <a:off x="938049" y="2379463"/>
            <a:ext cx="317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aggregation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530BAED-963E-4E54-856B-01BA63CBDC8E}"/>
                  </a:ext>
                </a:extLst>
              </p:cNvPr>
              <p:cNvSpPr txBox="1"/>
              <p:nvPr/>
            </p:nvSpPr>
            <p:spPr>
              <a:xfrm>
                <a:off x="3963204" y="3129270"/>
                <a:ext cx="4265591" cy="599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𝐺𝑅𝑈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𝑚𝑠𝑔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530BAED-963E-4E54-856B-01BA63CB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04" y="3129270"/>
                <a:ext cx="4265591" cy="599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5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716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LESSR-SGAT (Shortcut Graph Attention) Layer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2EE167-BF86-4E68-8925-88277AFCB804}"/>
                  </a:ext>
                </a:extLst>
              </p:cNvPr>
              <p:cNvSpPr txBox="1"/>
              <p:nvPr/>
            </p:nvSpPr>
            <p:spPr>
              <a:xfrm>
                <a:off x="938049" y="4505315"/>
                <a:ext cx="10155116" cy="100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set of incoming edges of node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shortcut graph.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𝑘𝑒𝑦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𝑞𝑟𝑦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learnable parameters.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2EE167-BF86-4E68-8925-88277AF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9" y="4505315"/>
                <a:ext cx="10155116" cy="1001108"/>
              </a:xfrm>
              <a:prstGeom prst="rect">
                <a:avLst/>
              </a:prstGeom>
              <a:blipFill>
                <a:blip r:embed="rId2"/>
                <a:stretch>
                  <a:fillRect l="-960" t="-4268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127BE64-01CB-4D43-A046-EF8D6B898BFA}"/>
              </a:ext>
            </a:extLst>
          </p:cNvPr>
          <p:cNvSpPr txBox="1"/>
          <p:nvPr/>
        </p:nvSpPr>
        <p:spPr>
          <a:xfrm>
            <a:off x="938049" y="846827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update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8A790F-C2BC-4E9B-8459-6369A4EB623C}"/>
                  </a:ext>
                </a:extLst>
              </p:cNvPr>
              <p:cNvSpPr txBox="1"/>
              <p:nvPr/>
            </p:nvSpPr>
            <p:spPr>
              <a:xfrm>
                <a:off x="3005200" y="1509534"/>
                <a:ext cx="6044347" cy="2794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𝑘𝑒𝑦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𝑞𝑟𝑦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8A790F-C2BC-4E9B-8459-6369A4EB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200" y="1509534"/>
                <a:ext cx="6044347" cy="2794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75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LESSR-Session Embedding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2EE167-BF86-4E68-8925-88277AFCB804}"/>
                  </a:ext>
                </a:extLst>
              </p:cNvPr>
              <p:cNvSpPr txBox="1"/>
              <p:nvPr/>
            </p:nvSpPr>
            <p:spPr>
              <a:xfrm>
                <a:off x="1018440" y="3140949"/>
                <a:ext cx="10155116" cy="955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𝑙𝑎𝑠𝑡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final layer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node representation of the last item in the session.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learnable parameters.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2EE167-BF86-4E68-8925-88277AF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40" y="3140949"/>
                <a:ext cx="10155116" cy="955583"/>
              </a:xfrm>
              <a:prstGeom prst="rect">
                <a:avLst/>
              </a:prstGeom>
              <a:blipFill>
                <a:blip r:embed="rId2"/>
                <a:stretch>
                  <a:fillRect l="-900" r="-960" b="-11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127BE64-01CB-4D43-A046-EF8D6B898BFA}"/>
              </a:ext>
            </a:extLst>
          </p:cNvPr>
          <p:cNvSpPr txBox="1"/>
          <p:nvPr/>
        </p:nvSpPr>
        <p:spPr>
          <a:xfrm>
            <a:off x="938049" y="846827"/>
            <a:ext cx="386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Graph-level representation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8A790F-C2BC-4E9B-8459-6369A4EB623C}"/>
                  </a:ext>
                </a:extLst>
              </p:cNvPr>
              <p:cNvSpPr txBox="1"/>
              <p:nvPr/>
            </p:nvSpPr>
            <p:spPr>
              <a:xfrm>
                <a:off x="3793700" y="927469"/>
                <a:ext cx="4604594" cy="234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𝑙𝑎𝑠𝑡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8A790F-C2BC-4E9B-8459-6369A4EB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700" y="927469"/>
                <a:ext cx="4604594" cy="234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B9AA9D4-726A-44B3-BFE5-69FD3BE155A9}"/>
              </a:ext>
            </a:extLst>
          </p:cNvPr>
          <p:cNvSpPr txBox="1"/>
          <p:nvPr/>
        </p:nvSpPr>
        <p:spPr>
          <a:xfrm>
            <a:off x="938048" y="4105669"/>
            <a:ext cx="376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Local-level representation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A3C746-45CE-4F5A-94F7-0D76C1458516}"/>
                  </a:ext>
                </a:extLst>
              </p:cNvPr>
              <p:cNvSpPr txBox="1"/>
              <p:nvPr/>
            </p:nvSpPr>
            <p:spPr>
              <a:xfrm>
                <a:off x="5270682" y="4567334"/>
                <a:ext cx="1650631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𝑙𝑎𝑠𝑡</m:t>
                        </m:r>
                      </m:sub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A3C746-45CE-4F5A-94F7-0D76C1458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682" y="4567334"/>
                <a:ext cx="1650631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30FB016-EE0C-45F0-A283-C620BDBFC42A}"/>
              </a:ext>
            </a:extLst>
          </p:cNvPr>
          <p:cNvSpPr txBox="1"/>
          <p:nvPr/>
        </p:nvSpPr>
        <p:spPr>
          <a:xfrm>
            <a:off x="938048" y="5123242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Embedding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E3D5D5-B3ED-4E90-BF2A-916FC16BB3FE}"/>
                  </a:ext>
                </a:extLst>
              </p:cNvPr>
              <p:cNvSpPr txBox="1"/>
              <p:nvPr/>
            </p:nvSpPr>
            <p:spPr>
              <a:xfrm>
                <a:off x="5270681" y="5651509"/>
                <a:ext cx="2487864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E3D5D5-B3ED-4E90-BF2A-916FC16BB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681" y="5651509"/>
                <a:ext cx="2487864" cy="496611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820104-E243-443F-B3C3-6FE5F3688D35}"/>
                  </a:ext>
                </a:extLst>
              </p:cNvPr>
              <p:cNvSpPr txBox="1"/>
              <p:nvPr/>
            </p:nvSpPr>
            <p:spPr>
              <a:xfrm>
                <a:off x="938048" y="6238475"/>
                <a:ext cx="10155116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learnable parameters.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820104-E243-443F-B3C3-6FE5F3688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8" y="6238475"/>
                <a:ext cx="10155116" cy="496611"/>
              </a:xfrm>
              <a:prstGeom prst="rect">
                <a:avLst/>
              </a:prstGeom>
              <a:blipFill>
                <a:blip r:embed="rId6"/>
                <a:stretch>
                  <a:fillRect l="-960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44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F5FAC4-6037-41D2-AB2E-490EF233BC15}"/>
              </a:ext>
            </a:extLst>
          </p:cNvPr>
          <p:cNvSpPr txBox="1"/>
          <p:nvPr/>
        </p:nvSpPr>
        <p:spPr>
          <a:xfrm>
            <a:off x="154112" y="102742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LESSR-Prediction Layer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2EE167-BF86-4E68-8925-88277AFCB804}"/>
                  </a:ext>
                </a:extLst>
              </p:cNvPr>
              <p:cNvSpPr txBox="1"/>
              <p:nvPr/>
            </p:nvSpPr>
            <p:spPr>
              <a:xfrm>
                <a:off x="1018438" y="2594178"/>
                <a:ext cx="10155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predicted probability of the next item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2EE167-BF86-4E68-8925-88277AF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38" y="2594178"/>
                <a:ext cx="10155116" cy="461665"/>
              </a:xfrm>
              <a:prstGeom prst="rect">
                <a:avLst/>
              </a:prstGeom>
              <a:blipFill>
                <a:blip r:embed="rId2"/>
                <a:stretch>
                  <a:fillRect l="-90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127BE64-01CB-4D43-A046-EF8D6B898BFA}"/>
              </a:ext>
            </a:extLst>
          </p:cNvPr>
          <p:cNvSpPr txBox="1"/>
          <p:nvPr/>
        </p:nvSpPr>
        <p:spPr>
          <a:xfrm>
            <a:off x="938049" y="846827"/>
            <a:ext cx="510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probability of the next item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8A790F-C2BC-4E9B-8459-6369A4EB623C}"/>
                  </a:ext>
                </a:extLst>
              </p:cNvPr>
              <p:cNvSpPr txBox="1"/>
              <p:nvPr/>
            </p:nvSpPr>
            <p:spPr>
              <a:xfrm>
                <a:off x="4785765" y="1461466"/>
                <a:ext cx="2619371" cy="1071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8A790F-C2BC-4E9B-8459-6369A4EB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65" y="1461466"/>
                <a:ext cx="2619371" cy="1071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B9AA9D4-726A-44B3-BFE5-69FD3BE155A9}"/>
              </a:ext>
            </a:extLst>
          </p:cNvPr>
          <p:cNvSpPr txBox="1"/>
          <p:nvPr/>
        </p:nvSpPr>
        <p:spPr>
          <a:xfrm>
            <a:off x="938048" y="3301094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A3C746-45CE-4F5A-94F7-0D76C1458516}"/>
                  </a:ext>
                </a:extLst>
              </p:cNvPr>
              <p:cNvSpPr txBox="1"/>
              <p:nvPr/>
            </p:nvSpPr>
            <p:spPr>
              <a:xfrm>
                <a:off x="4348681" y="3960291"/>
                <a:ext cx="349462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A3C746-45CE-4F5A-94F7-0D76C1458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81" y="3960291"/>
                <a:ext cx="3494627" cy="468205"/>
              </a:xfrm>
              <a:prstGeom prst="rect">
                <a:avLst/>
              </a:prstGeom>
              <a:blipFill>
                <a:blip r:embed="rId4"/>
                <a:stretch>
                  <a:fillRect t="-3947" r="-313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37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466</Words>
  <Application>Microsoft Office PowerPoint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35</cp:revision>
  <dcterms:created xsi:type="dcterms:W3CDTF">2021-08-03T02:45:00Z</dcterms:created>
  <dcterms:modified xsi:type="dcterms:W3CDTF">2021-08-04T08:38:17Z</dcterms:modified>
</cp:coreProperties>
</file>