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" userId="aedb3711a5651216" providerId="LiveId" clId="{5F3A2D3F-25ED-43A2-8F1B-D2765C3497E1}"/>
    <pc:docChg chg="undo custSel addSld modSld sldOrd">
      <pc:chgData name="Peter" userId="aedb3711a5651216" providerId="LiveId" clId="{5F3A2D3F-25ED-43A2-8F1B-D2765C3497E1}" dt="2021-11-15T02:51:28.116" v="2846" actId="20577"/>
      <pc:docMkLst>
        <pc:docMk/>
      </pc:docMkLst>
      <pc:sldChg chg="addSp delSp modSp new mod">
        <pc:chgData name="Peter" userId="aedb3711a5651216" providerId="LiveId" clId="{5F3A2D3F-25ED-43A2-8F1B-D2765C3497E1}" dt="2021-11-15T02:44:36.934" v="2837" actId="1076"/>
        <pc:sldMkLst>
          <pc:docMk/>
          <pc:sldMk cId="100528641" sldId="256"/>
        </pc:sldMkLst>
        <pc:spChg chg="del">
          <ac:chgData name="Peter" userId="aedb3711a5651216" providerId="LiveId" clId="{5F3A2D3F-25ED-43A2-8F1B-D2765C3497E1}" dt="2021-11-14T05:42:37.645" v="1" actId="478"/>
          <ac:spMkLst>
            <pc:docMk/>
            <pc:sldMk cId="100528641" sldId="256"/>
            <ac:spMk id="2" creationId="{5C5B29BE-79AF-4B38-BDDE-452BD598236F}"/>
          </ac:spMkLst>
        </pc:spChg>
        <pc:spChg chg="del">
          <ac:chgData name="Peter" userId="aedb3711a5651216" providerId="LiveId" clId="{5F3A2D3F-25ED-43A2-8F1B-D2765C3497E1}" dt="2021-11-14T05:42:40.501" v="2" actId="478"/>
          <ac:spMkLst>
            <pc:docMk/>
            <pc:sldMk cId="100528641" sldId="256"/>
            <ac:spMk id="3" creationId="{75D03C40-AAEF-4949-9CA2-E52B11D251F2}"/>
          </ac:spMkLst>
        </pc:spChg>
        <pc:picChg chg="add mod">
          <ac:chgData name="Peter" userId="aedb3711a5651216" providerId="LiveId" clId="{5F3A2D3F-25ED-43A2-8F1B-D2765C3497E1}" dt="2021-11-15T02:44:36.934" v="2837" actId="1076"/>
          <ac:picMkLst>
            <pc:docMk/>
            <pc:sldMk cId="100528641" sldId="256"/>
            <ac:picMk id="4" creationId="{09A2F82F-4AAD-4471-B795-59B4100D56FF}"/>
          </ac:picMkLst>
        </pc:picChg>
      </pc:sldChg>
      <pc:sldChg chg="addSp delSp modSp new mod">
        <pc:chgData name="Peter" userId="aedb3711a5651216" providerId="LiveId" clId="{5F3A2D3F-25ED-43A2-8F1B-D2765C3497E1}" dt="2021-11-14T06:06:16.085" v="35" actId="1076"/>
        <pc:sldMkLst>
          <pc:docMk/>
          <pc:sldMk cId="2400262794" sldId="257"/>
        </pc:sldMkLst>
        <pc:spChg chg="del">
          <ac:chgData name="Peter" userId="aedb3711a5651216" providerId="LiveId" clId="{5F3A2D3F-25ED-43A2-8F1B-D2765C3497E1}" dt="2021-11-14T05:43:16.995" v="9" actId="478"/>
          <ac:spMkLst>
            <pc:docMk/>
            <pc:sldMk cId="2400262794" sldId="257"/>
            <ac:spMk id="2" creationId="{4FB1547E-D63D-466A-B70F-D0B238C0FD0A}"/>
          </ac:spMkLst>
        </pc:spChg>
        <pc:spChg chg="del">
          <ac:chgData name="Peter" userId="aedb3711a5651216" providerId="LiveId" clId="{5F3A2D3F-25ED-43A2-8F1B-D2765C3497E1}" dt="2021-11-14T05:43:20.402" v="10" actId="478"/>
          <ac:spMkLst>
            <pc:docMk/>
            <pc:sldMk cId="2400262794" sldId="257"/>
            <ac:spMk id="3" creationId="{1530EF00-4065-4292-8A4C-570D17B9911D}"/>
          </ac:spMkLst>
        </pc:spChg>
        <pc:spChg chg="add mod">
          <ac:chgData name="Peter" userId="aedb3711a5651216" providerId="LiveId" clId="{5F3A2D3F-25ED-43A2-8F1B-D2765C3497E1}" dt="2021-11-14T06:05:57.047" v="33" actId="255"/>
          <ac:spMkLst>
            <pc:docMk/>
            <pc:sldMk cId="2400262794" sldId="257"/>
            <ac:spMk id="4" creationId="{8370DA24-7FBB-4D2F-9E2A-9C809D52658C}"/>
          </ac:spMkLst>
        </pc:spChg>
        <pc:spChg chg="add mod">
          <ac:chgData name="Peter" userId="aedb3711a5651216" providerId="LiveId" clId="{5F3A2D3F-25ED-43A2-8F1B-D2765C3497E1}" dt="2021-11-14T06:06:16.085" v="35" actId="1076"/>
          <ac:spMkLst>
            <pc:docMk/>
            <pc:sldMk cId="2400262794" sldId="257"/>
            <ac:spMk id="5" creationId="{565BFEBC-DDE7-40BE-B0A0-9DD3BD31A8DD}"/>
          </ac:spMkLst>
        </pc:spChg>
      </pc:sldChg>
      <pc:sldChg chg="modSp add mod">
        <pc:chgData name="Peter" userId="aedb3711a5651216" providerId="LiveId" clId="{5F3A2D3F-25ED-43A2-8F1B-D2765C3497E1}" dt="2021-11-15T01:49:28.319" v="2798" actId="5793"/>
        <pc:sldMkLst>
          <pc:docMk/>
          <pc:sldMk cId="2491493578" sldId="258"/>
        </pc:sldMkLst>
        <pc:spChg chg="mod">
          <ac:chgData name="Peter" userId="aedb3711a5651216" providerId="LiveId" clId="{5F3A2D3F-25ED-43A2-8F1B-D2765C3497E1}" dt="2021-11-15T01:49:28.319" v="2798" actId="5793"/>
          <ac:spMkLst>
            <pc:docMk/>
            <pc:sldMk cId="2491493578" sldId="258"/>
            <ac:spMk id="5" creationId="{565BFEBC-DDE7-40BE-B0A0-9DD3BD31A8DD}"/>
          </ac:spMkLst>
        </pc:spChg>
      </pc:sldChg>
      <pc:sldChg chg="addSp delSp modSp add mod">
        <pc:chgData name="Peter" userId="aedb3711a5651216" providerId="LiveId" clId="{5F3A2D3F-25ED-43A2-8F1B-D2765C3497E1}" dt="2021-11-15T01:52:33.972" v="2835" actId="20577"/>
        <pc:sldMkLst>
          <pc:docMk/>
          <pc:sldMk cId="4226689035" sldId="259"/>
        </pc:sldMkLst>
        <pc:spChg chg="mod">
          <ac:chgData name="Peter" userId="aedb3711a5651216" providerId="LiveId" clId="{5F3A2D3F-25ED-43A2-8F1B-D2765C3497E1}" dt="2021-11-15T01:52:33.972" v="2835" actId="20577"/>
          <ac:spMkLst>
            <pc:docMk/>
            <pc:sldMk cId="4226689035" sldId="259"/>
            <ac:spMk id="4" creationId="{8370DA24-7FBB-4D2F-9E2A-9C809D52658C}"/>
          </ac:spMkLst>
        </pc:spChg>
        <pc:spChg chg="del">
          <ac:chgData name="Peter" userId="aedb3711a5651216" providerId="LiveId" clId="{5F3A2D3F-25ED-43A2-8F1B-D2765C3497E1}" dt="2021-11-14T06:27:57.817" v="51" actId="478"/>
          <ac:spMkLst>
            <pc:docMk/>
            <pc:sldMk cId="4226689035" sldId="259"/>
            <ac:spMk id="5" creationId="{565BFEBC-DDE7-40BE-B0A0-9DD3BD31A8DD}"/>
          </ac:spMkLst>
        </pc:spChg>
        <pc:picChg chg="add mod">
          <ac:chgData name="Peter" userId="aedb3711a5651216" providerId="LiveId" clId="{5F3A2D3F-25ED-43A2-8F1B-D2765C3497E1}" dt="2021-11-14T06:29:07.078" v="83" actId="1076"/>
          <ac:picMkLst>
            <pc:docMk/>
            <pc:sldMk cId="4226689035" sldId="259"/>
            <ac:picMk id="3" creationId="{847EF75D-E267-4D63-8FB8-9069F5F2CB46}"/>
          </ac:picMkLst>
        </pc:picChg>
      </pc:sldChg>
      <pc:sldChg chg="modSp add mod ord">
        <pc:chgData name="Peter" userId="aedb3711a5651216" providerId="LiveId" clId="{5F3A2D3F-25ED-43A2-8F1B-D2765C3497E1}" dt="2021-11-15T02:51:28.116" v="2846" actId="20577"/>
        <pc:sldMkLst>
          <pc:docMk/>
          <pc:sldMk cId="2477310748" sldId="260"/>
        </pc:sldMkLst>
        <pc:spChg chg="mod">
          <ac:chgData name="Peter" userId="aedb3711a5651216" providerId="LiveId" clId="{5F3A2D3F-25ED-43A2-8F1B-D2765C3497E1}" dt="2021-11-14T06:32:47.454" v="100" actId="14100"/>
          <ac:spMkLst>
            <pc:docMk/>
            <pc:sldMk cId="2477310748" sldId="260"/>
            <ac:spMk id="4" creationId="{8370DA24-7FBB-4D2F-9E2A-9C809D52658C}"/>
          </ac:spMkLst>
        </pc:spChg>
        <pc:spChg chg="mod">
          <ac:chgData name="Peter" userId="aedb3711a5651216" providerId="LiveId" clId="{5F3A2D3F-25ED-43A2-8F1B-D2765C3497E1}" dt="2021-11-15T02:51:28.116" v="2846" actId="20577"/>
          <ac:spMkLst>
            <pc:docMk/>
            <pc:sldMk cId="2477310748" sldId="260"/>
            <ac:spMk id="5" creationId="{565BFEBC-DDE7-40BE-B0A0-9DD3BD31A8DD}"/>
          </ac:spMkLst>
        </pc:spChg>
      </pc:sldChg>
      <pc:sldChg chg="addSp delSp modSp add mod">
        <pc:chgData name="Peter" userId="aedb3711a5651216" providerId="LiveId" clId="{5F3A2D3F-25ED-43A2-8F1B-D2765C3497E1}" dt="2021-11-14T08:52:46.365" v="1898" actId="114"/>
        <pc:sldMkLst>
          <pc:docMk/>
          <pc:sldMk cId="1437774941" sldId="261"/>
        </pc:sldMkLst>
        <pc:spChg chg="add del">
          <ac:chgData name="Peter" userId="aedb3711a5651216" providerId="LiveId" clId="{5F3A2D3F-25ED-43A2-8F1B-D2765C3497E1}" dt="2021-11-14T07:06:25.495" v="556" actId="11529"/>
          <ac:spMkLst>
            <pc:docMk/>
            <pc:sldMk cId="1437774941" sldId="261"/>
            <ac:spMk id="2" creationId="{B36D80BA-B91B-422F-AD1E-F78BE90863DA}"/>
          </ac:spMkLst>
        </pc:spChg>
        <pc:spChg chg="del">
          <ac:chgData name="Peter" userId="aedb3711a5651216" providerId="LiveId" clId="{5F3A2D3F-25ED-43A2-8F1B-D2765C3497E1}" dt="2021-11-14T07:04:53.463" v="554" actId="478"/>
          <ac:spMkLst>
            <pc:docMk/>
            <pc:sldMk cId="1437774941" sldId="261"/>
            <ac:spMk id="5" creationId="{565BFEBC-DDE7-40BE-B0A0-9DD3BD31A8DD}"/>
          </ac:spMkLst>
        </pc:spChg>
        <pc:spChg chg="add mod">
          <ac:chgData name="Peter" userId="aedb3711a5651216" providerId="LiveId" clId="{5F3A2D3F-25ED-43A2-8F1B-D2765C3497E1}" dt="2021-11-14T08:52:46.365" v="1898" actId="114"/>
          <ac:spMkLst>
            <pc:docMk/>
            <pc:sldMk cId="1437774941" sldId="261"/>
            <ac:spMk id="6" creationId="{96CD8A52-9C2B-45FD-9942-4F22A66DCB38}"/>
          </ac:spMkLst>
        </pc:spChg>
        <pc:spChg chg="add del mod">
          <ac:chgData name="Peter" userId="aedb3711a5651216" providerId="LiveId" clId="{5F3A2D3F-25ED-43A2-8F1B-D2765C3497E1}" dt="2021-11-14T07:08:09.118" v="593"/>
          <ac:spMkLst>
            <pc:docMk/>
            <pc:sldMk cId="1437774941" sldId="261"/>
            <ac:spMk id="7" creationId="{810B1EB0-F30A-48A8-8AAE-DC3AEEFF3DC4}"/>
          </ac:spMkLst>
        </pc:spChg>
      </pc:sldChg>
      <pc:sldChg chg="modSp add mod">
        <pc:chgData name="Peter" userId="aedb3711a5651216" providerId="LiveId" clId="{5F3A2D3F-25ED-43A2-8F1B-D2765C3497E1}" dt="2021-11-14T08:52:56.637" v="1899" actId="114"/>
        <pc:sldMkLst>
          <pc:docMk/>
          <pc:sldMk cId="3966211954" sldId="262"/>
        </pc:sldMkLst>
        <pc:spChg chg="mod">
          <ac:chgData name="Peter" userId="aedb3711a5651216" providerId="LiveId" clId="{5F3A2D3F-25ED-43A2-8F1B-D2765C3497E1}" dt="2021-11-14T08:52:56.637" v="1899" actId="114"/>
          <ac:spMkLst>
            <pc:docMk/>
            <pc:sldMk cId="3966211954" sldId="262"/>
            <ac:spMk id="6" creationId="{96CD8A52-9C2B-45FD-9942-4F22A66DCB38}"/>
          </ac:spMkLst>
        </pc:spChg>
      </pc:sldChg>
      <pc:sldChg chg="addSp delSp modSp add mod">
        <pc:chgData name="Peter" userId="aedb3711a5651216" providerId="LiveId" clId="{5F3A2D3F-25ED-43A2-8F1B-D2765C3497E1}" dt="2021-11-14T08:53:03.922" v="1900" actId="114"/>
        <pc:sldMkLst>
          <pc:docMk/>
          <pc:sldMk cId="1876420956" sldId="263"/>
        </pc:sldMkLst>
        <pc:spChg chg="mod">
          <ac:chgData name="Peter" userId="aedb3711a5651216" providerId="LiveId" clId="{5F3A2D3F-25ED-43A2-8F1B-D2765C3497E1}" dt="2021-11-14T08:44:23.380" v="1803" actId="14100"/>
          <ac:spMkLst>
            <pc:docMk/>
            <pc:sldMk cId="1876420956" sldId="263"/>
            <ac:spMk id="4" creationId="{8370DA24-7FBB-4D2F-9E2A-9C809D52658C}"/>
          </ac:spMkLst>
        </pc:spChg>
        <pc:spChg chg="add del mod">
          <ac:chgData name="Peter" userId="aedb3711a5651216" providerId="LiveId" clId="{5F3A2D3F-25ED-43A2-8F1B-D2765C3497E1}" dt="2021-11-14T08:43:53.385" v="1800"/>
          <ac:spMkLst>
            <pc:docMk/>
            <pc:sldMk cId="1876420956" sldId="263"/>
            <ac:spMk id="5" creationId="{AF330651-E710-4E06-BD70-30AA245FC922}"/>
          </ac:spMkLst>
        </pc:spChg>
        <pc:spChg chg="mod">
          <ac:chgData name="Peter" userId="aedb3711a5651216" providerId="LiveId" clId="{5F3A2D3F-25ED-43A2-8F1B-D2765C3497E1}" dt="2021-11-14T08:53:03.922" v="1900" actId="114"/>
          <ac:spMkLst>
            <pc:docMk/>
            <pc:sldMk cId="1876420956" sldId="263"/>
            <ac:spMk id="6" creationId="{96CD8A52-9C2B-45FD-9942-4F22A66DCB38}"/>
          </ac:spMkLst>
        </pc:spChg>
        <pc:spChg chg="add mod">
          <ac:chgData name="Peter" userId="aedb3711a5651216" providerId="LiveId" clId="{5F3A2D3F-25ED-43A2-8F1B-D2765C3497E1}" dt="2021-11-14T08:47:35.641" v="1891" actId="20577"/>
          <ac:spMkLst>
            <pc:docMk/>
            <pc:sldMk cId="1876420956" sldId="263"/>
            <ac:spMk id="7" creationId="{071F6D44-A51E-48C7-A6C2-AAF16C97E36E}"/>
          </ac:spMkLst>
        </pc:spChg>
      </pc:sldChg>
      <pc:sldChg chg="addSp delSp modSp add mod">
        <pc:chgData name="Peter" userId="aedb3711a5651216" providerId="LiveId" clId="{5F3A2D3F-25ED-43A2-8F1B-D2765C3497E1}" dt="2021-11-14T09:50:47.847" v="2391" actId="20577"/>
        <pc:sldMkLst>
          <pc:docMk/>
          <pc:sldMk cId="3980810711" sldId="264"/>
        </pc:sldMkLst>
        <pc:spChg chg="mod">
          <ac:chgData name="Peter" userId="aedb3711a5651216" providerId="LiveId" clId="{5F3A2D3F-25ED-43A2-8F1B-D2765C3497E1}" dt="2021-11-14T08:56:16.489" v="1957" actId="5793"/>
          <ac:spMkLst>
            <pc:docMk/>
            <pc:sldMk cId="3980810711" sldId="264"/>
            <ac:spMk id="6" creationId="{96CD8A52-9C2B-45FD-9942-4F22A66DCB38}"/>
          </ac:spMkLst>
        </pc:spChg>
        <pc:spChg chg="mod">
          <ac:chgData name="Peter" userId="aedb3711a5651216" providerId="LiveId" clId="{5F3A2D3F-25ED-43A2-8F1B-D2765C3497E1}" dt="2021-11-14T09:00:49.295" v="2145" actId="1076"/>
          <ac:spMkLst>
            <pc:docMk/>
            <pc:sldMk cId="3980810711" sldId="264"/>
            <ac:spMk id="7" creationId="{071F6D44-A51E-48C7-A6C2-AAF16C97E36E}"/>
          </ac:spMkLst>
        </pc:spChg>
        <pc:spChg chg="add del">
          <ac:chgData name="Peter" userId="aedb3711a5651216" providerId="LiveId" clId="{5F3A2D3F-25ED-43A2-8F1B-D2765C3497E1}" dt="2021-11-14T09:01:00.838" v="2149"/>
          <ac:spMkLst>
            <pc:docMk/>
            <pc:sldMk cId="3980810711" sldId="264"/>
            <ac:spMk id="8" creationId="{AA1AE51F-FCB9-47E9-BC35-06C486C181D9}"/>
          </ac:spMkLst>
        </pc:spChg>
        <pc:spChg chg="add mod">
          <ac:chgData name="Peter" userId="aedb3711a5651216" providerId="LiveId" clId="{5F3A2D3F-25ED-43A2-8F1B-D2765C3497E1}" dt="2021-11-14T09:42:18.728" v="2203" actId="20577"/>
          <ac:spMkLst>
            <pc:docMk/>
            <pc:sldMk cId="3980810711" sldId="264"/>
            <ac:spMk id="9" creationId="{9A3176CC-581D-41B3-B51F-3751E5976504}"/>
          </ac:spMkLst>
        </pc:spChg>
        <pc:spChg chg="add del">
          <ac:chgData name="Peter" userId="aedb3711a5651216" providerId="LiveId" clId="{5F3A2D3F-25ED-43A2-8F1B-D2765C3497E1}" dt="2021-11-14T09:42:26.263" v="2207"/>
          <ac:spMkLst>
            <pc:docMk/>
            <pc:sldMk cId="3980810711" sldId="264"/>
            <ac:spMk id="10" creationId="{585A0BEF-A01D-4D56-B2AF-395F0220FE1D}"/>
          </ac:spMkLst>
        </pc:spChg>
        <pc:spChg chg="add mod">
          <ac:chgData name="Peter" userId="aedb3711a5651216" providerId="LiveId" clId="{5F3A2D3F-25ED-43A2-8F1B-D2765C3497E1}" dt="2021-11-14T09:44:53.881" v="2267" actId="1076"/>
          <ac:spMkLst>
            <pc:docMk/>
            <pc:sldMk cId="3980810711" sldId="264"/>
            <ac:spMk id="12" creationId="{DAF6F833-6195-4D84-A9A6-D08F4D18986A}"/>
          </ac:spMkLst>
        </pc:spChg>
        <pc:spChg chg="add del">
          <ac:chgData name="Peter" userId="aedb3711a5651216" providerId="LiveId" clId="{5F3A2D3F-25ED-43A2-8F1B-D2765C3497E1}" dt="2021-11-14T09:47:58.850" v="2271"/>
          <ac:spMkLst>
            <pc:docMk/>
            <pc:sldMk cId="3980810711" sldId="264"/>
            <ac:spMk id="14" creationId="{8C548D08-BEE8-404E-A58F-5F9F9E6A8D65}"/>
          </ac:spMkLst>
        </pc:spChg>
        <pc:spChg chg="add mod">
          <ac:chgData name="Peter" userId="aedb3711a5651216" providerId="LiveId" clId="{5F3A2D3F-25ED-43A2-8F1B-D2765C3497E1}" dt="2021-11-14T09:50:47.847" v="2391" actId="20577"/>
          <ac:spMkLst>
            <pc:docMk/>
            <pc:sldMk cId="3980810711" sldId="264"/>
            <ac:spMk id="15" creationId="{C1B38EA0-D787-4C91-AD24-97052184FC7D}"/>
          </ac:spMkLst>
        </pc:spChg>
      </pc:sldChg>
      <pc:sldChg chg="delSp modSp add mod">
        <pc:chgData name="Peter" userId="aedb3711a5651216" providerId="LiveId" clId="{5F3A2D3F-25ED-43A2-8F1B-D2765C3497E1}" dt="2021-11-14T10:09:06.806" v="2766" actId="1076"/>
        <pc:sldMkLst>
          <pc:docMk/>
          <pc:sldMk cId="322342753" sldId="265"/>
        </pc:sldMkLst>
        <pc:spChg chg="mod">
          <ac:chgData name="Peter" userId="aedb3711a5651216" providerId="LiveId" clId="{5F3A2D3F-25ED-43A2-8F1B-D2765C3497E1}" dt="2021-11-14T09:52:02.358" v="2430" actId="1076"/>
          <ac:spMkLst>
            <pc:docMk/>
            <pc:sldMk cId="322342753" sldId="265"/>
            <ac:spMk id="4" creationId="{8370DA24-7FBB-4D2F-9E2A-9C809D52658C}"/>
          </ac:spMkLst>
        </pc:spChg>
        <pc:spChg chg="mod">
          <ac:chgData name="Peter" userId="aedb3711a5651216" providerId="LiveId" clId="{5F3A2D3F-25ED-43A2-8F1B-D2765C3497E1}" dt="2021-11-14T10:04:21.233" v="2691" actId="20577"/>
          <ac:spMkLst>
            <pc:docMk/>
            <pc:sldMk cId="322342753" sldId="265"/>
            <ac:spMk id="6" creationId="{96CD8A52-9C2B-45FD-9942-4F22A66DCB38}"/>
          </ac:spMkLst>
        </pc:spChg>
        <pc:spChg chg="mod">
          <ac:chgData name="Peter" userId="aedb3711a5651216" providerId="LiveId" clId="{5F3A2D3F-25ED-43A2-8F1B-D2765C3497E1}" dt="2021-11-14T10:08:59.755" v="2765" actId="1076"/>
          <ac:spMkLst>
            <pc:docMk/>
            <pc:sldMk cId="322342753" sldId="265"/>
            <ac:spMk id="7" creationId="{071F6D44-A51E-48C7-A6C2-AAF16C97E36E}"/>
          </ac:spMkLst>
        </pc:spChg>
        <pc:spChg chg="mod">
          <ac:chgData name="Peter" userId="aedb3711a5651216" providerId="LiveId" clId="{5F3A2D3F-25ED-43A2-8F1B-D2765C3497E1}" dt="2021-11-14T10:09:06.806" v="2766" actId="1076"/>
          <ac:spMkLst>
            <pc:docMk/>
            <pc:sldMk cId="322342753" sldId="265"/>
            <ac:spMk id="9" creationId="{9A3176CC-581D-41B3-B51F-3751E5976504}"/>
          </ac:spMkLst>
        </pc:spChg>
        <pc:spChg chg="mod">
          <ac:chgData name="Peter" userId="aedb3711a5651216" providerId="LiveId" clId="{5F3A2D3F-25ED-43A2-8F1B-D2765C3497E1}" dt="2021-11-14T10:08:50.905" v="2763" actId="1076"/>
          <ac:spMkLst>
            <pc:docMk/>
            <pc:sldMk cId="322342753" sldId="265"/>
            <ac:spMk id="12" creationId="{DAF6F833-6195-4D84-A9A6-D08F4D18986A}"/>
          </ac:spMkLst>
        </pc:spChg>
        <pc:spChg chg="del mod">
          <ac:chgData name="Peter" userId="aedb3711a5651216" providerId="LiveId" clId="{5F3A2D3F-25ED-43A2-8F1B-D2765C3497E1}" dt="2021-11-14T10:08:18.348" v="2761"/>
          <ac:spMkLst>
            <pc:docMk/>
            <pc:sldMk cId="322342753" sldId="265"/>
            <ac:spMk id="15" creationId="{C1B38EA0-D787-4C91-AD24-97052184FC7D}"/>
          </ac:spMkLst>
        </pc:spChg>
      </pc:sldChg>
      <pc:sldChg chg="addSp delSp modSp add mod">
        <pc:chgData name="Peter" userId="aedb3711a5651216" providerId="LiveId" clId="{5F3A2D3F-25ED-43A2-8F1B-D2765C3497E1}" dt="2021-11-14T10:10:43.983" v="2785" actId="1076"/>
        <pc:sldMkLst>
          <pc:docMk/>
          <pc:sldMk cId="3397082566" sldId="266"/>
        </pc:sldMkLst>
        <pc:spChg chg="mod">
          <ac:chgData name="Peter" userId="aedb3711a5651216" providerId="LiveId" clId="{5F3A2D3F-25ED-43A2-8F1B-D2765C3497E1}" dt="2021-11-14T10:09:30.123" v="2778" actId="20577"/>
          <ac:spMkLst>
            <pc:docMk/>
            <pc:sldMk cId="3397082566" sldId="266"/>
            <ac:spMk id="4" creationId="{8370DA24-7FBB-4D2F-9E2A-9C809D52658C}"/>
          </ac:spMkLst>
        </pc:spChg>
        <pc:spChg chg="del">
          <ac:chgData name="Peter" userId="aedb3711a5651216" providerId="LiveId" clId="{5F3A2D3F-25ED-43A2-8F1B-D2765C3497E1}" dt="2021-11-14T10:09:36.230" v="2779" actId="478"/>
          <ac:spMkLst>
            <pc:docMk/>
            <pc:sldMk cId="3397082566" sldId="266"/>
            <ac:spMk id="6" creationId="{96CD8A52-9C2B-45FD-9942-4F22A66DCB38}"/>
          </ac:spMkLst>
        </pc:spChg>
        <pc:spChg chg="del">
          <ac:chgData name="Peter" userId="aedb3711a5651216" providerId="LiveId" clId="{5F3A2D3F-25ED-43A2-8F1B-D2765C3497E1}" dt="2021-11-14T10:09:37.651" v="2780" actId="478"/>
          <ac:spMkLst>
            <pc:docMk/>
            <pc:sldMk cId="3397082566" sldId="266"/>
            <ac:spMk id="7" creationId="{071F6D44-A51E-48C7-A6C2-AAF16C97E36E}"/>
          </ac:spMkLst>
        </pc:spChg>
        <pc:spChg chg="del">
          <ac:chgData name="Peter" userId="aedb3711a5651216" providerId="LiveId" clId="{5F3A2D3F-25ED-43A2-8F1B-D2765C3497E1}" dt="2021-11-14T10:09:39.270" v="2781" actId="478"/>
          <ac:spMkLst>
            <pc:docMk/>
            <pc:sldMk cId="3397082566" sldId="266"/>
            <ac:spMk id="9" creationId="{9A3176CC-581D-41B3-B51F-3751E5976504}"/>
          </ac:spMkLst>
        </pc:spChg>
        <pc:spChg chg="del">
          <ac:chgData name="Peter" userId="aedb3711a5651216" providerId="LiveId" clId="{5F3A2D3F-25ED-43A2-8F1B-D2765C3497E1}" dt="2021-11-14T10:09:40.683" v="2782" actId="478"/>
          <ac:spMkLst>
            <pc:docMk/>
            <pc:sldMk cId="3397082566" sldId="266"/>
            <ac:spMk id="12" creationId="{DAF6F833-6195-4D84-A9A6-D08F4D18986A}"/>
          </ac:spMkLst>
        </pc:spChg>
        <pc:picChg chg="add mod">
          <ac:chgData name="Peter" userId="aedb3711a5651216" providerId="LiveId" clId="{5F3A2D3F-25ED-43A2-8F1B-D2765C3497E1}" dt="2021-11-14T10:10:43.983" v="2785" actId="1076"/>
          <ac:picMkLst>
            <pc:docMk/>
            <pc:sldMk cId="3397082566" sldId="266"/>
            <ac:picMk id="2" creationId="{6AD4F1E8-EF53-4351-BFCC-2F91309011C9}"/>
          </ac:picMkLst>
        </pc:picChg>
      </pc:sldChg>
      <pc:sldChg chg="addSp delSp modSp add mod">
        <pc:chgData name="Peter" userId="aedb3711a5651216" providerId="LiveId" clId="{5F3A2D3F-25ED-43A2-8F1B-D2765C3497E1}" dt="2021-11-14T10:11:57.489" v="2791" actId="1076"/>
        <pc:sldMkLst>
          <pc:docMk/>
          <pc:sldMk cId="1950392076" sldId="267"/>
        </pc:sldMkLst>
        <pc:picChg chg="del">
          <ac:chgData name="Peter" userId="aedb3711a5651216" providerId="LiveId" clId="{5F3A2D3F-25ED-43A2-8F1B-D2765C3497E1}" dt="2021-11-14T10:11:45.229" v="2787" actId="478"/>
          <ac:picMkLst>
            <pc:docMk/>
            <pc:sldMk cId="1950392076" sldId="267"/>
            <ac:picMk id="2" creationId="{6AD4F1E8-EF53-4351-BFCC-2F91309011C9}"/>
          </ac:picMkLst>
        </pc:picChg>
        <pc:picChg chg="add mod">
          <ac:chgData name="Peter" userId="aedb3711a5651216" providerId="LiveId" clId="{5F3A2D3F-25ED-43A2-8F1B-D2765C3497E1}" dt="2021-11-14T10:11:57.489" v="2791" actId="1076"/>
          <ac:picMkLst>
            <pc:docMk/>
            <pc:sldMk cId="1950392076" sldId="267"/>
            <ac:picMk id="5" creationId="{CF9CF97E-A228-4DF1-AEEC-566D069B5E55}"/>
          </ac:picMkLst>
        </pc:picChg>
      </pc:sldChg>
      <pc:sldChg chg="addSp delSp modSp add mod">
        <pc:chgData name="Peter" userId="aedb3711a5651216" providerId="LiveId" clId="{5F3A2D3F-25ED-43A2-8F1B-D2765C3497E1}" dt="2021-11-14T10:13:49.233" v="2795" actId="1076"/>
        <pc:sldMkLst>
          <pc:docMk/>
          <pc:sldMk cId="2417901628" sldId="268"/>
        </pc:sldMkLst>
        <pc:picChg chg="add mod">
          <ac:chgData name="Peter" userId="aedb3711a5651216" providerId="LiveId" clId="{5F3A2D3F-25ED-43A2-8F1B-D2765C3497E1}" dt="2021-11-14T10:13:49.233" v="2795" actId="1076"/>
          <ac:picMkLst>
            <pc:docMk/>
            <pc:sldMk cId="2417901628" sldId="268"/>
            <ac:picMk id="2" creationId="{C70DB1E2-0068-48AE-B536-37B6AC7ED22F}"/>
          </ac:picMkLst>
        </pc:picChg>
        <pc:picChg chg="del">
          <ac:chgData name="Peter" userId="aedb3711a5651216" providerId="LiveId" clId="{5F3A2D3F-25ED-43A2-8F1B-D2765C3497E1}" dt="2021-11-14T10:13:45.095" v="2793" actId="478"/>
          <ac:picMkLst>
            <pc:docMk/>
            <pc:sldMk cId="2417901628" sldId="268"/>
            <ac:picMk id="5" creationId="{CF9CF97E-A228-4DF1-AEEC-566D069B5E55}"/>
          </ac:picMkLst>
        </pc:picChg>
      </pc:sldChg>
      <pc:sldMasterChg chg="addSldLayout">
        <pc:chgData name="Peter" userId="aedb3711a5651216" providerId="LiveId" clId="{5F3A2D3F-25ED-43A2-8F1B-D2765C3497E1}" dt="2021-11-14T05:42:34.696" v="0" actId="680"/>
        <pc:sldMasterMkLst>
          <pc:docMk/>
          <pc:sldMasterMk cId="2607958341" sldId="2147483648"/>
        </pc:sldMasterMkLst>
        <pc:sldLayoutChg chg="add">
          <pc:chgData name="Peter" userId="aedb3711a5651216" providerId="LiveId" clId="{5F3A2D3F-25ED-43A2-8F1B-D2765C3497E1}" dt="2021-11-14T05:42:34.696" v="0" actId="680"/>
          <pc:sldLayoutMkLst>
            <pc:docMk/>
            <pc:sldMasterMk cId="2607958341" sldId="2147483648"/>
            <pc:sldLayoutMk cId="1011478592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FB08-6AA3-4A0E-827B-57A7DF416ED1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3012D-598D-43ED-A238-64FF9F14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73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3012D-598D-43ED-A238-64FF9F148C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3012D-598D-43ED-A238-64FF9F148C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3012D-598D-43ED-A238-64FF9F148C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0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3012D-598D-43ED-A238-64FF9F148C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7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3012D-598D-43ED-A238-64FF9F148C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3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3012D-598D-43ED-A238-64FF9F148C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03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3012D-598D-43ED-A238-64FF9F148C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8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3012D-598D-43ED-A238-64FF9F148C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60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22123-D44F-487B-AC79-3487D4276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1E6D60-341A-4AA7-BEFF-C728BB436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14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95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A2F82F-4AAD-4471-B795-59B4100D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784"/>
            <a:ext cx="12192000" cy="324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154111" y="14160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Layer &amp; Learning Objective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CD8A52-9C2B-45FD-9942-4F22A66DCB38}"/>
                  </a:ext>
                </a:extLst>
              </p:cNvPr>
              <p:cNvSpPr txBox="1"/>
              <p:nvPr/>
            </p:nvSpPr>
            <p:spPr>
              <a:xfrm>
                <a:off x="154111" y="829931"/>
                <a:ext cx="11891350" cy="2403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Layer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𝑡𝑤𝑖𝑛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𝐺𝑒𝐿𝑈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𝑡𝑤𝑖𝑛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𝒔𝒐𝒇𝒕𝒎𝒂𝒙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𝑡𝑤𝑖𝑛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CD8A52-9C2B-45FD-9942-4F22A66DC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829931"/>
                <a:ext cx="11891350" cy="2403478"/>
              </a:xfrm>
              <a:prstGeom prst="rect">
                <a:avLst/>
              </a:prstGeom>
              <a:blipFill>
                <a:blip r:embed="rId3"/>
                <a:stretch>
                  <a:fillRect l="-666" t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1F6D44-A51E-48C7-A6C2-AAF16C97E36E}"/>
                  </a:ext>
                </a:extLst>
              </p:cNvPr>
              <p:cNvSpPr txBox="1"/>
              <p:nvPr/>
            </p:nvSpPr>
            <p:spPr>
              <a:xfrm>
                <a:off x="293077" y="3193133"/>
                <a:ext cx="116058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𝐺𝑒𝐿𝑈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(∙)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denotes the Gaussian error linear unit.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items probability score distribution.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1F6D44-A51E-48C7-A6C2-AAF16C97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7" y="3193133"/>
                <a:ext cx="11605846" cy="461665"/>
              </a:xfrm>
              <a:prstGeom prst="rect">
                <a:avLst/>
              </a:prstGeom>
              <a:blipFill>
                <a:blip r:embed="rId4"/>
                <a:stretch>
                  <a:fillRect l="-10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A3176CC-581D-41B3-B51F-3751E5976504}"/>
              </a:ext>
            </a:extLst>
          </p:cNvPr>
          <p:cNvSpPr txBox="1"/>
          <p:nvPr/>
        </p:nvSpPr>
        <p:spPr>
          <a:xfrm>
            <a:off x="154111" y="3865493"/>
            <a:ext cx="6198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Learning 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AF6F833-6195-4D84-A9A6-D08F4D18986A}"/>
                  </a:ext>
                </a:extLst>
              </p:cNvPr>
              <p:cNvSpPr txBox="1"/>
              <p:nvPr/>
            </p:nvSpPr>
            <p:spPr>
              <a:xfrm>
                <a:off x="2898042" y="4537853"/>
                <a:ext cx="6704135" cy="1341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en-US" altLang="zh-CN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0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AF6F833-6195-4D84-A9A6-D08F4D189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42" y="4537853"/>
                <a:ext cx="6704135" cy="13410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4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154111" y="14160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D4F1E8-EF53-4351-BFCC-2F913090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85" y="787940"/>
            <a:ext cx="8400250" cy="59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8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154111" y="14160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CF97E-A228-4DF1-AEEC-566D069B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75" y="940776"/>
            <a:ext cx="6378270" cy="56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9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154111" y="14160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0DB1E2-0068-48AE-B536-37B6AC7E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68" y="1542787"/>
            <a:ext cx="723048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0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154112" y="102742"/>
            <a:ext cx="268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5BFEBC-DDE7-40BE-B0A0-9DD3BD31A8DD}"/>
              </a:ext>
            </a:extLst>
          </p:cNvPr>
          <p:cNvSpPr txBox="1"/>
          <p:nvPr/>
        </p:nvSpPr>
        <p:spPr>
          <a:xfrm>
            <a:off x="150325" y="1580417"/>
            <a:ext cx="11891350" cy="3697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move data analytics from cloud servers to edge devices to ensure timeliness and privacy for recommendation system?</a:t>
            </a:r>
          </a:p>
          <a:p>
            <a:pPr>
              <a:lnSpc>
                <a:spcPct val="15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effectively learns local and global user preference signals for accurate sequential recommendation?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6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154112" y="102742"/>
            <a:ext cx="268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5BFEBC-DDE7-40BE-B0A0-9DD3BD31A8DD}"/>
              </a:ext>
            </a:extLst>
          </p:cNvPr>
          <p:cNvSpPr txBox="1"/>
          <p:nvPr/>
        </p:nvSpPr>
        <p:spPr>
          <a:xfrm>
            <a:off x="154112" y="1264911"/>
            <a:ext cx="11891350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context-aware compositional embedding scheme was devised for where the item embedding was generated by the combination of base embeddings.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twin-attention sequential framework was proposed, which specializes the learning of long- and short-term user preference signals via a dedicated self-attention and convolution operation, respectively.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9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218342" y="116655"/>
            <a:ext cx="11931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LSAN (Lightweight Self-attentive network)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EF75D-E267-4D63-8FB8-9069F5F2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2" y="762986"/>
            <a:ext cx="11755315" cy="60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154111" y="102742"/>
            <a:ext cx="1031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Context-aware Compositional Embedding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65BFEBC-DDE7-40BE-B0A0-9DD3BD31A8DD}"/>
                  </a:ext>
                </a:extLst>
              </p:cNvPr>
              <p:cNvSpPr txBox="1"/>
              <p:nvPr/>
            </p:nvSpPr>
            <p:spPr>
              <a:xfrm>
                <a:off x="154112" y="1264911"/>
                <a:ext cx="11891350" cy="3357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base embedding matrices,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acc>
                          <m:accPr>
                            <m:chr m:val="̃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number of base embeddings in the n-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 embedding table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item set.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≫|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could generate the item embedding by base embedding matrices, and ensure the uniqueness for each item.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65BFEBC-DDE7-40BE-B0A0-9DD3BD31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2" y="1264911"/>
                <a:ext cx="11891350" cy="3357137"/>
              </a:xfrm>
              <a:prstGeom prst="rect">
                <a:avLst/>
              </a:prstGeom>
              <a:blipFill>
                <a:blip r:embed="rId2"/>
                <a:stretch>
                  <a:fillRect l="-923" r="-256" b="-4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3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154111" y="102742"/>
            <a:ext cx="1031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Context-aware Compositional Embedding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CD8A52-9C2B-45FD-9942-4F22A66DCB38}"/>
                  </a:ext>
                </a:extLst>
              </p:cNvPr>
              <p:cNvSpPr txBox="1"/>
              <p:nvPr/>
            </p:nvSpPr>
            <p:spPr>
              <a:xfrm>
                <a:off x="154111" y="829931"/>
                <a:ext cx="11891350" cy="592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Quotient-remainder trick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𝑚𝑜𝑑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𝑖𝑛𝑑𝑒𝑥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altLang="zh-CN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one-hot encoding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hash table of embedding table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first base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𝑚𝑜𝑑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𝑖𝑛𝑑𝑒𝑥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\</m:t>
                              </m:r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0                             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n-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CD8A52-9C2B-45FD-9942-4F22A66DC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829931"/>
                <a:ext cx="11891350" cy="5922199"/>
              </a:xfrm>
              <a:prstGeom prst="rect">
                <a:avLst/>
              </a:prstGeom>
              <a:blipFill>
                <a:blip r:embed="rId3"/>
                <a:stretch>
                  <a:fillRect l="-769" b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77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154111" y="102742"/>
            <a:ext cx="10317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Context-aware Compositional Embedding 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CD8A52-9C2B-45FD-9942-4F22A66DCB38}"/>
                  </a:ext>
                </a:extLst>
              </p:cNvPr>
              <p:cNvSpPr txBox="1"/>
              <p:nvPr/>
            </p:nvSpPr>
            <p:spPr>
              <a:xfrm>
                <a:off x="154111" y="829931"/>
                <a:ext cx="11891350" cy="5647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 embeddings combination based on attention weight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exp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𝑆𝑖𝐿𝑈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𝑆𝑖𝐿𝑈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altLang="zh-CN" sz="2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𝑡𝑖𝑚𝑒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triplet of the categories of the previous and current items and the discrete time slot. A one-hot vector can be assigned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mapping the one-hot vector into a dense context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𝑆𝑖𝐿𝑈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𝑠𝑖𝑔𝑚𝑜𝑖𝑑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activation function. </a:t>
                </a: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MLP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([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])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[; ] is the concatenation operation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MLP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denotes a multi-layer perceptron.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CD8A52-9C2B-45FD-9942-4F22A66DC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829931"/>
                <a:ext cx="11891350" cy="5647956"/>
              </a:xfrm>
              <a:prstGeom prst="rect">
                <a:avLst/>
              </a:prstGeom>
              <a:blipFill>
                <a:blip r:embed="rId3"/>
                <a:stretch>
                  <a:fillRect l="-769" r="-718" b="-1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1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0" y="10274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Twin-Attention for User’s Long- and Short-term Preferences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CD8A52-9C2B-45FD-9942-4F22A66DCB38}"/>
                  </a:ext>
                </a:extLst>
              </p:cNvPr>
              <p:cNvSpPr txBox="1"/>
              <p:nvPr/>
            </p:nvSpPr>
            <p:spPr>
              <a:xfrm>
                <a:off x="154111" y="829931"/>
                <a:ext cx="11891350" cy="2511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Convolution Branch for Local Patterns </a:t>
                </a:r>
                <a:br>
                  <a:rPr lang="en-US" altLang="zh-CN" sz="2400" dirty="0"/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Performing 1D convolution over the embedding matrix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𝑐𝑜𝑛𝑣</m:t>
                          </m:r>
                        </m:sup>
                      </m:sSubSup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𝑐𝑜𝑛𝑣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CD8A52-9C2B-45FD-9942-4F22A66DC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829931"/>
                <a:ext cx="11891350" cy="2511906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1F6D44-A51E-48C7-A6C2-AAF16C97E36E}"/>
                  </a:ext>
                </a:extLst>
              </p:cNvPr>
              <p:cNvSpPr txBox="1"/>
              <p:nvPr/>
            </p:nvSpPr>
            <p:spPr>
              <a:xfrm>
                <a:off x="681403" y="3780664"/>
                <a:ext cx="8752742" cy="512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𝑐𝑜𝑛𝑣</m:t>
                        </m:r>
                      </m:sup>
                    </m:sSub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kernel,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𝑐𝑜𝑛𝑣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output matrix.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1F6D44-A51E-48C7-A6C2-AAF16C97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3" y="3780664"/>
                <a:ext cx="8752742" cy="512384"/>
              </a:xfrm>
              <a:prstGeom prst="rect">
                <a:avLst/>
              </a:prstGeom>
              <a:blipFill>
                <a:blip r:embed="rId4"/>
                <a:stretch>
                  <a:fillRect l="-1114" t="-8333" r="-1462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42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0DA24-7FBB-4D2F-9E2A-9C809D52658C}"/>
              </a:ext>
            </a:extLst>
          </p:cNvPr>
          <p:cNvSpPr txBox="1"/>
          <p:nvPr/>
        </p:nvSpPr>
        <p:spPr>
          <a:xfrm>
            <a:off x="0" y="10274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Twin-Attention for User’s Long- and Short-term Preferences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CD8A52-9C2B-45FD-9942-4F22A66DCB38}"/>
                  </a:ext>
                </a:extLst>
              </p:cNvPr>
              <p:cNvSpPr txBox="1"/>
              <p:nvPr/>
            </p:nvSpPr>
            <p:spPr>
              <a:xfrm>
                <a:off x="154111" y="829931"/>
                <a:ext cx="11891350" cy="2918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Self-attention Branch for Global Patterns 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acc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endParaRPr lang="en-US" altLang="zh-CN" sz="2400" b="1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CD8A52-9C2B-45FD-9942-4F22A66DC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829931"/>
                <a:ext cx="11891350" cy="2918171"/>
              </a:xfrm>
              <a:prstGeom prst="rect">
                <a:avLst/>
              </a:prstGeom>
              <a:blipFill>
                <a:blip r:embed="rId3"/>
                <a:stretch>
                  <a:fillRect l="-666" t="-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1F6D44-A51E-48C7-A6C2-AAF16C97E36E}"/>
                  </a:ext>
                </a:extLst>
              </p:cNvPr>
              <p:cNvSpPr txBox="1"/>
              <p:nvPr/>
            </p:nvSpPr>
            <p:spPr>
              <a:xfrm>
                <a:off x="293076" y="3288295"/>
                <a:ext cx="11605846" cy="1251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learnable position embeddings,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acc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acc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</m:oMath>
                </a14:m>
                <a:r>
                  <a:rPr lang="en-US" altLang="zh-CN" sz="24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transformed item representations that are projection into query, key and value spaces, respectively.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71F6D44-A51E-48C7-A6C2-AAF16C97E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3288295"/>
                <a:ext cx="11605846" cy="1251240"/>
              </a:xfrm>
              <a:prstGeom prst="rect">
                <a:avLst/>
              </a:prstGeom>
              <a:blipFill>
                <a:blip r:embed="rId4"/>
                <a:stretch>
                  <a:fillRect l="-788" t="-2913" b="-10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A3176CC-581D-41B3-B51F-3751E5976504}"/>
              </a:ext>
            </a:extLst>
          </p:cNvPr>
          <p:cNvSpPr txBox="1"/>
          <p:nvPr/>
        </p:nvSpPr>
        <p:spPr>
          <a:xfrm>
            <a:off x="293076" y="4539535"/>
            <a:ext cx="6198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Enhancing Expressiveness with Parallelism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AF6F833-6195-4D84-A9A6-D08F4D18986A}"/>
                  </a:ext>
                </a:extLst>
              </p:cNvPr>
              <p:cNvSpPr txBox="1"/>
              <p:nvPr/>
            </p:nvSpPr>
            <p:spPr>
              <a:xfrm>
                <a:off x="3139584" y="5001200"/>
                <a:ext cx="6704135" cy="551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𝑡𝑤𝑖𝑛</m:t>
                          </m:r>
                        </m:sup>
                      </m:sSup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𝑐𝑜𝑛𝑣</m:t>
                          </m:r>
                        </m:sup>
                      </m:sSubSup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;…,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𝑐𝑜𝑛𝑣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𝑎𝑡𝑡𝑛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;…;</m:t>
                      </m:r>
                      <m:sSubSup>
                        <m:sSubSup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𝑎𝑡𝑡𝑛</m:t>
                          </m:r>
                        </m:sup>
                      </m:sSubSup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AF6F833-6195-4D84-A9A6-D08F4D189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584" y="5001200"/>
                <a:ext cx="6704135" cy="551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B38EA0-D787-4C91-AD24-97052184FC7D}"/>
                  </a:ext>
                </a:extLst>
              </p:cNvPr>
              <p:cNvSpPr txBox="1"/>
              <p:nvPr/>
            </p:nvSpPr>
            <p:spPr>
              <a:xfrm>
                <a:off x="293076" y="5636743"/>
                <a:ext cx="11605846" cy="842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convolution and self-attention modules have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heads in parallel.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𝑡𝑤𝑖𝑛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×2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𝐻𝐷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final output.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B38EA0-D787-4C91-AD24-97052184F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" y="5636743"/>
                <a:ext cx="11605846" cy="842923"/>
              </a:xfrm>
              <a:prstGeom prst="rect">
                <a:avLst/>
              </a:prstGeom>
              <a:blipFill>
                <a:blip r:embed="rId6"/>
                <a:stretch>
                  <a:fillRect l="-788" t="-4348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81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536</Words>
  <Application>Microsoft Office PowerPoint</Application>
  <PresentationFormat>宽屏</PresentationFormat>
  <Paragraphs>56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Peter</dc:creator>
  <cp:lastModifiedBy>Peter</cp:lastModifiedBy>
  <cp:revision>39</cp:revision>
  <dcterms:created xsi:type="dcterms:W3CDTF">2021-11-14T05:25:47Z</dcterms:created>
  <dcterms:modified xsi:type="dcterms:W3CDTF">2021-11-15T06:12:56Z</dcterms:modified>
</cp:coreProperties>
</file>