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B7D8A-8C58-4941-BFEC-32E2B531AF4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98B72F-C64B-47C4-B012-1C0FFFD505E0}">
      <dgm:prSet/>
      <dgm:spPr/>
      <dgm:t>
        <a:bodyPr/>
        <a:lstStyle/>
        <a:p>
          <a:r>
            <a:rPr lang="en-US"/>
            <a:t>Aim on the project</a:t>
          </a:r>
        </a:p>
      </dgm:t>
    </dgm:pt>
    <dgm:pt modelId="{9529155E-6EF0-4121-AD35-DF4B975EFE92}" type="parTrans" cxnId="{3DB9B8F2-2CB5-4637-A576-539C5BDF1103}">
      <dgm:prSet/>
      <dgm:spPr/>
      <dgm:t>
        <a:bodyPr/>
        <a:lstStyle/>
        <a:p>
          <a:endParaRPr lang="en-US"/>
        </a:p>
      </dgm:t>
    </dgm:pt>
    <dgm:pt modelId="{7FE0D93A-3714-4702-A25D-60865D266D32}" type="sibTrans" cxnId="{3DB9B8F2-2CB5-4637-A576-539C5BDF1103}">
      <dgm:prSet/>
      <dgm:spPr/>
      <dgm:t>
        <a:bodyPr/>
        <a:lstStyle/>
        <a:p>
          <a:endParaRPr lang="en-US"/>
        </a:p>
      </dgm:t>
    </dgm:pt>
    <dgm:pt modelId="{5900C60E-8F48-482D-9BD3-589CF4AC30FC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D9CB071F-9BE7-4656-BEDA-F4A0488397E4}" type="parTrans" cxnId="{F316B1A8-D464-47F0-B76B-3283C7C916C3}">
      <dgm:prSet/>
      <dgm:spPr/>
      <dgm:t>
        <a:bodyPr/>
        <a:lstStyle/>
        <a:p>
          <a:endParaRPr lang="en-US"/>
        </a:p>
      </dgm:t>
    </dgm:pt>
    <dgm:pt modelId="{19737469-EADF-4BB7-904E-EFC13EF9C649}" type="sibTrans" cxnId="{F316B1A8-D464-47F0-B76B-3283C7C916C3}">
      <dgm:prSet/>
      <dgm:spPr/>
      <dgm:t>
        <a:bodyPr/>
        <a:lstStyle/>
        <a:p>
          <a:endParaRPr lang="en-US"/>
        </a:p>
      </dgm:t>
    </dgm:pt>
    <dgm:pt modelId="{E5AEC437-FC01-4C23-BA36-7C85A15D2047}">
      <dgm:prSet/>
      <dgm:spPr/>
      <dgm:t>
        <a:bodyPr/>
        <a:lstStyle/>
        <a:p>
          <a:r>
            <a:rPr lang="en-US"/>
            <a:t>Kaggle</a:t>
          </a:r>
        </a:p>
      </dgm:t>
    </dgm:pt>
    <dgm:pt modelId="{7790527B-87F7-4496-BA04-954186A89933}" type="parTrans" cxnId="{A4549F8E-FA83-43E5-A4A0-D6916BAA9CF0}">
      <dgm:prSet/>
      <dgm:spPr/>
      <dgm:t>
        <a:bodyPr/>
        <a:lstStyle/>
        <a:p>
          <a:endParaRPr lang="en-US"/>
        </a:p>
      </dgm:t>
    </dgm:pt>
    <dgm:pt modelId="{B497C220-D17E-4A4C-BBC9-CBE5D19B6EB2}" type="sibTrans" cxnId="{A4549F8E-FA83-43E5-A4A0-D6916BAA9CF0}">
      <dgm:prSet/>
      <dgm:spPr/>
      <dgm:t>
        <a:bodyPr/>
        <a:lstStyle/>
        <a:p>
          <a:endParaRPr lang="en-US"/>
        </a:p>
      </dgm:t>
    </dgm:pt>
    <dgm:pt modelId="{F012BD0B-52E0-40D5-AE62-320054AFE26B}">
      <dgm:prSet/>
      <dgm:spPr/>
      <dgm:t>
        <a:bodyPr/>
        <a:lstStyle/>
        <a:p>
          <a:r>
            <a:rPr lang="en-US"/>
            <a:t>Googlesheets</a:t>
          </a:r>
        </a:p>
      </dgm:t>
    </dgm:pt>
    <dgm:pt modelId="{618003E7-2AA0-498B-AA49-E66883675713}" type="parTrans" cxnId="{738D08F1-D290-4CE9-AA5D-85564251B22D}">
      <dgm:prSet/>
      <dgm:spPr/>
      <dgm:t>
        <a:bodyPr/>
        <a:lstStyle/>
        <a:p>
          <a:endParaRPr lang="en-US"/>
        </a:p>
      </dgm:t>
    </dgm:pt>
    <dgm:pt modelId="{45965627-C199-49DB-A79A-F472AE6C1968}" type="sibTrans" cxnId="{738D08F1-D290-4CE9-AA5D-85564251B22D}">
      <dgm:prSet/>
      <dgm:spPr/>
      <dgm:t>
        <a:bodyPr/>
        <a:lstStyle/>
        <a:p>
          <a:endParaRPr lang="en-US"/>
        </a:p>
      </dgm:t>
    </dgm:pt>
    <dgm:pt modelId="{EF2C714D-B23B-4334-B216-C47B1AA6AEB6}">
      <dgm:prSet/>
      <dgm:spPr/>
      <dgm:t>
        <a:bodyPr/>
        <a:lstStyle/>
        <a:p>
          <a:r>
            <a:rPr lang="en-US"/>
            <a:t>Databricks</a:t>
          </a:r>
        </a:p>
      </dgm:t>
    </dgm:pt>
    <dgm:pt modelId="{DB2703E9-D08C-43BE-9924-AC2885A78262}" type="parTrans" cxnId="{EFF9F0C3-0F12-415E-A01F-D4542F38F3A2}">
      <dgm:prSet/>
      <dgm:spPr/>
      <dgm:t>
        <a:bodyPr/>
        <a:lstStyle/>
        <a:p>
          <a:endParaRPr lang="en-US"/>
        </a:p>
      </dgm:t>
    </dgm:pt>
    <dgm:pt modelId="{7D1A3D92-0F93-4572-9F89-9DAA7CFC1F96}" type="sibTrans" cxnId="{EFF9F0C3-0F12-415E-A01F-D4542F38F3A2}">
      <dgm:prSet/>
      <dgm:spPr/>
      <dgm:t>
        <a:bodyPr/>
        <a:lstStyle/>
        <a:p>
          <a:endParaRPr lang="en-US"/>
        </a:p>
      </dgm:t>
    </dgm:pt>
    <dgm:pt modelId="{8C9A3017-C734-45A7-84E7-23FD590E2DF6}">
      <dgm:prSet/>
      <dgm:spPr/>
      <dgm:t>
        <a:bodyPr/>
        <a:lstStyle/>
        <a:p>
          <a:r>
            <a:rPr lang="en-US"/>
            <a:t>Pyspark</a:t>
          </a:r>
        </a:p>
      </dgm:t>
    </dgm:pt>
    <dgm:pt modelId="{35D3F3F2-CA7F-4FE6-A498-8C2BB00AEAD8}" type="parTrans" cxnId="{A5CF0F99-4048-4CE4-949B-BCD17FDC8A4C}">
      <dgm:prSet/>
      <dgm:spPr/>
      <dgm:t>
        <a:bodyPr/>
        <a:lstStyle/>
        <a:p>
          <a:endParaRPr lang="en-US"/>
        </a:p>
      </dgm:t>
    </dgm:pt>
    <dgm:pt modelId="{4265CA8C-3F93-4303-B83E-151BCA138EF3}" type="sibTrans" cxnId="{A5CF0F99-4048-4CE4-949B-BCD17FDC8A4C}">
      <dgm:prSet/>
      <dgm:spPr/>
      <dgm:t>
        <a:bodyPr/>
        <a:lstStyle/>
        <a:p>
          <a:endParaRPr lang="en-US"/>
        </a:p>
      </dgm:t>
    </dgm:pt>
    <dgm:pt modelId="{311C67D6-6120-4AF9-A4CB-A500F83DD856}">
      <dgm:prSet/>
      <dgm:spPr/>
      <dgm:t>
        <a:bodyPr/>
        <a:lstStyle/>
        <a:p>
          <a:r>
            <a:rPr lang="en-US"/>
            <a:t>Phpmyadmin</a:t>
          </a:r>
        </a:p>
      </dgm:t>
    </dgm:pt>
    <dgm:pt modelId="{49C70BED-8825-4193-9AEA-319406B3F16A}" type="parTrans" cxnId="{11A2D1A0-2571-409F-BE64-854149DA296F}">
      <dgm:prSet/>
      <dgm:spPr/>
      <dgm:t>
        <a:bodyPr/>
        <a:lstStyle/>
        <a:p>
          <a:endParaRPr lang="en-US"/>
        </a:p>
      </dgm:t>
    </dgm:pt>
    <dgm:pt modelId="{93CDE5CD-DE58-4A9A-8F63-A9EF68161516}" type="sibTrans" cxnId="{11A2D1A0-2571-409F-BE64-854149DA296F}">
      <dgm:prSet/>
      <dgm:spPr/>
      <dgm:t>
        <a:bodyPr/>
        <a:lstStyle/>
        <a:p>
          <a:endParaRPr lang="en-US"/>
        </a:p>
      </dgm:t>
    </dgm:pt>
    <dgm:pt modelId="{7AD5BB86-23E6-4F8C-A7C5-C1C9693E6D1D}">
      <dgm:prSet/>
      <dgm:spPr/>
      <dgm:t>
        <a:bodyPr/>
        <a:lstStyle/>
        <a:p>
          <a:r>
            <a:rPr lang="en-US"/>
            <a:t>Looker studio</a:t>
          </a:r>
        </a:p>
      </dgm:t>
    </dgm:pt>
    <dgm:pt modelId="{DF06329C-FE51-4B04-B2D0-9025C8CE7060}" type="parTrans" cxnId="{596B19B9-FD67-402F-B960-AE378BAA91C3}">
      <dgm:prSet/>
      <dgm:spPr/>
      <dgm:t>
        <a:bodyPr/>
        <a:lstStyle/>
        <a:p>
          <a:endParaRPr lang="en-US"/>
        </a:p>
      </dgm:t>
    </dgm:pt>
    <dgm:pt modelId="{8DF5A116-E68D-4E6A-B1D3-5EBAE795041A}" type="sibTrans" cxnId="{596B19B9-FD67-402F-B960-AE378BAA91C3}">
      <dgm:prSet/>
      <dgm:spPr/>
      <dgm:t>
        <a:bodyPr/>
        <a:lstStyle/>
        <a:p>
          <a:endParaRPr lang="en-US"/>
        </a:p>
      </dgm:t>
    </dgm:pt>
    <dgm:pt modelId="{AA39A15A-1842-4645-8918-566710EE63F6}" type="pres">
      <dgm:prSet presAssocID="{3C8B7D8A-8C58-4941-BFEC-32E2B531AF47}" presName="vert0" presStyleCnt="0">
        <dgm:presLayoutVars>
          <dgm:dir/>
          <dgm:animOne val="branch"/>
          <dgm:animLvl val="lvl"/>
        </dgm:presLayoutVars>
      </dgm:prSet>
      <dgm:spPr/>
    </dgm:pt>
    <dgm:pt modelId="{DACFEE19-AD83-4347-B25D-A0535F286E6C}" type="pres">
      <dgm:prSet presAssocID="{CC98B72F-C64B-47C4-B012-1C0FFFD505E0}" presName="thickLine" presStyleLbl="alignNode1" presStyleIdx="0" presStyleCnt="8"/>
      <dgm:spPr/>
    </dgm:pt>
    <dgm:pt modelId="{4C390E10-F9D4-42C6-B7AF-5BA50EBDD9F3}" type="pres">
      <dgm:prSet presAssocID="{CC98B72F-C64B-47C4-B012-1C0FFFD505E0}" presName="horz1" presStyleCnt="0"/>
      <dgm:spPr/>
    </dgm:pt>
    <dgm:pt modelId="{26010DC3-9453-4130-ABC0-07409953B95F}" type="pres">
      <dgm:prSet presAssocID="{CC98B72F-C64B-47C4-B012-1C0FFFD505E0}" presName="tx1" presStyleLbl="revTx" presStyleIdx="0" presStyleCnt="8"/>
      <dgm:spPr/>
    </dgm:pt>
    <dgm:pt modelId="{96D8238B-0F8A-43CF-98DD-4BE1FAACC022}" type="pres">
      <dgm:prSet presAssocID="{CC98B72F-C64B-47C4-B012-1C0FFFD505E0}" presName="vert1" presStyleCnt="0"/>
      <dgm:spPr/>
    </dgm:pt>
    <dgm:pt modelId="{844A75AA-F08A-451C-89D7-075F39E26CEE}" type="pres">
      <dgm:prSet presAssocID="{5900C60E-8F48-482D-9BD3-589CF4AC30FC}" presName="thickLine" presStyleLbl="alignNode1" presStyleIdx="1" presStyleCnt="8"/>
      <dgm:spPr/>
    </dgm:pt>
    <dgm:pt modelId="{F6288A45-AE5E-44C4-8A1A-DB62561BAFED}" type="pres">
      <dgm:prSet presAssocID="{5900C60E-8F48-482D-9BD3-589CF4AC30FC}" presName="horz1" presStyleCnt="0"/>
      <dgm:spPr/>
    </dgm:pt>
    <dgm:pt modelId="{667A3863-75BA-4C23-B674-02B827F00E12}" type="pres">
      <dgm:prSet presAssocID="{5900C60E-8F48-482D-9BD3-589CF4AC30FC}" presName="tx1" presStyleLbl="revTx" presStyleIdx="1" presStyleCnt="8"/>
      <dgm:spPr/>
    </dgm:pt>
    <dgm:pt modelId="{C3CC5BD5-936E-45C5-84C8-F7502BE4A7EA}" type="pres">
      <dgm:prSet presAssocID="{5900C60E-8F48-482D-9BD3-589CF4AC30FC}" presName="vert1" presStyleCnt="0"/>
      <dgm:spPr/>
    </dgm:pt>
    <dgm:pt modelId="{BF7862E9-1079-4E21-AFF9-3A3307CBFEEE}" type="pres">
      <dgm:prSet presAssocID="{E5AEC437-FC01-4C23-BA36-7C85A15D2047}" presName="thickLine" presStyleLbl="alignNode1" presStyleIdx="2" presStyleCnt="8"/>
      <dgm:spPr/>
    </dgm:pt>
    <dgm:pt modelId="{7755FA3E-B1FE-4C41-AD4C-8D145A24010C}" type="pres">
      <dgm:prSet presAssocID="{E5AEC437-FC01-4C23-BA36-7C85A15D2047}" presName="horz1" presStyleCnt="0"/>
      <dgm:spPr/>
    </dgm:pt>
    <dgm:pt modelId="{900A0E7C-942C-4B04-8EBE-888C8168F76A}" type="pres">
      <dgm:prSet presAssocID="{E5AEC437-FC01-4C23-BA36-7C85A15D2047}" presName="tx1" presStyleLbl="revTx" presStyleIdx="2" presStyleCnt="8"/>
      <dgm:spPr/>
    </dgm:pt>
    <dgm:pt modelId="{80426B16-2E95-497E-8A1C-DD95A835D771}" type="pres">
      <dgm:prSet presAssocID="{E5AEC437-FC01-4C23-BA36-7C85A15D2047}" presName="vert1" presStyleCnt="0"/>
      <dgm:spPr/>
    </dgm:pt>
    <dgm:pt modelId="{BA64F45F-9958-4714-BAF6-308A65EFBEE5}" type="pres">
      <dgm:prSet presAssocID="{F012BD0B-52E0-40D5-AE62-320054AFE26B}" presName="thickLine" presStyleLbl="alignNode1" presStyleIdx="3" presStyleCnt="8"/>
      <dgm:spPr/>
    </dgm:pt>
    <dgm:pt modelId="{915A5C43-5BB7-4077-9532-FBD63A644D5B}" type="pres">
      <dgm:prSet presAssocID="{F012BD0B-52E0-40D5-AE62-320054AFE26B}" presName="horz1" presStyleCnt="0"/>
      <dgm:spPr/>
    </dgm:pt>
    <dgm:pt modelId="{3B551D23-047F-4840-8E56-6F105282E31D}" type="pres">
      <dgm:prSet presAssocID="{F012BD0B-52E0-40D5-AE62-320054AFE26B}" presName="tx1" presStyleLbl="revTx" presStyleIdx="3" presStyleCnt="8"/>
      <dgm:spPr/>
    </dgm:pt>
    <dgm:pt modelId="{F3713037-29C0-4863-9F7A-E6DFFCC4CDE7}" type="pres">
      <dgm:prSet presAssocID="{F012BD0B-52E0-40D5-AE62-320054AFE26B}" presName="vert1" presStyleCnt="0"/>
      <dgm:spPr/>
    </dgm:pt>
    <dgm:pt modelId="{ED036EA4-3A12-47AB-8914-E97F672E22DF}" type="pres">
      <dgm:prSet presAssocID="{EF2C714D-B23B-4334-B216-C47B1AA6AEB6}" presName="thickLine" presStyleLbl="alignNode1" presStyleIdx="4" presStyleCnt="8"/>
      <dgm:spPr/>
    </dgm:pt>
    <dgm:pt modelId="{C19C3C1E-BAE9-4DBA-B6BA-D4D419B505DA}" type="pres">
      <dgm:prSet presAssocID="{EF2C714D-B23B-4334-B216-C47B1AA6AEB6}" presName="horz1" presStyleCnt="0"/>
      <dgm:spPr/>
    </dgm:pt>
    <dgm:pt modelId="{54119723-C807-40A3-B245-344B693E3803}" type="pres">
      <dgm:prSet presAssocID="{EF2C714D-B23B-4334-B216-C47B1AA6AEB6}" presName="tx1" presStyleLbl="revTx" presStyleIdx="4" presStyleCnt="8"/>
      <dgm:spPr/>
    </dgm:pt>
    <dgm:pt modelId="{1E0890E6-0B98-4D95-AFA5-5876A2998BB6}" type="pres">
      <dgm:prSet presAssocID="{EF2C714D-B23B-4334-B216-C47B1AA6AEB6}" presName="vert1" presStyleCnt="0"/>
      <dgm:spPr/>
    </dgm:pt>
    <dgm:pt modelId="{B48ED793-010E-4367-8BCC-60D14FF58C4F}" type="pres">
      <dgm:prSet presAssocID="{8C9A3017-C734-45A7-84E7-23FD590E2DF6}" presName="thickLine" presStyleLbl="alignNode1" presStyleIdx="5" presStyleCnt="8"/>
      <dgm:spPr/>
    </dgm:pt>
    <dgm:pt modelId="{BCC78B42-CDEE-4973-82DA-F64D06AB6911}" type="pres">
      <dgm:prSet presAssocID="{8C9A3017-C734-45A7-84E7-23FD590E2DF6}" presName="horz1" presStyleCnt="0"/>
      <dgm:spPr/>
    </dgm:pt>
    <dgm:pt modelId="{1ADE37D8-5A8A-4493-BBE0-0BF44CFC19E7}" type="pres">
      <dgm:prSet presAssocID="{8C9A3017-C734-45A7-84E7-23FD590E2DF6}" presName="tx1" presStyleLbl="revTx" presStyleIdx="5" presStyleCnt="8"/>
      <dgm:spPr/>
    </dgm:pt>
    <dgm:pt modelId="{976E3460-EDAC-48B2-BFEE-BE496D840D6C}" type="pres">
      <dgm:prSet presAssocID="{8C9A3017-C734-45A7-84E7-23FD590E2DF6}" presName="vert1" presStyleCnt="0"/>
      <dgm:spPr/>
    </dgm:pt>
    <dgm:pt modelId="{62DEDB46-468E-4BF9-9FFE-F1E80F325645}" type="pres">
      <dgm:prSet presAssocID="{311C67D6-6120-4AF9-A4CB-A500F83DD856}" presName="thickLine" presStyleLbl="alignNode1" presStyleIdx="6" presStyleCnt="8"/>
      <dgm:spPr/>
    </dgm:pt>
    <dgm:pt modelId="{5BBB9291-1285-4828-A39A-636043DE7699}" type="pres">
      <dgm:prSet presAssocID="{311C67D6-6120-4AF9-A4CB-A500F83DD856}" presName="horz1" presStyleCnt="0"/>
      <dgm:spPr/>
    </dgm:pt>
    <dgm:pt modelId="{B9CE673D-0E76-4FDF-B3EC-398F7857E944}" type="pres">
      <dgm:prSet presAssocID="{311C67D6-6120-4AF9-A4CB-A500F83DD856}" presName="tx1" presStyleLbl="revTx" presStyleIdx="6" presStyleCnt="8"/>
      <dgm:spPr/>
    </dgm:pt>
    <dgm:pt modelId="{00C33761-05AD-4D33-A6F6-0425BF462424}" type="pres">
      <dgm:prSet presAssocID="{311C67D6-6120-4AF9-A4CB-A500F83DD856}" presName="vert1" presStyleCnt="0"/>
      <dgm:spPr/>
    </dgm:pt>
    <dgm:pt modelId="{C9B18362-2C59-47F2-9FE3-FA4D79442B62}" type="pres">
      <dgm:prSet presAssocID="{7AD5BB86-23E6-4F8C-A7C5-C1C9693E6D1D}" presName="thickLine" presStyleLbl="alignNode1" presStyleIdx="7" presStyleCnt="8"/>
      <dgm:spPr/>
    </dgm:pt>
    <dgm:pt modelId="{7508D331-4256-4B1B-8FF1-BC588ADD9C21}" type="pres">
      <dgm:prSet presAssocID="{7AD5BB86-23E6-4F8C-A7C5-C1C9693E6D1D}" presName="horz1" presStyleCnt="0"/>
      <dgm:spPr/>
    </dgm:pt>
    <dgm:pt modelId="{88A06BE1-0C5E-42B6-9471-3C96814E1B15}" type="pres">
      <dgm:prSet presAssocID="{7AD5BB86-23E6-4F8C-A7C5-C1C9693E6D1D}" presName="tx1" presStyleLbl="revTx" presStyleIdx="7" presStyleCnt="8"/>
      <dgm:spPr/>
    </dgm:pt>
    <dgm:pt modelId="{C0F7A6F8-E575-4608-B848-05FF1058C46D}" type="pres">
      <dgm:prSet presAssocID="{7AD5BB86-23E6-4F8C-A7C5-C1C9693E6D1D}" presName="vert1" presStyleCnt="0"/>
      <dgm:spPr/>
    </dgm:pt>
  </dgm:ptLst>
  <dgm:cxnLst>
    <dgm:cxn modelId="{5EF23201-3A1A-41C5-ABEE-EE123597CEED}" type="presOf" srcId="{F012BD0B-52E0-40D5-AE62-320054AFE26B}" destId="{3B551D23-047F-4840-8E56-6F105282E31D}" srcOrd="0" destOrd="0" presId="urn:microsoft.com/office/officeart/2008/layout/LinedList"/>
    <dgm:cxn modelId="{F4B70830-32BB-4EE2-A663-6CF9703C960F}" type="presOf" srcId="{8C9A3017-C734-45A7-84E7-23FD590E2DF6}" destId="{1ADE37D8-5A8A-4493-BBE0-0BF44CFC19E7}" srcOrd="0" destOrd="0" presId="urn:microsoft.com/office/officeart/2008/layout/LinedList"/>
    <dgm:cxn modelId="{64E5325E-83A6-455F-856F-66C4DC1ADEFD}" type="presOf" srcId="{7AD5BB86-23E6-4F8C-A7C5-C1C9693E6D1D}" destId="{88A06BE1-0C5E-42B6-9471-3C96814E1B15}" srcOrd="0" destOrd="0" presId="urn:microsoft.com/office/officeart/2008/layout/LinedList"/>
    <dgm:cxn modelId="{37E5BE70-7955-4DDA-8DB3-D1EFF13D4412}" type="presOf" srcId="{EF2C714D-B23B-4334-B216-C47B1AA6AEB6}" destId="{54119723-C807-40A3-B245-344B693E3803}" srcOrd="0" destOrd="0" presId="urn:microsoft.com/office/officeart/2008/layout/LinedList"/>
    <dgm:cxn modelId="{A4549F8E-FA83-43E5-A4A0-D6916BAA9CF0}" srcId="{3C8B7D8A-8C58-4941-BFEC-32E2B531AF47}" destId="{E5AEC437-FC01-4C23-BA36-7C85A15D2047}" srcOrd="2" destOrd="0" parTransId="{7790527B-87F7-4496-BA04-954186A89933}" sibTransId="{B497C220-D17E-4A4C-BBC9-CBE5D19B6EB2}"/>
    <dgm:cxn modelId="{A5CF0F99-4048-4CE4-949B-BCD17FDC8A4C}" srcId="{3C8B7D8A-8C58-4941-BFEC-32E2B531AF47}" destId="{8C9A3017-C734-45A7-84E7-23FD590E2DF6}" srcOrd="5" destOrd="0" parTransId="{35D3F3F2-CA7F-4FE6-A498-8C2BB00AEAD8}" sibTransId="{4265CA8C-3F93-4303-B83E-151BCA138EF3}"/>
    <dgm:cxn modelId="{11A2D1A0-2571-409F-BE64-854149DA296F}" srcId="{3C8B7D8A-8C58-4941-BFEC-32E2B531AF47}" destId="{311C67D6-6120-4AF9-A4CB-A500F83DD856}" srcOrd="6" destOrd="0" parTransId="{49C70BED-8825-4193-9AEA-319406B3F16A}" sibTransId="{93CDE5CD-DE58-4A9A-8F63-A9EF68161516}"/>
    <dgm:cxn modelId="{A2C2E7A5-EC3F-4F4B-A960-50A0A8E251DD}" type="presOf" srcId="{311C67D6-6120-4AF9-A4CB-A500F83DD856}" destId="{B9CE673D-0E76-4FDF-B3EC-398F7857E944}" srcOrd="0" destOrd="0" presId="urn:microsoft.com/office/officeart/2008/layout/LinedList"/>
    <dgm:cxn modelId="{F316B1A8-D464-47F0-B76B-3283C7C916C3}" srcId="{3C8B7D8A-8C58-4941-BFEC-32E2B531AF47}" destId="{5900C60E-8F48-482D-9BD3-589CF4AC30FC}" srcOrd="1" destOrd="0" parTransId="{D9CB071F-9BE7-4656-BEDA-F4A0488397E4}" sibTransId="{19737469-EADF-4BB7-904E-EFC13EF9C649}"/>
    <dgm:cxn modelId="{3B8E99B4-6F5F-4686-862B-FEB518156C13}" type="presOf" srcId="{3C8B7D8A-8C58-4941-BFEC-32E2B531AF47}" destId="{AA39A15A-1842-4645-8918-566710EE63F6}" srcOrd="0" destOrd="0" presId="urn:microsoft.com/office/officeart/2008/layout/LinedList"/>
    <dgm:cxn modelId="{596B19B9-FD67-402F-B960-AE378BAA91C3}" srcId="{3C8B7D8A-8C58-4941-BFEC-32E2B531AF47}" destId="{7AD5BB86-23E6-4F8C-A7C5-C1C9693E6D1D}" srcOrd="7" destOrd="0" parTransId="{DF06329C-FE51-4B04-B2D0-9025C8CE7060}" sibTransId="{8DF5A116-E68D-4E6A-B1D3-5EBAE795041A}"/>
    <dgm:cxn modelId="{EFF9F0C3-0F12-415E-A01F-D4542F38F3A2}" srcId="{3C8B7D8A-8C58-4941-BFEC-32E2B531AF47}" destId="{EF2C714D-B23B-4334-B216-C47B1AA6AEB6}" srcOrd="4" destOrd="0" parTransId="{DB2703E9-D08C-43BE-9924-AC2885A78262}" sibTransId="{7D1A3D92-0F93-4572-9F89-9DAA7CFC1F96}"/>
    <dgm:cxn modelId="{7B3135D9-9455-49F5-A42E-01542CBE7FF3}" type="presOf" srcId="{E5AEC437-FC01-4C23-BA36-7C85A15D2047}" destId="{900A0E7C-942C-4B04-8EBE-888C8168F76A}" srcOrd="0" destOrd="0" presId="urn:microsoft.com/office/officeart/2008/layout/LinedList"/>
    <dgm:cxn modelId="{1F050BE4-0220-46B7-9FF3-8261BC0070F0}" type="presOf" srcId="{CC98B72F-C64B-47C4-B012-1C0FFFD505E0}" destId="{26010DC3-9453-4130-ABC0-07409953B95F}" srcOrd="0" destOrd="0" presId="urn:microsoft.com/office/officeart/2008/layout/LinedList"/>
    <dgm:cxn modelId="{738D08F1-D290-4CE9-AA5D-85564251B22D}" srcId="{3C8B7D8A-8C58-4941-BFEC-32E2B531AF47}" destId="{F012BD0B-52E0-40D5-AE62-320054AFE26B}" srcOrd="3" destOrd="0" parTransId="{618003E7-2AA0-498B-AA49-E66883675713}" sibTransId="{45965627-C199-49DB-A79A-F472AE6C1968}"/>
    <dgm:cxn modelId="{3DB9B8F2-2CB5-4637-A576-539C5BDF1103}" srcId="{3C8B7D8A-8C58-4941-BFEC-32E2B531AF47}" destId="{CC98B72F-C64B-47C4-B012-1C0FFFD505E0}" srcOrd="0" destOrd="0" parTransId="{9529155E-6EF0-4121-AD35-DF4B975EFE92}" sibTransId="{7FE0D93A-3714-4702-A25D-60865D266D32}"/>
    <dgm:cxn modelId="{E2B424F9-0937-4E10-9639-E5AE97A92960}" type="presOf" srcId="{5900C60E-8F48-482D-9BD3-589CF4AC30FC}" destId="{667A3863-75BA-4C23-B674-02B827F00E12}" srcOrd="0" destOrd="0" presId="urn:microsoft.com/office/officeart/2008/layout/LinedList"/>
    <dgm:cxn modelId="{9D323D0C-EE6A-43EE-835E-A93101793930}" type="presParOf" srcId="{AA39A15A-1842-4645-8918-566710EE63F6}" destId="{DACFEE19-AD83-4347-B25D-A0535F286E6C}" srcOrd="0" destOrd="0" presId="urn:microsoft.com/office/officeart/2008/layout/LinedList"/>
    <dgm:cxn modelId="{59E0CDFE-EA1F-4AFF-A1DD-7F7E40528DEF}" type="presParOf" srcId="{AA39A15A-1842-4645-8918-566710EE63F6}" destId="{4C390E10-F9D4-42C6-B7AF-5BA50EBDD9F3}" srcOrd="1" destOrd="0" presId="urn:microsoft.com/office/officeart/2008/layout/LinedList"/>
    <dgm:cxn modelId="{48DC5806-0AE3-42B8-AD3A-7BEAEF0F6705}" type="presParOf" srcId="{4C390E10-F9D4-42C6-B7AF-5BA50EBDD9F3}" destId="{26010DC3-9453-4130-ABC0-07409953B95F}" srcOrd="0" destOrd="0" presId="urn:microsoft.com/office/officeart/2008/layout/LinedList"/>
    <dgm:cxn modelId="{0B59448A-B536-43CD-8E74-B75230F54D2D}" type="presParOf" srcId="{4C390E10-F9D4-42C6-B7AF-5BA50EBDD9F3}" destId="{96D8238B-0F8A-43CF-98DD-4BE1FAACC022}" srcOrd="1" destOrd="0" presId="urn:microsoft.com/office/officeart/2008/layout/LinedList"/>
    <dgm:cxn modelId="{5089A0AF-A1E8-4CF6-8381-53E7764EB0F2}" type="presParOf" srcId="{AA39A15A-1842-4645-8918-566710EE63F6}" destId="{844A75AA-F08A-451C-89D7-075F39E26CEE}" srcOrd="2" destOrd="0" presId="urn:microsoft.com/office/officeart/2008/layout/LinedList"/>
    <dgm:cxn modelId="{EAD33381-5D3A-4EBB-8FD8-4F911149BC00}" type="presParOf" srcId="{AA39A15A-1842-4645-8918-566710EE63F6}" destId="{F6288A45-AE5E-44C4-8A1A-DB62561BAFED}" srcOrd="3" destOrd="0" presId="urn:microsoft.com/office/officeart/2008/layout/LinedList"/>
    <dgm:cxn modelId="{B3D2DC71-D5BD-4286-81E9-53DCB5B2AE34}" type="presParOf" srcId="{F6288A45-AE5E-44C4-8A1A-DB62561BAFED}" destId="{667A3863-75BA-4C23-B674-02B827F00E12}" srcOrd="0" destOrd="0" presId="urn:microsoft.com/office/officeart/2008/layout/LinedList"/>
    <dgm:cxn modelId="{AECA3383-9711-402C-B85E-382BE3D4D774}" type="presParOf" srcId="{F6288A45-AE5E-44C4-8A1A-DB62561BAFED}" destId="{C3CC5BD5-936E-45C5-84C8-F7502BE4A7EA}" srcOrd="1" destOrd="0" presId="urn:microsoft.com/office/officeart/2008/layout/LinedList"/>
    <dgm:cxn modelId="{E95E7D4C-28D0-4799-AA2D-6130A3D44610}" type="presParOf" srcId="{AA39A15A-1842-4645-8918-566710EE63F6}" destId="{BF7862E9-1079-4E21-AFF9-3A3307CBFEEE}" srcOrd="4" destOrd="0" presId="urn:microsoft.com/office/officeart/2008/layout/LinedList"/>
    <dgm:cxn modelId="{4985C1CF-8B30-4EE7-AE8C-12FD0BE429FA}" type="presParOf" srcId="{AA39A15A-1842-4645-8918-566710EE63F6}" destId="{7755FA3E-B1FE-4C41-AD4C-8D145A24010C}" srcOrd="5" destOrd="0" presId="urn:microsoft.com/office/officeart/2008/layout/LinedList"/>
    <dgm:cxn modelId="{9B6A68E4-7B8B-49C5-87B5-4FFDE94DF50A}" type="presParOf" srcId="{7755FA3E-B1FE-4C41-AD4C-8D145A24010C}" destId="{900A0E7C-942C-4B04-8EBE-888C8168F76A}" srcOrd="0" destOrd="0" presId="urn:microsoft.com/office/officeart/2008/layout/LinedList"/>
    <dgm:cxn modelId="{0C0846BC-BD23-46B0-8BFE-E16EA79858A5}" type="presParOf" srcId="{7755FA3E-B1FE-4C41-AD4C-8D145A24010C}" destId="{80426B16-2E95-497E-8A1C-DD95A835D771}" srcOrd="1" destOrd="0" presId="urn:microsoft.com/office/officeart/2008/layout/LinedList"/>
    <dgm:cxn modelId="{DDACD5DE-B11A-4230-A53D-3B3385F7039C}" type="presParOf" srcId="{AA39A15A-1842-4645-8918-566710EE63F6}" destId="{BA64F45F-9958-4714-BAF6-308A65EFBEE5}" srcOrd="6" destOrd="0" presId="urn:microsoft.com/office/officeart/2008/layout/LinedList"/>
    <dgm:cxn modelId="{E2A3E27B-771E-4267-AC3F-DE1D0DFD0253}" type="presParOf" srcId="{AA39A15A-1842-4645-8918-566710EE63F6}" destId="{915A5C43-5BB7-4077-9532-FBD63A644D5B}" srcOrd="7" destOrd="0" presId="urn:microsoft.com/office/officeart/2008/layout/LinedList"/>
    <dgm:cxn modelId="{8C86D0C6-262A-4CBF-A492-0FB56A4FC975}" type="presParOf" srcId="{915A5C43-5BB7-4077-9532-FBD63A644D5B}" destId="{3B551D23-047F-4840-8E56-6F105282E31D}" srcOrd="0" destOrd="0" presId="urn:microsoft.com/office/officeart/2008/layout/LinedList"/>
    <dgm:cxn modelId="{64B4DBA9-447E-4426-8817-1C4F26D87D42}" type="presParOf" srcId="{915A5C43-5BB7-4077-9532-FBD63A644D5B}" destId="{F3713037-29C0-4863-9F7A-E6DFFCC4CDE7}" srcOrd="1" destOrd="0" presId="urn:microsoft.com/office/officeart/2008/layout/LinedList"/>
    <dgm:cxn modelId="{F831A4FE-335C-48D9-9684-34FA45E8738E}" type="presParOf" srcId="{AA39A15A-1842-4645-8918-566710EE63F6}" destId="{ED036EA4-3A12-47AB-8914-E97F672E22DF}" srcOrd="8" destOrd="0" presId="urn:microsoft.com/office/officeart/2008/layout/LinedList"/>
    <dgm:cxn modelId="{AE4050D7-C3A1-40D4-8401-2A41ABDC952E}" type="presParOf" srcId="{AA39A15A-1842-4645-8918-566710EE63F6}" destId="{C19C3C1E-BAE9-4DBA-B6BA-D4D419B505DA}" srcOrd="9" destOrd="0" presId="urn:microsoft.com/office/officeart/2008/layout/LinedList"/>
    <dgm:cxn modelId="{A486BAD6-B6AD-4292-B641-15C68F19B701}" type="presParOf" srcId="{C19C3C1E-BAE9-4DBA-B6BA-D4D419B505DA}" destId="{54119723-C807-40A3-B245-344B693E3803}" srcOrd="0" destOrd="0" presId="urn:microsoft.com/office/officeart/2008/layout/LinedList"/>
    <dgm:cxn modelId="{231B4C4D-37EB-4AA6-98A9-9198E3C43309}" type="presParOf" srcId="{C19C3C1E-BAE9-4DBA-B6BA-D4D419B505DA}" destId="{1E0890E6-0B98-4D95-AFA5-5876A2998BB6}" srcOrd="1" destOrd="0" presId="urn:microsoft.com/office/officeart/2008/layout/LinedList"/>
    <dgm:cxn modelId="{78E1058D-6D32-4587-9E67-940DD9C3E9BC}" type="presParOf" srcId="{AA39A15A-1842-4645-8918-566710EE63F6}" destId="{B48ED793-010E-4367-8BCC-60D14FF58C4F}" srcOrd="10" destOrd="0" presId="urn:microsoft.com/office/officeart/2008/layout/LinedList"/>
    <dgm:cxn modelId="{CC0BBBA3-2432-4AAF-8189-D99FE2BBB792}" type="presParOf" srcId="{AA39A15A-1842-4645-8918-566710EE63F6}" destId="{BCC78B42-CDEE-4973-82DA-F64D06AB6911}" srcOrd="11" destOrd="0" presId="urn:microsoft.com/office/officeart/2008/layout/LinedList"/>
    <dgm:cxn modelId="{9E0A962A-EA2D-4787-B2CF-26B37CC91B33}" type="presParOf" srcId="{BCC78B42-CDEE-4973-82DA-F64D06AB6911}" destId="{1ADE37D8-5A8A-4493-BBE0-0BF44CFC19E7}" srcOrd="0" destOrd="0" presId="urn:microsoft.com/office/officeart/2008/layout/LinedList"/>
    <dgm:cxn modelId="{56C3AEB1-3519-45D6-A340-B9AA46A4511D}" type="presParOf" srcId="{BCC78B42-CDEE-4973-82DA-F64D06AB6911}" destId="{976E3460-EDAC-48B2-BFEE-BE496D840D6C}" srcOrd="1" destOrd="0" presId="urn:microsoft.com/office/officeart/2008/layout/LinedList"/>
    <dgm:cxn modelId="{5904CF8C-E73F-4F1F-9FA0-ABA26BA231E6}" type="presParOf" srcId="{AA39A15A-1842-4645-8918-566710EE63F6}" destId="{62DEDB46-468E-4BF9-9FFE-F1E80F325645}" srcOrd="12" destOrd="0" presId="urn:microsoft.com/office/officeart/2008/layout/LinedList"/>
    <dgm:cxn modelId="{6F5DA0DC-32A5-4B97-B4D2-03FF9491670F}" type="presParOf" srcId="{AA39A15A-1842-4645-8918-566710EE63F6}" destId="{5BBB9291-1285-4828-A39A-636043DE7699}" srcOrd="13" destOrd="0" presId="urn:microsoft.com/office/officeart/2008/layout/LinedList"/>
    <dgm:cxn modelId="{AA651FAA-FA5D-4A82-B817-D5C496CF24AB}" type="presParOf" srcId="{5BBB9291-1285-4828-A39A-636043DE7699}" destId="{B9CE673D-0E76-4FDF-B3EC-398F7857E944}" srcOrd="0" destOrd="0" presId="urn:microsoft.com/office/officeart/2008/layout/LinedList"/>
    <dgm:cxn modelId="{C68D92E3-210C-48AB-86BB-508EAB7A8693}" type="presParOf" srcId="{5BBB9291-1285-4828-A39A-636043DE7699}" destId="{00C33761-05AD-4D33-A6F6-0425BF462424}" srcOrd="1" destOrd="0" presId="urn:microsoft.com/office/officeart/2008/layout/LinedList"/>
    <dgm:cxn modelId="{4ED8A31B-1718-4114-B229-8ACB596B8485}" type="presParOf" srcId="{AA39A15A-1842-4645-8918-566710EE63F6}" destId="{C9B18362-2C59-47F2-9FE3-FA4D79442B62}" srcOrd="14" destOrd="0" presId="urn:microsoft.com/office/officeart/2008/layout/LinedList"/>
    <dgm:cxn modelId="{33E03E57-2022-4285-A207-4E050A969F6C}" type="presParOf" srcId="{AA39A15A-1842-4645-8918-566710EE63F6}" destId="{7508D331-4256-4B1B-8FF1-BC588ADD9C21}" srcOrd="15" destOrd="0" presId="urn:microsoft.com/office/officeart/2008/layout/LinedList"/>
    <dgm:cxn modelId="{497EEC99-22E1-48B3-8E5A-FA3DBAF1170B}" type="presParOf" srcId="{7508D331-4256-4B1B-8FF1-BC588ADD9C21}" destId="{88A06BE1-0C5E-42B6-9471-3C96814E1B15}" srcOrd="0" destOrd="0" presId="urn:microsoft.com/office/officeart/2008/layout/LinedList"/>
    <dgm:cxn modelId="{7242661C-2F0D-476D-825D-8ABA1F7AC0F6}" type="presParOf" srcId="{7508D331-4256-4B1B-8FF1-BC588ADD9C21}" destId="{C0F7A6F8-E575-4608-B848-05FF1058C4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BF603-43BF-48A2-8B3E-04AFDD89CE3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AB336E-6906-4EB0-804B-2B5A60198A9B}">
      <dgm:prSet/>
      <dgm:spPr/>
      <dgm:t>
        <a:bodyPr/>
        <a:lstStyle/>
        <a:p>
          <a:r>
            <a:rPr lang="en-US"/>
            <a:t>Checking for missing values </a:t>
          </a:r>
        </a:p>
      </dgm:t>
    </dgm:pt>
    <dgm:pt modelId="{5ADD17F5-0291-49DB-9D8F-986400B82B40}" type="parTrans" cxnId="{486CD407-A9E6-469F-AA05-16BFA53056A3}">
      <dgm:prSet/>
      <dgm:spPr/>
      <dgm:t>
        <a:bodyPr/>
        <a:lstStyle/>
        <a:p>
          <a:endParaRPr lang="en-US"/>
        </a:p>
      </dgm:t>
    </dgm:pt>
    <dgm:pt modelId="{E7018993-68F0-430F-8086-D4BF3EAB0EA0}" type="sibTrans" cxnId="{486CD407-A9E6-469F-AA05-16BFA53056A3}">
      <dgm:prSet/>
      <dgm:spPr/>
      <dgm:t>
        <a:bodyPr/>
        <a:lstStyle/>
        <a:p>
          <a:endParaRPr lang="en-US"/>
        </a:p>
      </dgm:t>
    </dgm:pt>
    <dgm:pt modelId="{8207DE7D-4CDA-4D57-B022-3F1AE2A35C52}">
      <dgm:prSet/>
      <dgm:spPr/>
      <dgm:t>
        <a:bodyPr/>
        <a:lstStyle/>
        <a:p>
          <a:r>
            <a:rPr lang="en-US"/>
            <a:t>Duplicates</a:t>
          </a:r>
        </a:p>
      </dgm:t>
    </dgm:pt>
    <dgm:pt modelId="{BDD3DB7C-7BD9-4826-9EFE-2295C7EC772C}" type="parTrans" cxnId="{1FD200E7-57D6-466E-ACE5-A517BC2FEFC8}">
      <dgm:prSet/>
      <dgm:spPr/>
      <dgm:t>
        <a:bodyPr/>
        <a:lstStyle/>
        <a:p>
          <a:endParaRPr lang="en-US"/>
        </a:p>
      </dgm:t>
    </dgm:pt>
    <dgm:pt modelId="{5DC92620-2FB5-45DA-990C-CBEF32545794}" type="sibTrans" cxnId="{1FD200E7-57D6-466E-ACE5-A517BC2FEFC8}">
      <dgm:prSet/>
      <dgm:spPr/>
      <dgm:t>
        <a:bodyPr/>
        <a:lstStyle/>
        <a:p>
          <a:endParaRPr lang="en-US"/>
        </a:p>
      </dgm:t>
    </dgm:pt>
    <dgm:pt modelId="{8216DAF2-3843-4827-9621-8889701CC1E5}">
      <dgm:prSet/>
      <dgm:spPr/>
      <dgm:t>
        <a:bodyPr/>
        <a:lstStyle/>
        <a:p>
          <a:r>
            <a:rPr lang="en-US"/>
            <a:t>Normalizing and standardizing data</a:t>
          </a:r>
        </a:p>
      </dgm:t>
    </dgm:pt>
    <dgm:pt modelId="{3CA8D1F3-10BD-4EB7-8984-BCE56966C8A7}" type="parTrans" cxnId="{14188C37-CE51-4D9F-A69E-12F6B9BDE68B}">
      <dgm:prSet/>
      <dgm:spPr/>
      <dgm:t>
        <a:bodyPr/>
        <a:lstStyle/>
        <a:p>
          <a:endParaRPr lang="en-US"/>
        </a:p>
      </dgm:t>
    </dgm:pt>
    <dgm:pt modelId="{A43DF857-3E3A-4A6B-82EA-34D9E58DB29E}" type="sibTrans" cxnId="{14188C37-CE51-4D9F-A69E-12F6B9BDE68B}">
      <dgm:prSet/>
      <dgm:spPr/>
      <dgm:t>
        <a:bodyPr/>
        <a:lstStyle/>
        <a:p>
          <a:endParaRPr lang="en-US"/>
        </a:p>
      </dgm:t>
    </dgm:pt>
    <dgm:pt modelId="{81E9D2BE-A1F8-4A03-BC98-D4C98BCBD47A}">
      <dgm:prSet/>
      <dgm:spPr/>
      <dgm:t>
        <a:bodyPr/>
        <a:lstStyle/>
        <a:p>
          <a:r>
            <a:rPr lang="en-US"/>
            <a:t>Derived columns for average score and results</a:t>
          </a:r>
        </a:p>
      </dgm:t>
    </dgm:pt>
    <dgm:pt modelId="{5860EFA7-5E3B-4F80-B8F1-BE05A8C6E792}" type="parTrans" cxnId="{B011BB7B-8DE4-4E3E-8DAE-D066F2D8F927}">
      <dgm:prSet/>
      <dgm:spPr/>
      <dgm:t>
        <a:bodyPr/>
        <a:lstStyle/>
        <a:p>
          <a:endParaRPr lang="en-US"/>
        </a:p>
      </dgm:t>
    </dgm:pt>
    <dgm:pt modelId="{42CDFFCD-C18C-4934-A5B1-33A1D5D6988F}" type="sibTrans" cxnId="{B011BB7B-8DE4-4E3E-8DAE-D066F2D8F927}">
      <dgm:prSet/>
      <dgm:spPr/>
      <dgm:t>
        <a:bodyPr/>
        <a:lstStyle/>
        <a:p>
          <a:endParaRPr lang="en-US"/>
        </a:p>
      </dgm:t>
    </dgm:pt>
    <dgm:pt modelId="{FEEC6403-31F6-4129-92E6-1D4E8EEC257E}" type="pres">
      <dgm:prSet presAssocID="{9D6BF603-43BF-48A2-8B3E-04AFDD89CE33}" presName="matrix" presStyleCnt="0">
        <dgm:presLayoutVars>
          <dgm:chMax val="1"/>
          <dgm:dir/>
          <dgm:resizeHandles val="exact"/>
        </dgm:presLayoutVars>
      </dgm:prSet>
      <dgm:spPr/>
    </dgm:pt>
    <dgm:pt modelId="{0568D5B7-80B4-4C13-BAE5-6571D614C132}" type="pres">
      <dgm:prSet presAssocID="{9D6BF603-43BF-48A2-8B3E-04AFDD89CE33}" presName="axisShape" presStyleLbl="bgShp" presStyleIdx="0" presStyleCnt="1"/>
      <dgm:spPr/>
    </dgm:pt>
    <dgm:pt modelId="{D66EB4E0-8A89-4213-BEC2-E2C0F95A1E6C}" type="pres">
      <dgm:prSet presAssocID="{9D6BF603-43BF-48A2-8B3E-04AFDD89CE3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D1F99D-CD64-4FF6-93B7-1FE2D5398B18}" type="pres">
      <dgm:prSet presAssocID="{9D6BF603-43BF-48A2-8B3E-04AFDD89CE3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4D5DB4-7D53-462D-9497-4EB6D8149B18}" type="pres">
      <dgm:prSet presAssocID="{9D6BF603-43BF-48A2-8B3E-04AFDD89CE3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F6CAD6-35D1-4FE6-9979-38EE4BA6958E}" type="pres">
      <dgm:prSet presAssocID="{9D6BF603-43BF-48A2-8B3E-04AFDD89CE3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6CD407-A9E6-469F-AA05-16BFA53056A3}" srcId="{9D6BF603-43BF-48A2-8B3E-04AFDD89CE33}" destId="{0EAB336E-6906-4EB0-804B-2B5A60198A9B}" srcOrd="0" destOrd="0" parTransId="{5ADD17F5-0291-49DB-9D8F-986400B82B40}" sibTransId="{E7018993-68F0-430F-8086-D4BF3EAB0EA0}"/>
    <dgm:cxn modelId="{781A5725-0988-40A7-9021-594AB4E605D5}" type="presOf" srcId="{9D6BF603-43BF-48A2-8B3E-04AFDD89CE33}" destId="{FEEC6403-31F6-4129-92E6-1D4E8EEC257E}" srcOrd="0" destOrd="0" presId="urn:microsoft.com/office/officeart/2005/8/layout/matrix2"/>
    <dgm:cxn modelId="{14188C37-CE51-4D9F-A69E-12F6B9BDE68B}" srcId="{9D6BF603-43BF-48A2-8B3E-04AFDD89CE33}" destId="{8216DAF2-3843-4827-9621-8889701CC1E5}" srcOrd="2" destOrd="0" parTransId="{3CA8D1F3-10BD-4EB7-8984-BCE56966C8A7}" sibTransId="{A43DF857-3E3A-4A6B-82EA-34D9E58DB29E}"/>
    <dgm:cxn modelId="{DDD43E42-A282-4C76-A877-021D472663CE}" type="presOf" srcId="{8207DE7D-4CDA-4D57-B022-3F1AE2A35C52}" destId="{F3D1F99D-CD64-4FF6-93B7-1FE2D5398B18}" srcOrd="0" destOrd="0" presId="urn:microsoft.com/office/officeart/2005/8/layout/matrix2"/>
    <dgm:cxn modelId="{E1EF3B4F-B2FA-4812-9B36-EA73D2A51F6D}" type="presOf" srcId="{81E9D2BE-A1F8-4A03-BC98-D4C98BCBD47A}" destId="{6BF6CAD6-35D1-4FE6-9979-38EE4BA6958E}" srcOrd="0" destOrd="0" presId="urn:microsoft.com/office/officeart/2005/8/layout/matrix2"/>
    <dgm:cxn modelId="{69DB7353-A9CF-4799-9389-F07B3271B778}" type="presOf" srcId="{8216DAF2-3843-4827-9621-8889701CC1E5}" destId="{0C4D5DB4-7D53-462D-9497-4EB6D8149B18}" srcOrd="0" destOrd="0" presId="urn:microsoft.com/office/officeart/2005/8/layout/matrix2"/>
    <dgm:cxn modelId="{B011BB7B-8DE4-4E3E-8DAE-D066F2D8F927}" srcId="{9D6BF603-43BF-48A2-8B3E-04AFDD89CE33}" destId="{81E9D2BE-A1F8-4A03-BC98-D4C98BCBD47A}" srcOrd="3" destOrd="0" parTransId="{5860EFA7-5E3B-4F80-B8F1-BE05A8C6E792}" sibTransId="{42CDFFCD-C18C-4934-A5B1-33A1D5D6988F}"/>
    <dgm:cxn modelId="{EF3B0F89-B67C-47A2-9176-6178CEE1FE40}" type="presOf" srcId="{0EAB336E-6906-4EB0-804B-2B5A60198A9B}" destId="{D66EB4E0-8A89-4213-BEC2-E2C0F95A1E6C}" srcOrd="0" destOrd="0" presId="urn:microsoft.com/office/officeart/2005/8/layout/matrix2"/>
    <dgm:cxn modelId="{1FD200E7-57D6-466E-ACE5-A517BC2FEFC8}" srcId="{9D6BF603-43BF-48A2-8B3E-04AFDD89CE33}" destId="{8207DE7D-4CDA-4D57-B022-3F1AE2A35C52}" srcOrd="1" destOrd="0" parTransId="{BDD3DB7C-7BD9-4826-9EFE-2295C7EC772C}" sibTransId="{5DC92620-2FB5-45DA-990C-CBEF32545794}"/>
    <dgm:cxn modelId="{541E299B-BA87-4D86-B40F-969314423EA7}" type="presParOf" srcId="{FEEC6403-31F6-4129-92E6-1D4E8EEC257E}" destId="{0568D5B7-80B4-4C13-BAE5-6571D614C132}" srcOrd="0" destOrd="0" presId="urn:microsoft.com/office/officeart/2005/8/layout/matrix2"/>
    <dgm:cxn modelId="{31580B65-88BB-49FD-88F4-33E70C5E9F0A}" type="presParOf" srcId="{FEEC6403-31F6-4129-92E6-1D4E8EEC257E}" destId="{D66EB4E0-8A89-4213-BEC2-E2C0F95A1E6C}" srcOrd="1" destOrd="0" presId="urn:microsoft.com/office/officeart/2005/8/layout/matrix2"/>
    <dgm:cxn modelId="{E65B36BE-C279-4D99-AA84-ED6054DCCF08}" type="presParOf" srcId="{FEEC6403-31F6-4129-92E6-1D4E8EEC257E}" destId="{F3D1F99D-CD64-4FF6-93B7-1FE2D5398B18}" srcOrd="2" destOrd="0" presId="urn:microsoft.com/office/officeart/2005/8/layout/matrix2"/>
    <dgm:cxn modelId="{D6B11E14-C32A-4E60-B6A7-8B0DCCCF6076}" type="presParOf" srcId="{FEEC6403-31F6-4129-92E6-1D4E8EEC257E}" destId="{0C4D5DB4-7D53-462D-9497-4EB6D8149B18}" srcOrd="3" destOrd="0" presId="urn:microsoft.com/office/officeart/2005/8/layout/matrix2"/>
    <dgm:cxn modelId="{D88EE311-77F2-4F55-ABB8-86656087D3F9}" type="presParOf" srcId="{FEEC6403-31F6-4129-92E6-1D4E8EEC257E}" destId="{6BF6CAD6-35D1-4FE6-9979-38EE4BA6958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CC554-C825-4F40-BE2F-CCAB7FBD404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9D774C-530C-4D50-8E16-E59893FA1441}">
      <dgm:prSet/>
      <dgm:spPr/>
      <dgm:t>
        <a:bodyPr/>
        <a:lstStyle/>
        <a:p>
          <a:r>
            <a:rPr lang="en-US"/>
            <a:t>Relationship between gender and marks</a:t>
          </a:r>
        </a:p>
      </dgm:t>
    </dgm:pt>
    <dgm:pt modelId="{5065C45B-C765-4395-A0D1-18394FF77A66}" type="parTrans" cxnId="{8A323F3D-1B85-4185-A760-23B85840AA66}">
      <dgm:prSet/>
      <dgm:spPr/>
      <dgm:t>
        <a:bodyPr/>
        <a:lstStyle/>
        <a:p>
          <a:endParaRPr lang="en-US"/>
        </a:p>
      </dgm:t>
    </dgm:pt>
    <dgm:pt modelId="{16042FE8-9B15-4E4C-B551-A197AFE54D97}" type="sibTrans" cxnId="{8A323F3D-1B85-4185-A760-23B85840AA66}">
      <dgm:prSet/>
      <dgm:spPr/>
      <dgm:t>
        <a:bodyPr/>
        <a:lstStyle/>
        <a:p>
          <a:endParaRPr lang="en-US"/>
        </a:p>
      </dgm:t>
    </dgm:pt>
    <dgm:pt modelId="{C7F33FAB-EE2B-4ECF-9598-BE70EA709404}">
      <dgm:prSet/>
      <dgm:spPr/>
      <dgm:t>
        <a:bodyPr/>
        <a:lstStyle/>
        <a:p>
          <a:r>
            <a:rPr lang="en-US"/>
            <a:t>Summary table and matrix</a:t>
          </a:r>
        </a:p>
      </dgm:t>
    </dgm:pt>
    <dgm:pt modelId="{102991A7-DED2-4798-AF5F-E67D5050DCC7}" type="parTrans" cxnId="{CA8FD2AA-ED79-4957-9504-3D8AD23A72C2}">
      <dgm:prSet/>
      <dgm:spPr/>
      <dgm:t>
        <a:bodyPr/>
        <a:lstStyle/>
        <a:p>
          <a:endParaRPr lang="en-US"/>
        </a:p>
      </dgm:t>
    </dgm:pt>
    <dgm:pt modelId="{A5EC916C-9D46-45D7-80DF-F4AAD656B7F1}" type="sibTrans" cxnId="{CA8FD2AA-ED79-4957-9504-3D8AD23A72C2}">
      <dgm:prSet/>
      <dgm:spPr/>
      <dgm:t>
        <a:bodyPr/>
        <a:lstStyle/>
        <a:p>
          <a:endParaRPr lang="en-US"/>
        </a:p>
      </dgm:t>
    </dgm:pt>
    <dgm:pt modelId="{972F4A0C-EAAD-4A8D-8248-D7CED3F6A09D}" type="pres">
      <dgm:prSet presAssocID="{6ACCC554-C825-4F40-BE2F-CCAB7FBD4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7E56AA-EEDA-48B6-9E4A-B5259ACDC394}" type="pres">
      <dgm:prSet presAssocID="{2E9D774C-530C-4D50-8E16-E59893FA1441}" presName="hierRoot1" presStyleCnt="0"/>
      <dgm:spPr/>
    </dgm:pt>
    <dgm:pt modelId="{CCD9C158-6C15-4508-B629-90233B641FC8}" type="pres">
      <dgm:prSet presAssocID="{2E9D774C-530C-4D50-8E16-E59893FA1441}" presName="composite" presStyleCnt="0"/>
      <dgm:spPr/>
    </dgm:pt>
    <dgm:pt modelId="{5EB78AC4-E4D3-4256-BA6D-B347DBE4AEAF}" type="pres">
      <dgm:prSet presAssocID="{2E9D774C-530C-4D50-8E16-E59893FA1441}" presName="background" presStyleLbl="node0" presStyleIdx="0" presStyleCnt="2"/>
      <dgm:spPr/>
    </dgm:pt>
    <dgm:pt modelId="{7415BF95-773F-4F1E-85EE-65A026E2C06B}" type="pres">
      <dgm:prSet presAssocID="{2E9D774C-530C-4D50-8E16-E59893FA1441}" presName="text" presStyleLbl="fgAcc0" presStyleIdx="0" presStyleCnt="2">
        <dgm:presLayoutVars>
          <dgm:chPref val="3"/>
        </dgm:presLayoutVars>
      </dgm:prSet>
      <dgm:spPr/>
    </dgm:pt>
    <dgm:pt modelId="{D6BDE329-D223-48DE-AA62-E4322D28AED3}" type="pres">
      <dgm:prSet presAssocID="{2E9D774C-530C-4D50-8E16-E59893FA1441}" presName="hierChild2" presStyleCnt="0"/>
      <dgm:spPr/>
    </dgm:pt>
    <dgm:pt modelId="{DDD67B86-1011-4C30-B2BF-AFB68ADBDBF2}" type="pres">
      <dgm:prSet presAssocID="{C7F33FAB-EE2B-4ECF-9598-BE70EA709404}" presName="hierRoot1" presStyleCnt="0"/>
      <dgm:spPr/>
    </dgm:pt>
    <dgm:pt modelId="{A5354CFB-A7E5-4011-A55D-D7D2F42FE5D8}" type="pres">
      <dgm:prSet presAssocID="{C7F33FAB-EE2B-4ECF-9598-BE70EA709404}" presName="composite" presStyleCnt="0"/>
      <dgm:spPr/>
    </dgm:pt>
    <dgm:pt modelId="{BBDF6106-571C-4B62-B273-BA10AD94626A}" type="pres">
      <dgm:prSet presAssocID="{C7F33FAB-EE2B-4ECF-9598-BE70EA709404}" presName="background" presStyleLbl="node0" presStyleIdx="1" presStyleCnt="2"/>
      <dgm:spPr/>
    </dgm:pt>
    <dgm:pt modelId="{6EACD5A0-F004-4030-AB25-CF68905B664D}" type="pres">
      <dgm:prSet presAssocID="{C7F33FAB-EE2B-4ECF-9598-BE70EA709404}" presName="text" presStyleLbl="fgAcc0" presStyleIdx="1" presStyleCnt="2">
        <dgm:presLayoutVars>
          <dgm:chPref val="3"/>
        </dgm:presLayoutVars>
      </dgm:prSet>
      <dgm:spPr/>
    </dgm:pt>
    <dgm:pt modelId="{ABCA013B-45F4-4C8A-B6B5-9523FF94647A}" type="pres">
      <dgm:prSet presAssocID="{C7F33FAB-EE2B-4ECF-9598-BE70EA709404}" presName="hierChild2" presStyleCnt="0"/>
      <dgm:spPr/>
    </dgm:pt>
  </dgm:ptLst>
  <dgm:cxnLst>
    <dgm:cxn modelId="{5BAF2C0D-1C8C-4B20-888F-94EB43FA6D57}" type="presOf" srcId="{6ACCC554-C825-4F40-BE2F-CCAB7FBD4049}" destId="{972F4A0C-EAAD-4A8D-8248-D7CED3F6A09D}" srcOrd="0" destOrd="0" presId="urn:microsoft.com/office/officeart/2005/8/layout/hierarchy1"/>
    <dgm:cxn modelId="{8A323F3D-1B85-4185-A760-23B85840AA66}" srcId="{6ACCC554-C825-4F40-BE2F-CCAB7FBD4049}" destId="{2E9D774C-530C-4D50-8E16-E59893FA1441}" srcOrd="0" destOrd="0" parTransId="{5065C45B-C765-4395-A0D1-18394FF77A66}" sibTransId="{16042FE8-9B15-4E4C-B551-A197AFE54D97}"/>
    <dgm:cxn modelId="{5E878548-CA65-42A7-BD11-E5125B555A14}" type="presOf" srcId="{2E9D774C-530C-4D50-8E16-E59893FA1441}" destId="{7415BF95-773F-4F1E-85EE-65A026E2C06B}" srcOrd="0" destOrd="0" presId="urn:microsoft.com/office/officeart/2005/8/layout/hierarchy1"/>
    <dgm:cxn modelId="{0665FE52-2A91-4E05-BCEB-1379542B45EF}" type="presOf" srcId="{C7F33FAB-EE2B-4ECF-9598-BE70EA709404}" destId="{6EACD5A0-F004-4030-AB25-CF68905B664D}" srcOrd="0" destOrd="0" presId="urn:microsoft.com/office/officeart/2005/8/layout/hierarchy1"/>
    <dgm:cxn modelId="{CA8FD2AA-ED79-4957-9504-3D8AD23A72C2}" srcId="{6ACCC554-C825-4F40-BE2F-CCAB7FBD4049}" destId="{C7F33FAB-EE2B-4ECF-9598-BE70EA709404}" srcOrd="1" destOrd="0" parTransId="{102991A7-DED2-4798-AF5F-E67D5050DCC7}" sibTransId="{A5EC916C-9D46-45D7-80DF-F4AAD656B7F1}"/>
    <dgm:cxn modelId="{DB3A2635-A1A9-4A7C-81AA-94D87B0ADEBA}" type="presParOf" srcId="{972F4A0C-EAAD-4A8D-8248-D7CED3F6A09D}" destId="{D47E56AA-EEDA-48B6-9E4A-B5259ACDC394}" srcOrd="0" destOrd="0" presId="urn:microsoft.com/office/officeart/2005/8/layout/hierarchy1"/>
    <dgm:cxn modelId="{387BC164-3424-4F6D-B6F3-E58741A3A9F8}" type="presParOf" srcId="{D47E56AA-EEDA-48B6-9E4A-B5259ACDC394}" destId="{CCD9C158-6C15-4508-B629-90233B641FC8}" srcOrd="0" destOrd="0" presId="urn:microsoft.com/office/officeart/2005/8/layout/hierarchy1"/>
    <dgm:cxn modelId="{95ACE0FE-807F-437B-97E6-2C1AD82CF071}" type="presParOf" srcId="{CCD9C158-6C15-4508-B629-90233B641FC8}" destId="{5EB78AC4-E4D3-4256-BA6D-B347DBE4AEAF}" srcOrd="0" destOrd="0" presId="urn:microsoft.com/office/officeart/2005/8/layout/hierarchy1"/>
    <dgm:cxn modelId="{71039AC6-B02D-40EE-9154-288D9DA23752}" type="presParOf" srcId="{CCD9C158-6C15-4508-B629-90233B641FC8}" destId="{7415BF95-773F-4F1E-85EE-65A026E2C06B}" srcOrd="1" destOrd="0" presId="urn:microsoft.com/office/officeart/2005/8/layout/hierarchy1"/>
    <dgm:cxn modelId="{4CCD56E6-766F-4614-9134-F3FE80DE39C9}" type="presParOf" srcId="{D47E56AA-EEDA-48B6-9E4A-B5259ACDC394}" destId="{D6BDE329-D223-48DE-AA62-E4322D28AED3}" srcOrd="1" destOrd="0" presId="urn:microsoft.com/office/officeart/2005/8/layout/hierarchy1"/>
    <dgm:cxn modelId="{EC7130DE-DC94-436A-8E06-D1D8D3D7B4BD}" type="presParOf" srcId="{972F4A0C-EAAD-4A8D-8248-D7CED3F6A09D}" destId="{DDD67B86-1011-4C30-B2BF-AFB68ADBDBF2}" srcOrd="1" destOrd="0" presId="urn:microsoft.com/office/officeart/2005/8/layout/hierarchy1"/>
    <dgm:cxn modelId="{8BC647AA-2CF8-48FD-A4FE-000A9EFDAC6C}" type="presParOf" srcId="{DDD67B86-1011-4C30-B2BF-AFB68ADBDBF2}" destId="{A5354CFB-A7E5-4011-A55D-D7D2F42FE5D8}" srcOrd="0" destOrd="0" presId="urn:microsoft.com/office/officeart/2005/8/layout/hierarchy1"/>
    <dgm:cxn modelId="{D3A3F25D-9F4A-43DF-A7FB-253D0CD5D2F8}" type="presParOf" srcId="{A5354CFB-A7E5-4011-A55D-D7D2F42FE5D8}" destId="{BBDF6106-571C-4B62-B273-BA10AD94626A}" srcOrd="0" destOrd="0" presId="urn:microsoft.com/office/officeart/2005/8/layout/hierarchy1"/>
    <dgm:cxn modelId="{BF4A2E76-892B-4276-92A1-01A20C2123F0}" type="presParOf" srcId="{A5354CFB-A7E5-4011-A55D-D7D2F42FE5D8}" destId="{6EACD5A0-F004-4030-AB25-CF68905B664D}" srcOrd="1" destOrd="0" presId="urn:microsoft.com/office/officeart/2005/8/layout/hierarchy1"/>
    <dgm:cxn modelId="{732A4C1B-B1FE-4B4D-990A-A2F3423BB935}" type="presParOf" srcId="{DDD67B86-1011-4C30-B2BF-AFB68ADBDBF2}" destId="{ABCA013B-45F4-4C8A-B6B5-9523FF9464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EE19-AD83-4347-B25D-A0535F286E6C}">
      <dsp:nvSpPr>
        <dsp:cNvPr id="0" name=""/>
        <dsp:cNvSpPr/>
      </dsp:nvSpPr>
      <dsp:spPr>
        <a:xfrm>
          <a:off x="0" y="0"/>
          <a:ext cx="45308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10DC3-9453-4130-ABC0-07409953B95F}">
      <dsp:nvSpPr>
        <dsp:cNvPr id="0" name=""/>
        <dsp:cNvSpPr/>
      </dsp:nvSpPr>
      <dsp:spPr>
        <a:xfrm>
          <a:off x="0" y="0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Aim on the project</a:t>
          </a:r>
        </a:p>
      </dsp:txBody>
      <dsp:txXfrm>
        <a:off x="0" y="0"/>
        <a:ext cx="4530898" cy="454931"/>
      </dsp:txXfrm>
    </dsp:sp>
    <dsp:sp modelId="{844A75AA-F08A-451C-89D7-075F39E26CEE}">
      <dsp:nvSpPr>
        <dsp:cNvPr id="0" name=""/>
        <dsp:cNvSpPr/>
      </dsp:nvSpPr>
      <dsp:spPr>
        <a:xfrm>
          <a:off x="0" y="454931"/>
          <a:ext cx="4530898" cy="0"/>
        </a:xfrm>
        <a:prstGeom prst="line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3863-75BA-4C23-B674-02B827F00E12}">
      <dsp:nvSpPr>
        <dsp:cNvPr id="0" name=""/>
        <dsp:cNvSpPr/>
      </dsp:nvSpPr>
      <dsp:spPr>
        <a:xfrm>
          <a:off x="0" y="454931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sources</a:t>
          </a:r>
        </a:p>
      </dsp:txBody>
      <dsp:txXfrm>
        <a:off x="0" y="454931"/>
        <a:ext cx="4530898" cy="454931"/>
      </dsp:txXfrm>
    </dsp:sp>
    <dsp:sp modelId="{BF7862E9-1079-4E21-AFF9-3A3307CBFEEE}">
      <dsp:nvSpPr>
        <dsp:cNvPr id="0" name=""/>
        <dsp:cNvSpPr/>
      </dsp:nvSpPr>
      <dsp:spPr>
        <a:xfrm>
          <a:off x="0" y="909862"/>
          <a:ext cx="4530898" cy="0"/>
        </a:xfrm>
        <a:prstGeom prst="lin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0E7C-942C-4B04-8EBE-888C8168F76A}">
      <dsp:nvSpPr>
        <dsp:cNvPr id="0" name=""/>
        <dsp:cNvSpPr/>
      </dsp:nvSpPr>
      <dsp:spPr>
        <a:xfrm>
          <a:off x="0" y="909862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Kaggle</a:t>
          </a:r>
        </a:p>
      </dsp:txBody>
      <dsp:txXfrm>
        <a:off x="0" y="909862"/>
        <a:ext cx="4530898" cy="454931"/>
      </dsp:txXfrm>
    </dsp:sp>
    <dsp:sp modelId="{BA64F45F-9958-4714-BAF6-308A65EFBEE5}">
      <dsp:nvSpPr>
        <dsp:cNvPr id="0" name=""/>
        <dsp:cNvSpPr/>
      </dsp:nvSpPr>
      <dsp:spPr>
        <a:xfrm>
          <a:off x="0" y="1364793"/>
          <a:ext cx="4530898" cy="0"/>
        </a:xfrm>
        <a:prstGeom prst="line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1D23-047F-4840-8E56-6F105282E31D}">
      <dsp:nvSpPr>
        <dsp:cNvPr id="0" name=""/>
        <dsp:cNvSpPr/>
      </dsp:nvSpPr>
      <dsp:spPr>
        <a:xfrm>
          <a:off x="0" y="1364793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Googlesheets</a:t>
          </a:r>
        </a:p>
      </dsp:txBody>
      <dsp:txXfrm>
        <a:off x="0" y="1364793"/>
        <a:ext cx="4530898" cy="454931"/>
      </dsp:txXfrm>
    </dsp:sp>
    <dsp:sp modelId="{ED036EA4-3A12-47AB-8914-E97F672E22DF}">
      <dsp:nvSpPr>
        <dsp:cNvPr id="0" name=""/>
        <dsp:cNvSpPr/>
      </dsp:nvSpPr>
      <dsp:spPr>
        <a:xfrm>
          <a:off x="0" y="1819724"/>
          <a:ext cx="4530898" cy="0"/>
        </a:xfrm>
        <a:prstGeom prst="lin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9723-C807-40A3-B245-344B693E3803}">
      <dsp:nvSpPr>
        <dsp:cNvPr id="0" name=""/>
        <dsp:cNvSpPr/>
      </dsp:nvSpPr>
      <dsp:spPr>
        <a:xfrm>
          <a:off x="0" y="1819725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Databricks</a:t>
          </a:r>
        </a:p>
      </dsp:txBody>
      <dsp:txXfrm>
        <a:off x="0" y="1819725"/>
        <a:ext cx="4530898" cy="454931"/>
      </dsp:txXfrm>
    </dsp:sp>
    <dsp:sp modelId="{B48ED793-010E-4367-8BCC-60D14FF58C4F}">
      <dsp:nvSpPr>
        <dsp:cNvPr id="0" name=""/>
        <dsp:cNvSpPr/>
      </dsp:nvSpPr>
      <dsp:spPr>
        <a:xfrm>
          <a:off x="0" y="2274656"/>
          <a:ext cx="4530898" cy="0"/>
        </a:xfrm>
        <a:prstGeom prst="line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37D8-5A8A-4493-BBE0-0BF44CFC19E7}">
      <dsp:nvSpPr>
        <dsp:cNvPr id="0" name=""/>
        <dsp:cNvSpPr/>
      </dsp:nvSpPr>
      <dsp:spPr>
        <a:xfrm>
          <a:off x="0" y="2274656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Pyspark</a:t>
          </a:r>
        </a:p>
      </dsp:txBody>
      <dsp:txXfrm>
        <a:off x="0" y="2274656"/>
        <a:ext cx="4530898" cy="454931"/>
      </dsp:txXfrm>
    </dsp:sp>
    <dsp:sp modelId="{62DEDB46-468E-4BF9-9FFE-F1E80F325645}">
      <dsp:nvSpPr>
        <dsp:cNvPr id="0" name=""/>
        <dsp:cNvSpPr/>
      </dsp:nvSpPr>
      <dsp:spPr>
        <a:xfrm>
          <a:off x="0" y="2729587"/>
          <a:ext cx="4530898" cy="0"/>
        </a:xfrm>
        <a:prstGeom prst="lin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673D-0E76-4FDF-B3EC-398F7857E944}">
      <dsp:nvSpPr>
        <dsp:cNvPr id="0" name=""/>
        <dsp:cNvSpPr/>
      </dsp:nvSpPr>
      <dsp:spPr>
        <a:xfrm>
          <a:off x="0" y="2729587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Phpmyadmin</a:t>
          </a:r>
        </a:p>
      </dsp:txBody>
      <dsp:txXfrm>
        <a:off x="0" y="2729587"/>
        <a:ext cx="4530898" cy="454931"/>
      </dsp:txXfrm>
    </dsp:sp>
    <dsp:sp modelId="{C9B18362-2C59-47F2-9FE3-FA4D79442B62}">
      <dsp:nvSpPr>
        <dsp:cNvPr id="0" name=""/>
        <dsp:cNvSpPr/>
      </dsp:nvSpPr>
      <dsp:spPr>
        <a:xfrm>
          <a:off x="0" y="3184518"/>
          <a:ext cx="4530898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6BE1-0C5E-42B6-9471-3C96814E1B15}">
      <dsp:nvSpPr>
        <dsp:cNvPr id="0" name=""/>
        <dsp:cNvSpPr/>
      </dsp:nvSpPr>
      <dsp:spPr>
        <a:xfrm>
          <a:off x="0" y="3184518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Looker studio</a:t>
          </a:r>
        </a:p>
      </dsp:txBody>
      <dsp:txXfrm>
        <a:off x="0" y="3184518"/>
        <a:ext cx="4530898" cy="454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8D5B7-80B4-4C13-BAE5-6571D614C132}">
      <dsp:nvSpPr>
        <dsp:cNvPr id="0" name=""/>
        <dsp:cNvSpPr/>
      </dsp:nvSpPr>
      <dsp:spPr>
        <a:xfrm>
          <a:off x="1136538" y="0"/>
          <a:ext cx="3729034" cy="372903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EB4E0-8A89-4213-BEC2-E2C0F95A1E6C}">
      <dsp:nvSpPr>
        <dsp:cNvPr id="0" name=""/>
        <dsp:cNvSpPr/>
      </dsp:nvSpPr>
      <dsp:spPr>
        <a:xfrm>
          <a:off x="1378925" y="242387"/>
          <a:ext cx="1491613" cy="1491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for missing values </a:t>
          </a:r>
        </a:p>
      </dsp:txBody>
      <dsp:txXfrm>
        <a:off x="1451740" y="315202"/>
        <a:ext cx="1345983" cy="1345983"/>
      </dsp:txXfrm>
    </dsp:sp>
    <dsp:sp modelId="{F3D1F99D-CD64-4FF6-93B7-1FE2D5398B18}">
      <dsp:nvSpPr>
        <dsp:cNvPr id="0" name=""/>
        <dsp:cNvSpPr/>
      </dsp:nvSpPr>
      <dsp:spPr>
        <a:xfrm>
          <a:off x="3131571" y="242387"/>
          <a:ext cx="1491613" cy="149161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Duplicates</a:t>
          </a:r>
        </a:p>
      </dsp:txBody>
      <dsp:txXfrm>
        <a:off x="3204386" y="315202"/>
        <a:ext cx="1345983" cy="1345983"/>
      </dsp:txXfrm>
    </dsp:sp>
    <dsp:sp modelId="{0C4D5DB4-7D53-462D-9497-4EB6D8149B18}">
      <dsp:nvSpPr>
        <dsp:cNvPr id="0" name=""/>
        <dsp:cNvSpPr/>
      </dsp:nvSpPr>
      <dsp:spPr>
        <a:xfrm>
          <a:off x="1378925" y="1995033"/>
          <a:ext cx="1491613" cy="149161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Normalizing and standardizing data</a:t>
          </a:r>
        </a:p>
      </dsp:txBody>
      <dsp:txXfrm>
        <a:off x="1451740" y="2067848"/>
        <a:ext cx="1345983" cy="1345983"/>
      </dsp:txXfrm>
    </dsp:sp>
    <dsp:sp modelId="{6BF6CAD6-35D1-4FE6-9979-38EE4BA6958E}">
      <dsp:nvSpPr>
        <dsp:cNvPr id="0" name=""/>
        <dsp:cNvSpPr/>
      </dsp:nvSpPr>
      <dsp:spPr>
        <a:xfrm>
          <a:off x="3131571" y="1995033"/>
          <a:ext cx="1491613" cy="149161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Derived columns for average score and results</a:t>
          </a:r>
        </a:p>
      </dsp:txBody>
      <dsp:txXfrm>
        <a:off x="3204386" y="2067848"/>
        <a:ext cx="1345983" cy="134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78AC4-E4D3-4256-BA6D-B347DBE4AEA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5BF95-773F-4F1E-85EE-65A026E2C06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Relationship between gender and marks</a:t>
          </a:r>
        </a:p>
      </dsp:txBody>
      <dsp:txXfrm>
        <a:off x="696297" y="538547"/>
        <a:ext cx="4171627" cy="2590157"/>
      </dsp:txXfrm>
    </dsp:sp>
    <dsp:sp modelId="{BBDF6106-571C-4B62-B273-BA10AD94626A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CD5A0-F004-4030-AB25-CF68905B664D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Summary table and matrix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EDE8-C6BB-4299-BCE5-798AE7F16FE0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373-FF6E-48D6-9A6E-B1E32C3805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940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2A23-1413-3E6B-857D-2ECF1908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F2EB-FC41-D30A-1858-8E2E80D4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A595-8BE3-CC58-953E-E71DE2AE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93EB-6BF9-99F7-EAFD-D9AD6A5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2C43-CF1F-E10C-499D-8399EF1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59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8B54-3425-1F19-22DB-9744EF4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8C0F-F88D-6788-FD99-E77198D3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A39-6559-68C4-1ABC-E465706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6999-BF3F-EE2E-E1C7-A84905E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837D-7DDD-6670-2C8B-C9CE5EB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DD3F-25EF-7425-094F-84BCC4201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B3E7D-B4DD-E64B-799B-8C20905C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AE40-7B7C-E86F-9B53-8630DA37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5265-009B-AC8D-6CE2-B5D6270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3F89-A03D-4A08-B5A6-D573174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28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42C-1126-C265-1EC3-497903E4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8FD8-91A0-3127-E876-45D690E6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E02C-A966-EC22-C4C8-C6AF17E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7C64-F9AC-1AD8-E852-E235CB7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F2E0-9DF1-8EC4-1E28-5A9B602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9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D5C-D031-B751-F4C7-2FFB4AC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CA7-8219-5888-D305-06D4B964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5D60-BA47-A407-BD16-BE94923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4A3F-62A3-A59F-C675-0A0B2D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9864-CC1F-9D1C-5478-3EFBF59D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6BD-39AB-5D30-93BA-D0A36AF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680E-4448-E9F1-4F28-BA6AA733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8D3A-B729-BCA2-CE84-5518A10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84A4-6CAB-C080-2362-FEF7242A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9512-D817-4EA1-17D9-FF3474D2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F11C-1E98-91CA-9629-3A49950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78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FCA-4712-B3E5-1786-C537940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7DAE-E6E8-3DFE-6800-DF7673E1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6F75-497C-7583-94DA-C25F5B72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76DD-3C65-066D-763C-F688217B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F05B-38CC-3665-FE7E-F1A9EDE0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683A4-D9FB-C490-C298-8718869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73696-9B0E-CC07-318B-8958B2D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93B23-8561-A22E-7447-6D6D6DBA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5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896-6903-7B7A-225C-8606741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400-80B8-5728-6CF8-A831D840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7871-D0AE-C82B-EF9B-66D383D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6F56-A400-D76C-455B-15C05645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1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5C04F-03F3-293B-37E0-0E563D70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7D2E4-FB94-E0C4-B4B3-2E74EF1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56BC-2FF0-A1F9-EB56-B2BE80C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8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E62-DA19-619F-5740-77D0839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9090-6846-4E53-5EB9-F1E10BB7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4FFCC-2069-459F-A1F7-556AA644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AE4D-9F05-A64C-0F27-997A9B68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2B1A-131C-5C48-A8A1-F2B84B9B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18D0-5EE6-6356-B6DE-0089B21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66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FBC-4A95-EBD0-C7B0-6640A204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7630-735F-9B63-A88A-5CBC16C9C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576D-913F-DB5D-0034-A3E85628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3C1A-A758-1DFC-39E4-0814248B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DC47-61E8-9B55-79E2-9716489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33AC-5A77-B9A2-9E59-46E62C22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48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23517-1F51-F8CF-1392-05E48BA5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108E7-6CF1-4E32-9995-00AAA2A7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00AA-95E2-0CF7-09D2-FA500E07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40DD-DB98-9465-7CBF-B234FA7A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8CC4-71B6-E52C-0999-F4FDD9EF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0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ookerstudio.google.com/reporting/4fb1225b-fc31-4b9c-97b0-cae80793a221/page/5dn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F9C43-2D9B-0865-C9E2-E5402454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STUDENTS PERFOMANCE ANALYSIS</a:t>
            </a:r>
            <a:endParaRPr lang="en-ZA" sz="5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6BE4A4-06CB-8DE9-9C90-6CDA4292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GB"/>
              <a:t>By Data Groups</a:t>
            </a:r>
            <a:endParaRPr lang="en-ZA"/>
          </a:p>
        </p:txBody>
      </p:sp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FC82DB8B-C045-DE62-46F1-45EA4AA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5BA0EA96-8BA8-4D18-8963-00169ADD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8AC5E-EB74-8980-FFFE-C2686304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collection</a:t>
            </a:r>
            <a:endParaRPr lang="en-ZA" sz="4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700B0DA-40E0-7DA3-12EC-9AD47985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2" b="6019"/>
          <a:stretch/>
        </p:blipFill>
        <p:spPr>
          <a:xfrm>
            <a:off x="5911532" y="2892878"/>
            <a:ext cx="5150277" cy="28969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B329441-7CC5-3C6E-2E1F-114E479BC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475483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4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CB11B-31BF-1C24-4E2E-F3C5E40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Data cleaning and processing</a:t>
            </a:r>
            <a:endParaRPr lang="en-ZA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3CDE3-AA05-044D-1FDB-07DF635B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6" r="24820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18D228-2688-D486-06E4-86088C3BD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07260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61FA-4682-A163-17A5-685F95E3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integration and analysis</a:t>
            </a:r>
            <a:endParaRPr lang="en-ZA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43661-E287-7AC3-869F-3DCA109DA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18649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212C-FF6E-668F-C8E3-1E186B5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ZA" sz="4800"/>
              <a:t>Visualization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E4A0-75D4-A1B5-171A-3F8F5C8D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Average marks by gender </a:t>
            </a:r>
          </a:p>
          <a:p>
            <a:r>
              <a:rPr lang="en-US" sz="2400" dirty="0"/>
              <a:t> Distribution per subject </a:t>
            </a:r>
          </a:p>
          <a:p>
            <a:r>
              <a:rPr lang="en-US" sz="2400" dirty="0"/>
              <a:t> Pass/fail ratios </a:t>
            </a:r>
          </a:p>
          <a:p>
            <a:r>
              <a:rPr lang="en-US" sz="2400" dirty="0"/>
              <a:t> Performance trends over time •</a:t>
            </a:r>
          </a:p>
          <a:p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https://lookerstudio.google.com/reporting/4fb1225b-fc31-4b9c-97b0-cae80793a221/page/5dnIF</a:t>
            </a:r>
            <a:endParaRPr lang="en-ZA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7A3C-2D13-A818-77DF-BE024415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ZA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2B6B-5310-9A3F-3980-F509241D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ZA" sz="2400" dirty="0"/>
              <a:t>Conclusion and </a:t>
            </a:r>
            <a:r>
              <a:rPr lang="en-ZA" sz="2400" dirty="0" err="1"/>
              <a:t>recommandations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134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26082-0023-B1BC-8958-20947FE1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ZA" sz="5200"/>
              <a:t>QUESTION AND ANSWERS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89FF99B-1357-6A06-AF26-B69250D8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C63B0649-C627-437E-B788-E532B3F3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STUDENTS PERFOMANCE ANALYSIS</vt:lpstr>
      <vt:lpstr>Data collection</vt:lpstr>
      <vt:lpstr>Data cleaning and processing</vt:lpstr>
      <vt:lpstr>Data integration and analysis</vt:lpstr>
      <vt:lpstr>Visualization &amp; Reporting</vt:lpstr>
      <vt:lpstr>CONCLUSION</vt:lpstr>
      <vt:lpstr>QUESTION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Feliciah Adons</dc:creator>
  <cp:lastModifiedBy>Pride Ngomane</cp:lastModifiedBy>
  <cp:revision>4</cp:revision>
  <dcterms:created xsi:type="dcterms:W3CDTF">2025-04-26T09:36:17Z</dcterms:created>
  <dcterms:modified xsi:type="dcterms:W3CDTF">2025-05-05T05:32:56Z</dcterms:modified>
</cp:coreProperties>
</file>