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C6E3D4-D179-476A-A939-58EAF5AA64F9}" v="1" dt="2025-02-09T11:04:45.1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70" d="100"/>
          <a:sy n="70" d="100"/>
        </p:scale>
        <p:origin x="63" y="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she Gabay" userId="346860a447a211fc" providerId="LiveId" clId="{88C6E3D4-D179-476A-A939-58EAF5AA64F9}"/>
    <pc:docChg chg="custSel modSld">
      <pc:chgData name="Moshe Gabay" userId="346860a447a211fc" providerId="LiveId" clId="{88C6E3D4-D179-476A-A939-58EAF5AA64F9}" dt="2025-02-09T11:05:56.937" v="33" actId="26606"/>
      <pc:docMkLst>
        <pc:docMk/>
      </pc:docMkLst>
      <pc:sldChg chg="addSp delSp modSp mod">
        <pc:chgData name="Moshe Gabay" userId="346860a447a211fc" providerId="LiveId" clId="{88C6E3D4-D179-476A-A939-58EAF5AA64F9}" dt="2025-02-09T11:05:56.937" v="33" actId="26606"/>
        <pc:sldMkLst>
          <pc:docMk/>
          <pc:sldMk cId="1873589740" sldId="262"/>
        </pc:sldMkLst>
        <pc:spChg chg="add del mod">
          <ac:chgData name="Moshe Gabay" userId="346860a447a211fc" providerId="LiveId" clId="{88C6E3D4-D179-476A-A939-58EAF5AA64F9}" dt="2025-02-09T11:04:45.133" v="23"/>
          <ac:spMkLst>
            <pc:docMk/>
            <pc:sldMk cId="1873589740" sldId="262"/>
            <ac:spMk id="8" creationId="{86CEC00D-5A89-2F2B-82BC-36FD2B824201}"/>
          </ac:spMkLst>
        </pc:spChg>
        <pc:spChg chg="del">
          <ac:chgData name="Moshe Gabay" userId="346860a447a211fc" providerId="LiveId" clId="{88C6E3D4-D179-476A-A939-58EAF5AA64F9}" dt="2025-02-09T11:05:56.937" v="33" actId="26606"/>
          <ac:spMkLst>
            <pc:docMk/>
            <pc:sldMk cId="1873589740" sldId="262"/>
            <ac:spMk id="10" creationId="{42A4FC2C-047E-45A5-965D-8E1E3BF09BC6}"/>
          </ac:spMkLst>
        </pc:spChg>
        <pc:spChg chg="add del mod">
          <ac:chgData name="Moshe Gabay" userId="346860a447a211fc" providerId="LiveId" clId="{88C6E3D4-D179-476A-A939-58EAF5AA64F9}" dt="2025-02-09T11:05:53.494" v="32" actId="22"/>
          <ac:spMkLst>
            <pc:docMk/>
            <pc:sldMk cId="1873589740" sldId="262"/>
            <ac:spMk id="12" creationId="{02454CF3-61B6-F685-B6FE-782F153A028C}"/>
          </ac:spMkLst>
        </pc:spChg>
        <pc:spChg chg="add">
          <ac:chgData name="Moshe Gabay" userId="346860a447a211fc" providerId="LiveId" clId="{88C6E3D4-D179-476A-A939-58EAF5AA64F9}" dt="2025-02-09T11:05:56.937" v="33" actId="26606"/>
          <ac:spMkLst>
            <pc:docMk/>
            <pc:sldMk cId="1873589740" sldId="262"/>
            <ac:spMk id="19" creationId="{42A4FC2C-047E-45A5-965D-8E1E3BF09BC6}"/>
          </ac:spMkLst>
        </pc:spChg>
        <pc:picChg chg="add del mod">
          <ac:chgData name="Moshe Gabay" userId="346860a447a211fc" providerId="LiveId" clId="{88C6E3D4-D179-476A-A939-58EAF5AA64F9}" dt="2025-02-09T11:05:04.903" v="24" actId="21"/>
          <ac:picMkLst>
            <pc:docMk/>
            <pc:sldMk cId="1873589740" sldId="262"/>
            <ac:picMk id="3" creationId="{9E7F9BC0-6BFA-283D-107E-49CF05743E5D}"/>
          </ac:picMkLst>
        </pc:picChg>
        <pc:picChg chg="del">
          <ac:chgData name="Moshe Gabay" userId="346860a447a211fc" providerId="LiveId" clId="{88C6E3D4-D179-476A-A939-58EAF5AA64F9}" dt="2025-02-09T11:04:40.407" v="22" actId="21"/>
          <ac:picMkLst>
            <pc:docMk/>
            <pc:sldMk cId="1873589740" sldId="262"/>
            <ac:picMk id="5" creationId="{CCE545A2-A891-0B67-0458-761C24CFA552}"/>
          </ac:picMkLst>
        </pc:picChg>
        <pc:picChg chg="add del mod">
          <ac:chgData name="Moshe Gabay" userId="346860a447a211fc" providerId="LiveId" clId="{88C6E3D4-D179-476A-A939-58EAF5AA64F9}" dt="2025-02-09T11:04:37.877" v="21" actId="21"/>
          <ac:picMkLst>
            <pc:docMk/>
            <pc:sldMk cId="1873589740" sldId="262"/>
            <ac:picMk id="6" creationId="{7A676080-9A3D-1A64-679C-121BA1B6F5C8}"/>
          </ac:picMkLst>
        </pc:picChg>
        <pc:picChg chg="add del mod">
          <ac:chgData name="Moshe Gabay" userId="346860a447a211fc" providerId="LiveId" clId="{88C6E3D4-D179-476A-A939-58EAF5AA64F9}" dt="2025-02-09T11:05:45.384" v="31" actId="21"/>
          <ac:picMkLst>
            <pc:docMk/>
            <pc:sldMk cId="1873589740" sldId="262"/>
            <ac:picMk id="9" creationId="{09CFFB94-D3E7-DE7C-BF8F-FD85137C8802}"/>
          </ac:picMkLst>
        </pc:picChg>
        <pc:picChg chg="add mod ord">
          <ac:chgData name="Moshe Gabay" userId="346860a447a211fc" providerId="LiveId" clId="{88C6E3D4-D179-476A-A939-58EAF5AA64F9}" dt="2025-02-09T11:05:56.937" v="33" actId="26606"/>
          <ac:picMkLst>
            <pc:docMk/>
            <pc:sldMk cId="1873589740" sldId="262"/>
            <ac:picMk id="14" creationId="{ACB446F8-A253-2962-CBFE-11EA7F2217E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21498-E831-3E09-CDDC-09297A9BA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74159A-33FE-EA9B-63D8-304D7B05B8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9B2D6-1485-9CB4-921D-1F4117098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50DD-E9AA-4A74-8495-7D1A1A07DB7C}" type="datetimeFigureOut">
              <a:rPr lang="en-IL" smtClean="0"/>
              <a:t>09/02/2025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6CFE1-300B-8C4A-03C0-AA0C9D9FF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EF297-379B-917F-F381-CEAEAF9C8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5D5B-9FEE-4EF9-9093-B1676501377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74050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FD98F-8356-6487-EC01-4648BBFB0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B88B1D-FD85-BB29-F4AE-84A535423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89156-909D-688E-7C56-04B0A7FB7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50DD-E9AA-4A74-8495-7D1A1A07DB7C}" type="datetimeFigureOut">
              <a:rPr lang="en-IL" smtClean="0"/>
              <a:t>09/02/2025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577F2-AC1E-D5E5-9BB3-44DE801B5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536A8-BFF6-80D1-04AB-B188B10AF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5D5B-9FEE-4EF9-9093-B1676501377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66077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BDD513-DFAA-BFDF-4967-D7C576652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FAB42C-687C-3938-112A-D430D8412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34E4B-3923-045D-E82E-87D16110A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50DD-E9AA-4A74-8495-7D1A1A07DB7C}" type="datetimeFigureOut">
              <a:rPr lang="en-IL" smtClean="0"/>
              <a:t>09/02/2025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9862B-AF32-86B1-7361-EFEF8752D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33805-D9FF-43CB-61DF-E12667A33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5D5B-9FEE-4EF9-9093-B1676501377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30349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542F7-BA5E-5768-F180-44B9845D6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69E89-50B3-28BF-4055-0528B9B04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C5A0A-0A0A-576B-ECA8-915A83ADA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50DD-E9AA-4A74-8495-7D1A1A07DB7C}" type="datetimeFigureOut">
              <a:rPr lang="en-IL" smtClean="0"/>
              <a:t>09/02/2025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727BB-1BE2-05B8-C171-F1A731EF5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2F06E-EB6A-959F-0B06-E5662FEE2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5D5B-9FEE-4EF9-9093-B1676501377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17638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74E88-84F9-10EB-82A9-2A29CAB67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1B8FF-B71D-4DBE-0931-E57A13BB5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81C2B-97BE-0CA0-1470-F5D7756DF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50DD-E9AA-4A74-8495-7D1A1A07DB7C}" type="datetimeFigureOut">
              <a:rPr lang="en-IL" smtClean="0"/>
              <a:t>09/02/2025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8A7BB-3E74-BDA9-E920-C01EB225C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1B1F0-A744-217B-9160-5699C31B4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5D5B-9FEE-4EF9-9093-B1676501377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9343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6ECFF-7B58-8F0D-A956-113E00A74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CA56F-F2E0-47AE-5F95-C530647F61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7E51DE-D92C-761A-AE0B-9B3853FF9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495378-8B18-7EE8-8554-CD17AFAA2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50DD-E9AA-4A74-8495-7D1A1A07DB7C}" type="datetimeFigureOut">
              <a:rPr lang="en-IL" smtClean="0"/>
              <a:t>09/02/2025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9DA8EE-F353-8270-286D-838A8A29B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5BCA9-F8BE-175F-3788-A655F999C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5D5B-9FEE-4EF9-9093-B1676501377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0497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DA478-C843-C5D3-E9D3-A1F4619F9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D69EE-9724-ED4D-0D74-D74E6670C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2A89E-E4A2-8A3D-F049-024C4857E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E91146-7582-E56F-B0F1-DD00034838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5BCE3F-5797-B99A-59B8-6F015FB5B7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FCDCCA-8969-BBA8-50F4-80F3F2982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50DD-E9AA-4A74-8495-7D1A1A07DB7C}" type="datetimeFigureOut">
              <a:rPr lang="en-IL" smtClean="0"/>
              <a:t>09/02/2025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6C237E-5FA0-E2E6-1CFE-5A20CC404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3A935C-399C-BB4A-7EEB-70E4E79F1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5D5B-9FEE-4EF9-9093-B1676501377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53685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F3FE9-59D2-388F-5815-D66ABE07A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2D5F18-6705-74F0-BBAD-4FD167559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50DD-E9AA-4A74-8495-7D1A1A07DB7C}" type="datetimeFigureOut">
              <a:rPr lang="en-IL" smtClean="0"/>
              <a:t>09/02/2025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7FAAEE-F538-DB32-E1FF-17060A53F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5656CC-42C6-31F4-60D0-4C7AB06FB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5D5B-9FEE-4EF9-9093-B1676501377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69491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34DB4A-9396-4642-07DB-B37913EAA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50DD-E9AA-4A74-8495-7D1A1A07DB7C}" type="datetimeFigureOut">
              <a:rPr lang="en-IL" smtClean="0"/>
              <a:t>09/02/2025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FE7954-448B-A6DC-E46D-7780A2EBE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98A23-30D5-4E21-514F-124F9EFC8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5D5B-9FEE-4EF9-9093-B1676501377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55405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2A4D-6204-8A82-7E06-38E57F794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EED0C-D682-43B1-8CFB-CD704D5BD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AEEB9D-45B8-AC67-8B06-00073727D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339D9-D984-C441-EB7B-C69B5895C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50DD-E9AA-4A74-8495-7D1A1A07DB7C}" type="datetimeFigureOut">
              <a:rPr lang="en-IL" smtClean="0"/>
              <a:t>09/02/2025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F32FA-47BA-812F-C3B6-A896C4AF1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EBCFE-A4CE-48E4-6F4E-5DAB9393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5D5B-9FEE-4EF9-9093-B1676501377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79505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C83C8-0B51-C8B5-FFBB-B833E4EEB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6A2EA4-452B-C4AF-82C1-C11113FA66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05986-9ACC-B590-238A-2120D51BC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7B53DF-41DA-583E-E75A-48D989DAA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050DD-E9AA-4A74-8495-7D1A1A07DB7C}" type="datetimeFigureOut">
              <a:rPr lang="en-IL" smtClean="0"/>
              <a:t>09/02/2025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CC6900-E569-214A-56C7-2845EADC9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D8F9C4-9121-1D88-6F17-694C1E808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E5D5B-9FEE-4EF9-9093-B1676501377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60454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DC4C08-2265-59D7-B22C-A7862DB2A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6348C-C17D-4F07-5998-EAC50E5C5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CFAF9-4126-A828-00EE-9DE8CB16EA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4050DD-E9AA-4A74-8495-7D1A1A07DB7C}" type="datetimeFigureOut">
              <a:rPr lang="en-IL" smtClean="0"/>
              <a:t>09/02/2025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954F1-4E41-78E8-CBB8-939BB83CEE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1D079-B775-CB32-FAEE-1DF35E56B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4E5D5B-9FEE-4EF9-9093-B1676501377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83592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66285-C3C5-EA45-FD7C-0C378D2906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17256E-BF26-EE87-33AE-7D3AF29EB1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85DAE8-2381-5A64-1CAD-A9DEB78A7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25" y="1756"/>
            <a:ext cx="12195125" cy="685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630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9392A5-7FB8-97B5-944F-C262D4D238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667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2E6B62-C97A-50EB-7E71-4DAEBC2593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746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B8F059-8B76-BB2E-2822-080FC9134E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334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E8D124-498C-91D9-2B80-D0C11193A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818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66A0FB-2FFF-54B7-4D19-6E17480629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2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ACB446F8-A253-2962-CBFE-11EA7F2217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3538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589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87A5A5-51E9-45AB-05E5-E5CF945E4E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3982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878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78031A-6F37-39B5-1240-DF86A0E464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4427" r="1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138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Moshe Gabay</dc:creator>
  <cp:lastModifiedBy>Moshe Gabay</cp:lastModifiedBy>
  <cp:revision>1</cp:revision>
  <dcterms:created xsi:type="dcterms:W3CDTF">2025-02-06T14:31:30Z</dcterms:created>
  <dcterms:modified xsi:type="dcterms:W3CDTF">2025-02-09T11:06:02Z</dcterms:modified>
</cp:coreProperties>
</file>