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5" r:id="rId12"/>
    <p:sldId id="264" r:id="rId13"/>
    <p:sldId id="268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9480-F304-4013-8456-DEB1EBE7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95781-FC33-473B-AF19-3E6CE989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DC21-B604-4544-8B8C-9F4FA59C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A5F63-4E71-4B35-97E3-1E68FB59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20CE-64F2-4646-8676-FE132884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9DFC-2590-4C6E-ACE7-D0C18B65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8E567-F3D7-41A8-886D-4BF05DBB2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BFFC-BC76-40C2-9E6B-97DC1DE8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0493-EA16-4A84-9475-071D3E86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057BA-2568-4849-A92B-CDD731E6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50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F94ED-5007-4AB3-88E6-D6B74BCC6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D8DE0-416B-4546-B98F-7567C1B3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E560B-19E8-4157-B392-1869C8BD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1368-3B29-4ACB-A4D4-0C4DFAD0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76EF-162A-4B56-92FE-D0CCEEF4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296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B6D3-D2BC-4DF1-9992-3A1770AC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EB86-83C1-416E-B01F-76C02808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2A8AB-F2BB-4839-9274-10C2E30B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6B8E2-8EEA-4A61-BFE9-12BBE9D0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65A8-CA49-4A53-8DA5-48777A27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76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03A3-BFA7-485D-A0CC-C318A53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1679-1F4C-4C85-91B3-3E8BA8F1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64FB-40C5-43B3-9F24-12FA68B1A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2A02-E7CD-4A6D-A47F-4743F723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254B7-2788-4124-A4D3-37FCABEA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11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9ACE-80A8-4CF1-8D83-7BB49B43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5CD5-979A-4D1C-BE1B-57DCD047C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2503C-C442-45DE-848D-43F19AA35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16F8-8F4B-48F0-BDA6-B50EAC2F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2271D-4E07-4562-BB5A-338D294A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AE505-3C3F-46CA-8A9A-8C763A04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64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279A-A13A-4725-A717-0F2276D7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DBE65-5D14-4FBB-ACFC-20386DF0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5433-3CC5-486A-B488-A87D6CEE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EF5E7-118D-4507-BC61-44F95E394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8B31A-F9D9-48AC-8FC0-7A268CE27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50CA1-47A8-408C-9A0C-3FBEC1AA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8A5D0-01D9-4544-8A16-FD5B32DE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B6450-F078-4145-A67D-2803C186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662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F54F-6136-425C-80AB-4DB55BE9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39A0B-316A-4FBC-B139-21BE0A43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D8A53-7545-48F2-9A5A-6D48D813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4E6C4-36C9-49FF-95AF-E99394B4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8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D5D0B-1BF3-4353-A837-129E7CD7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917AE-E9C1-4D6F-A5DB-82112214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5548-8012-421B-A26E-DC82ECAA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684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23C-B883-4032-875D-C045FDE9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8B97-D0B7-456F-A686-3D9BA177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2A5A1-A1F0-4DCE-A310-71860D5C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418-660B-4C65-80C7-1948D627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9351D-D3DF-4A31-B171-21B28C8C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F3351-392A-4520-8CA9-6CDC4320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580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7F8D-BAD2-410A-B3F1-313B7649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475B7-2646-4542-85EA-2C9F2BD97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718D-A5CD-47C2-8536-D8E931DA5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6F4C5-E7FE-42D5-881E-86FF0289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E98-5A04-4545-A552-E3DE572B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F394A-BC55-460D-8C8A-E6AFC065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454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D9EE6-0AF2-4F30-8E18-15B599A1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32BE4-4702-4D68-9788-40340E86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E2945-85DD-44F7-82FE-CD60C1839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422B-1CE2-44E6-A1A3-416F2A8AFE52}" type="datetimeFigureOut">
              <a:rPr lang="en-DE" smtClean="0"/>
              <a:t>02/08/2024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B4F26-5C2F-497D-8AAC-4DDC52839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65D0-866D-4556-B1FF-CC472931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C7BA4-B1B5-45D0-B868-9B84C225D39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025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FE47-F952-4A94-8FCE-70C8A3E957C6}"/>
              </a:ext>
            </a:extLst>
          </p:cNvPr>
          <p:cNvSpPr txBox="1"/>
          <p:nvPr/>
        </p:nvSpPr>
        <p:spPr>
          <a:xfrm>
            <a:off x="129103" y="606828"/>
            <a:ext cx="1051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Endemic new infections (i.e., transitions from S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transitions from S to Is)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A8EA-D4D2-4096-9D6B-F360A828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3" y="1704974"/>
            <a:ext cx="11954801" cy="35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1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A81281-94F0-4748-8E9B-235A3D6DA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" y="1555000"/>
            <a:ext cx="11978486" cy="35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5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49C556-AAAA-4F2A-93D6-28E3F29C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377392"/>
            <a:ext cx="8636924" cy="63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7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49BF4-A6D3-4EDC-B993-EDCEBBEC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77" y="1537855"/>
            <a:ext cx="12202077" cy="3657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C1E51E-95F0-4A81-9A3B-5BEBAC7690CD}"/>
              </a:ext>
            </a:extLst>
          </p:cNvPr>
          <p:cNvCxnSpPr/>
          <p:nvPr/>
        </p:nvCxnSpPr>
        <p:spPr>
          <a:xfrm>
            <a:off x="964276" y="1953491"/>
            <a:ext cx="0" cy="10474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6F138D-3208-4A37-BB9A-9E273969101D}"/>
              </a:ext>
            </a:extLst>
          </p:cNvPr>
          <p:cNvCxnSpPr/>
          <p:nvPr/>
        </p:nvCxnSpPr>
        <p:spPr>
          <a:xfrm>
            <a:off x="9113520" y="3585556"/>
            <a:ext cx="0" cy="10474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09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40563-9A09-4DFD-9147-ABC0617B2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079875"/>
            <a:ext cx="10365971" cy="44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FE47-F952-4A94-8FCE-70C8A3E957C6}"/>
              </a:ext>
            </a:extLst>
          </p:cNvPr>
          <p:cNvSpPr txBox="1"/>
          <p:nvPr/>
        </p:nvSpPr>
        <p:spPr>
          <a:xfrm>
            <a:off x="0" y="-49878"/>
            <a:ext cx="663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Endemic new asymptomatic infections (i.e., transitions from S to </a:t>
            </a:r>
            <a:r>
              <a:rPr lang="en-US" b="1" dirty="0" err="1"/>
              <a:t>Ia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A8EA-D4D2-4096-9D6B-F360A828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3" y="261753"/>
            <a:ext cx="10554943" cy="315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496A0-5285-47B6-9F6B-33103DB4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4" y="3687086"/>
            <a:ext cx="10554942" cy="3155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1F97D2-AB23-4384-924B-07335B801775}"/>
              </a:ext>
            </a:extLst>
          </p:cNvPr>
          <p:cNvSpPr txBox="1"/>
          <p:nvPr/>
        </p:nvSpPr>
        <p:spPr>
          <a:xfrm>
            <a:off x="0" y="3425707"/>
            <a:ext cx="649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Endemic new symptomatic infections (i.e., transitions from S to 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1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FE47-F952-4A94-8FCE-70C8A3E957C6}"/>
              </a:ext>
            </a:extLst>
          </p:cNvPr>
          <p:cNvSpPr txBox="1"/>
          <p:nvPr/>
        </p:nvSpPr>
        <p:spPr>
          <a:xfrm>
            <a:off x="129103" y="606828"/>
            <a:ext cx="8227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new infections (i.e., transition from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 + Is to 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A8EA-D4D2-4096-9D6B-F360A828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0" y="1704974"/>
            <a:ext cx="11921867" cy="357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1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8A8EA-D4D2-4096-9D6B-F360A828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2" y="261753"/>
            <a:ext cx="10496944" cy="3155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496A0-5285-47B6-9F6B-33103DB4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2" y="3687086"/>
            <a:ext cx="10525865" cy="3155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77D1D4-EC8B-4496-A908-AB0EFC5ECF14}"/>
              </a:ext>
            </a:extLst>
          </p:cNvPr>
          <p:cNvSpPr txBox="1"/>
          <p:nvPr/>
        </p:nvSpPr>
        <p:spPr>
          <a:xfrm>
            <a:off x="0" y="-8429"/>
            <a:ext cx="659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Detected new asymptomatic infections (i.e., transition from </a:t>
            </a:r>
            <a:r>
              <a:rPr lang="en-US" b="1" dirty="0" err="1"/>
              <a:t>Ia</a:t>
            </a:r>
            <a:r>
              <a:rPr lang="en-US" b="1" dirty="0"/>
              <a:t> to T)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90583-D30F-40C9-99CE-F92FA145EA68}"/>
              </a:ext>
            </a:extLst>
          </p:cNvPr>
          <p:cNvSpPr txBox="1"/>
          <p:nvPr/>
        </p:nvSpPr>
        <p:spPr>
          <a:xfrm>
            <a:off x="0" y="3367329"/>
            <a:ext cx="659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Detected new symptomatic infections (i.e., transition from Is to 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0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FE47-F952-4A94-8FCE-70C8A3E957C6}"/>
              </a:ext>
            </a:extLst>
          </p:cNvPr>
          <p:cNvSpPr txBox="1"/>
          <p:nvPr/>
        </p:nvSpPr>
        <p:spPr>
          <a:xfrm>
            <a:off x="129103" y="606828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8A8EA-D4D2-4096-9D6B-F360A828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0" y="1704974"/>
            <a:ext cx="11921867" cy="35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6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8A8EA-D4D2-4096-9D6B-F360A828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2" y="266087"/>
            <a:ext cx="10496944" cy="3146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496A0-5285-47B6-9F6B-33103DB40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2" y="3687086"/>
            <a:ext cx="10525865" cy="3155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77D1D4-EC8B-4496-A908-AB0EFC5ECF14}"/>
              </a:ext>
            </a:extLst>
          </p:cNvPr>
          <p:cNvSpPr txBox="1"/>
          <p:nvPr/>
        </p:nvSpPr>
        <p:spPr>
          <a:xfrm>
            <a:off x="0" y="-8429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Lambda 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90583-D30F-40C9-99CE-F92FA145EA68}"/>
              </a:ext>
            </a:extLst>
          </p:cNvPr>
          <p:cNvSpPr txBox="1"/>
          <p:nvPr/>
        </p:nvSpPr>
        <p:spPr>
          <a:xfrm>
            <a:off x="0" y="336732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Lambda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5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A8EEE-F47A-425D-9D20-5FB6CCCC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4" y="587381"/>
            <a:ext cx="7531851" cy="56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7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F54820-C54A-4BDB-A3EB-634CBEA78E64}"/>
              </a:ext>
            </a:extLst>
          </p:cNvPr>
          <p:cNvSpPr txBox="1"/>
          <p:nvPr/>
        </p:nvSpPr>
        <p:spPr>
          <a:xfrm>
            <a:off x="3458095" y="2454900"/>
            <a:ext cx="3923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02/08/2024</a:t>
            </a:r>
            <a:endParaRPr lang="en-DE" sz="6000" dirty="0"/>
          </a:p>
        </p:txBody>
      </p:sp>
    </p:spTree>
    <p:extLst>
      <p:ext uri="{BB962C8B-B14F-4D97-AF65-F5344CB8AC3E}">
        <p14:creationId xmlns:p14="http://schemas.microsoft.com/office/powerpoint/2010/main" val="27185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CF4E6B-E6B6-4353-B84F-BC6997E9D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5" y="1753985"/>
            <a:ext cx="12132749" cy="363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PMallick</dc:creator>
  <cp:lastModifiedBy>PMallick</cp:lastModifiedBy>
  <cp:revision>8</cp:revision>
  <dcterms:created xsi:type="dcterms:W3CDTF">2024-07-25T14:04:14Z</dcterms:created>
  <dcterms:modified xsi:type="dcterms:W3CDTF">2024-08-02T12:16:44Z</dcterms:modified>
</cp:coreProperties>
</file>