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4"/>
  </p:sldMasterIdLst>
  <p:notesMasterIdLst>
    <p:notesMasterId r:id="rId12"/>
  </p:notesMasterIdLst>
  <p:handoutMasterIdLst>
    <p:handoutMasterId r:id="rId13"/>
  </p:handoutMasterIdLst>
  <p:sldIdLst>
    <p:sldId id="283" r:id="rId5"/>
    <p:sldId id="288" r:id="rId6"/>
    <p:sldId id="274" r:id="rId7"/>
    <p:sldId id="272" r:id="rId8"/>
    <p:sldId id="262" r:id="rId9"/>
    <p:sldId id="290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3598017831268"/>
          <c:y val="4.7079687653151236E-2"/>
          <c:w val="0.57251922095199792"/>
          <c:h val="0.7255077596628222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E0-4DA5-AEF4-2DF2AC98BFCB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E0-4DA5-AEF4-2DF2AC98BFCB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E0-4DA5-AEF4-2DF2AC98BFCB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E0-4DA5-AEF4-2DF2AC98BFCB}"/>
              </c:ext>
            </c:extLst>
          </c:dPt>
          <c:dLbls>
            <c:dLbl>
              <c:idx val="0"/>
              <c:layout>
                <c:manualLayout>
                  <c:x val="4.1912246234446532E-2"/>
                  <c:y val="-3.3195020746887981E-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20%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BEE0-4DA5-AEF4-2DF2AC98BFCB}"/>
                </c:ext>
              </c:extLst>
            </c:dLbl>
            <c:dLbl>
              <c:idx val="1"/>
              <c:layout>
                <c:manualLayout>
                  <c:x val="0.12835625409299278"/>
                  <c:y val="-4.3153526970954356E-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25%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BEE0-4DA5-AEF4-2DF2AC98BFCB}"/>
                </c:ext>
              </c:extLst>
            </c:dLbl>
            <c:dLbl>
              <c:idx val="2"/>
              <c:layout>
                <c:manualLayout>
                  <c:x val="-2.619515389652919E-2"/>
                  <c:y val="5.3112033195020746E-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30%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BEE0-4DA5-AEF4-2DF2AC98BFCB}"/>
                </c:ext>
              </c:extLst>
            </c:dLbl>
            <c:dLbl>
              <c:idx val="3"/>
              <c:layout>
                <c:manualLayout>
                  <c:x val="-6.2868369351669937E-2"/>
                  <c:y val="1.5214208753152521E-17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25%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BEE0-4DA5-AEF4-2DF2AC98BF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Chemical 1</c:v>
                </c:pt>
                <c:pt idx="1">
                  <c:v>Chemical 2</c:v>
                </c:pt>
                <c:pt idx="2">
                  <c:v>Chemical 3</c:v>
                </c:pt>
                <c:pt idx="3">
                  <c:v>Chemical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0.28999999999999998</c:v>
                </c:pt>
                <c:pt idx="1">
                  <c:v>0.27</c:v>
                </c:pt>
                <c:pt idx="2">
                  <c:v>0.2</c:v>
                </c:pt>
                <c:pt idx="3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EE0-4DA5-AEF4-2DF2AC98BF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r>
            <a:rPr lang="en-US" dirty="0"/>
            <a:t>Used Scrum as Agile method  and allocated the Tasks to One Sprint in the Trello Board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r>
            <a:rPr lang="en-US" dirty="0"/>
            <a:t>Sprint Planning </a:t>
          </a:r>
        </a:p>
        <a:p>
          <a:r>
            <a:rPr lang="en-US" dirty="0"/>
            <a:t>Daily stand-up calls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r>
            <a:rPr lang="en-US" dirty="0"/>
            <a:t>Burndown Chart 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62D61BBF-A8BE-4844-8079-B5E40D4867E6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prstClr val="white"/>
              </a:solidFill>
              <a:latin typeface="Gill Sans MT" panose="020B0502020104020203"/>
            </a:rPr>
            <a:t>Integrated</a:t>
          </a:r>
          <a:r>
            <a:rPr lang="en-US" dirty="0"/>
            <a:t> </a:t>
          </a:r>
          <a:r>
            <a:rPr lang="en-US" dirty="0">
              <a:solidFill>
                <a:prstClr val="white"/>
              </a:solidFill>
              <a:latin typeface="Gill Sans MT" panose="020B0502020104020203"/>
            </a:rPr>
            <a:t>Slack</a:t>
          </a:r>
          <a:r>
            <a:rPr lang="en-US" dirty="0"/>
            <a:t> with Trello for team </a:t>
          </a:r>
          <a:r>
            <a:rPr lang="en-US" dirty="0">
              <a:solidFill>
                <a:prstClr val="white"/>
              </a:solidFill>
              <a:latin typeface="Gill Sans MT" panose="020B0502020104020203"/>
            </a:rPr>
            <a:t>updates</a:t>
          </a:r>
          <a:endParaRPr lang="en-US" dirty="0"/>
        </a:p>
      </dgm:t>
    </dgm:pt>
    <dgm:pt modelId="{7163A88C-B4F9-4107-9116-A76DB99B4AC6}" type="parTrans" cxnId="{077FC76D-1B5D-4C64-97E7-87B1337DE8DE}">
      <dgm:prSet/>
      <dgm:spPr/>
      <dgm:t>
        <a:bodyPr/>
        <a:lstStyle/>
        <a:p>
          <a:endParaRPr lang="en-US"/>
        </a:p>
      </dgm:t>
    </dgm:pt>
    <dgm:pt modelId="{6030883C-A5B3-475D-9666-26306F5BBFB5}" type="sibTrans" cxnId="{077FC76D-1B5D-4C64-97E7-87B1337DE8DE}">
      <dgm:prSet/>
      <dgm:spPr/>
      <dgm:t>
        <a:bodyPr/>
        <a:lstStyle/>
        <a:p>
          <a:endParaRPr lang="en-US"/>
        </a:p>
      </dgm:t>
    </dgm:pt>
    <dgm:pt modelId="{85F3F87A-EE30-4158-BFA8-B83903321954}" type="pres">
      <dgm:prSet presAssocID="{7E5AA53B-3EEE-4DE4-BB81-9044890C2946}" presName="outerComposite" presStyleCnt="0">
        <dgm:presLayoutVars>
          <dgm:chMax val="5"/>
          <dgm:dir/>
          <dgm:resizeHandles val="exact"/>
        </dgm:presLayoutVars>
      </dgm:prSet>
      <dgm:spPr/>
    </dgm:pt>
    <dgm:pt modelId="{A26FA99E-699D-4F80-9889-4C48A9DBD700}" type="pres">
      <dgm:prSet presAssocID="{7E5AA53B-3EEE-4DE4-BB81-9044890C2946}" presName="dummyMaxCanvas" presStyleCnt="0">
        <dgm:presLayoutVars/>
      </dgm:prSet>
      <dgm:spPr/>
    </dgm:pt>
    <dgm:pt modelId="{3F8F65F9-93E9-46BB-B6A7-8C24F5BDB7C9}" type="pres">
      <dgm:prSet presAssocID="{7E5AA53B-3EEE-4DE4-BB81-9044890C2946}" presName="FourNodes_1" presStyleLbl="node1" presStyleIdx="0" presStyleCnt="4">
        <dgm:presLayoutVars>
          <dgm:bulletEnabled val="1"/>
        </dgm:presLayoutVars>
      </dgm:prSet>
      <dgm:spPr/>
    </dgm:pt>
    <dgm:pt modelId="{D5E55B9A-DA7A-4401-AF4D-D1B7F46DD8B1}" type="pres">
      <dgm:prSet presAssocID="{7E5AA53B-3EEE-4DE4-BB81-9044890C2946}" presName="FourNodes_2" presStyleLbl="node1" presStyleIdx="1" presStyleCnt="4">
        <dgm:presLayoutVars>
          <dgm:bulletEnabled val="1"/>
        </dgm:presLayoutVars>
      </dgm:prSet>
      <dgm:spPr/>
    </dgm:pt>
    <dgm:pt modelId="{62A6D901-A138-4B3E-969F-1EEB9366D2F7}" type="pres">
      <dgm:prSet presAssocID="{7E5AA53B-3EEE-4DE4-BB81-9044890C2946}" presName="FourNodes_3" presStyleLbl="node1" presStyleIdx="2" presStyleCnt="4">
        <dgm:presLayoutVars>
          <dgm:bulletEnabled val="1"/>
        </dgm:presLayoutVars>
      </dgm:prSet>
      <dgm:spPr/>
    </dgm:pt>
    <dgm:pt modelId="{17BF72D5-1C06-46D7-A813-AF0E0EE27EFD}" type="pres">
      <dgm:prSet presAssocID="{7E5AA53B-3EEE-4DE4-BB81-9044890C2946}" presName="FourNodes_4" presStyleLbl="node1" presStyleIdx="3" presStyleCnt="4">
        <dgm:presLayoutVars>
          <dgm:bulletEnabled val="1"/>
        </dgm:presLayoutVars>
      </dgm:prSet>
      <dgm:spPr/>
    </dgm:pt>
    <dgm:pt modelId="{37B1979E-FB86-4D40-85F8-EAB7955ED62D}" type="pres">
      <dgm:prSet presAssocID="{7E5AA53B-3EEE-4DE4-BB81-9044890C2946}" presName="FourConn_1-2" presStyleLbl="fgAccFollowNode1" presStyleIdx="0" presStyleCnt="3">
        <dgm:presLayoutVars>
          <dgm:bulletEnabled val="1"/>
        </dgm:presLayoutVars>
      </dgm:prSet>
      <dgm:spPr/>
    </dgm:pt>
    <dgm:pt modelId="{EF27B983-5393-4AF9-AF96-035238305D34}" type="pres">
      <dgm:prSet presAssocID="{7E5AA53B-3EEE-4DE4-BB81-9044890C2946}" presName="FourConn_2-3" presStyleLbl="fgAccFollowNode1" presStyleIdx="1" presStyleCnt="3">
        <dgm:presLayoutVars>
          <dgm:bulletEnabled val="1"/>
        </dgm:presLayoutVars>
      </dgm:prSet>
      <dgm:spPr/>
    </dgm:pt>
    <dgm:pt modelId="{90228781-30BE-47E2-BBEC-C8EDB1ECBC87}" type="pres">
      <dgm:prSet presAssocID="{7E5AA53B-3EEE-4DE4-BB81-9044890C2946}" presName="FourConn_3-4" presStyleLbl="fgAccFollowNode1" presStyleIdx="2" presStyleCnt="3">
        <dgm:presLayoutVars>
          <dgm:bulletEnabled val="1"/>
        </dgm:presLayoutVars>
      </dgm:prSet>
      <dgm:spPr/>
    </dgm:pt>
    <dgm:pt modelId="{2FD169DC-C274-40BA-AD3D-E4D351D94C5F}" type="pres">
      <dgm:prSet presAssocID="{7E5AA53B-3EEE-4DE4-BB81-9044890C2946}" presName="FourNodes_1_text" presStyleLbl="node1" presStyleIdx="3" presStyleCnt="4">
        <dgm:presLayoutVars>
          <dgm:bulletEnabled val="1"/>
        </dgm:presLayoutVars>
      </dgm:prSet>
      <dgm:spPr/>
    </dgm:pt>
    <dgm:pt modelId="{F426BC85-BC87-499A-96EB-C025B21C8C3D}" type="pres">
      <dgm:prSet presAssocID="{7E5AA53B-3EEE-4DE4-BB81-9044890C2946}" presName="FourNodes_2_text" presStyleLbl="node1" presStyleIdx="3" presStyleCnt="4">
        <dgm:presLayoutVars>
          <dgm:bulletEnabled val="1"/>
        </dgm:presLayoutVars>
      </dgm:prSet>
      <dgm:spPr/>
    </dgm:pt>
    <dgm:pt modelId="{C476B456-CBE4-46A5-9168-12A0A7BBECD0}" type="pres">
      <dgm:prSet presAssocID="{7E5AA53B-3EEE-4DE4-BB81-9044890C2946}" presName="FourNodes_3_text" presStyleLbl="node1" presStyleIdx="3" presStyleCnt="4">
        <dgm:presLayoutVars>
          <dgm:bulletEnabled val="1"/>
        </dgm:presLayoutVars>
      </dgm:prSet>
      <dgm:spPr/>
    </dgm:pt>
    <dgm:pt modelId="{C1EC3835-A76B-42CB-90F0-633983E6F48A}" type="pres">
      <dgm:prSet presAssocID="{7E5AA53B-3EEE-4DE4-BB81-9044890C294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4F01C03-0AB8-48DB-A9CF-605F15FC2311}" type="presOf" srcId="{6750AC01-D39D-4F3A-9DC8-2A211EE986A2}" destId="{3F8F65F9-93E9-46BB-B6A7-8C24F5BDB7C9}" srcOrd="0" destOrd="0" presId="urn:microsoft.com/office/officeart/2005/8/layout/vProcess5"/>
    <dgm:cxn modelId="{BBF7D203-7E34-4E39-92CB-5413C49680CA}" type="presOf" srcId="{FD949706-EDCC-4ADC-8EDF-8EDA49C92325}" destId="{EF27B983-5393-4AF9-AF96-035238305D34}" srcOrd="0" destOrd="0" presId="urn:microsoft.com/office/officeart/2005/8/layout/vProcess5"/>
    <dgm:cxn modelId="{71D0AE21-6208-461B-810E-56C96FCD41DB}" type="presOf" srcId="{62D61BBF-A8BE-4844-8079-B5E40D4867E6}" destId="{C1EC3835-A76B-42CB-90F0-633983E6F48A}" srcOrd="1" destOrd="0" presId="urn:microsoft.com/office/officeart/2005/8/layout/vProcess5"/>
    <dgm:cxn modelId="{C531045C-0C56-4340-894A-5576C7D0C4A1}" type="presOf" srcId="{62D61BBF-A8BE-4844-8079-B5E40D4867E6}" destId="{17BF72D5-1C06-46D7-A813-AF0E0EE27EFD}" srcOrd="0" destOrd="0" presId="urn:microsoft.com/office/officeart/2005/8/layout/vProcess5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895F4D45-33FC-4BE0-90A0-79E37B6E9D4A}" type="presOf" srcId="{5605D28D-2CE6-4513-8566-952984E21E14}" destId="{C476B456-CBE4-46A5-9168-12A0A7BBECD0}" srcOrd="1" destOrd="0" presId="urn:microsoft.com/office/officeart/2005/8/layout/vProcess5"/>
    <dgm:cxn modelId="{5C667E4D-4999-4A52-8B87-2E2A791AE3E2}" type="presOf" srcId="{0BEF68B8-1228-47BB-83B5-7B9CD1E3F84E}" destId="{F426BC85-BC87-499A-96EB-C025B21C8C3D}" srcOrd="1" destOrd="0" presId="urn:microsoft.com/office/officeart/2005/8/layout/vProcess5"/>
    <dgm:cxn modelId="{077FC76D-1B5D-4C64-97E7-87B1337DE8DE}" srcId="{7E5AA53B-3EEE-4DE4-BB81-9044890C2946}" destId="{62D61BBF-A8BE-4844-8079-B5E40D4867E6}" srcOrd="3" destOrd="0" parTransId="{7163A88C-B4F9-4107-9116-A76DB99B4AC6}" sibTransId="{6030883C-A5B3-475D-9666-26306F5BBFB5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D9855B93-5712-431A-A719-A1B1E23ACC15}" type="presOf" srcId="{6750AC01-D39D-4F3A-9DC8-2A211EE986A2}" destId="{2FD169DC-C274-40BA-AD3D-E4D351D94C5F}" srcOrd="1" destOrd="0" presId="urn:microsoft.com/office/officeart/2005/8/layout/vProcess5"/>
    <dgm:cxn modelId="{50168597-FD55-493B-8D14-93BEB3931156}" type="presOf" srcId="{823D1971-2C4D-4EC5-A874-2F463DE37109}" destId="{90228781-30BE-47E2-BBEC-C8EDB1ECBC87}" srcOrd="0" destOrd="0" presId="urn:microsoft.com/office/officeart/2005/8/layout/vProcess5"/>
    <dgm:cxn modelId="{72B718BB-1296-43A7-801C-E229AF69F57C}" type="presOf" srcId="{CA077D98-8478-47EA-B6A9-99ACE60C64D4}" destId="{37B1979E-FB86-4D40-85F8-EAB7955ED62D}" srcOrd="0" destOrd="0" presId="urn:microsoft.com/office/officeart/2005/8/layout/vProcess5"/>
    <dgm:cxn modelId="{0ECA77BF-CADC-4D08-B6E5-7027C6F6A65F}" type="presOf" srcId="{7E5AA53B-3EEE-4DE4-BB81-9044890C2946}" destId="{85F3F87A-EE30-4158-BFA8-B83903321954}" srcOrd="0" destOrd="0" presId="urn:microsoft.com/office/officeart/2005/8/layout/vProcess5"/>
    <dgm:cxn modelId="{456393CE-F104-489D-BD96-0399B816F142}" type="presOf" srcId="{0BEF68B8-1228-47BB-83B5-7B9CD1E3F84E}" destId="{D5E55B9A-DA7A-4401-AF4D-D1B7F46DD8B1}" srcOrd="0" destOrd="0" presId="urn:microsoft.com/office/officeart/2005/8/layout/vProcess5"/>
    <dgm:cxn modelId="{0ECCAFCF-0DA2-40E0-8505-54780EFF2475}" type="presOf" srcId="{5605D28D-2CE6-4513-8566-952984E21E14}" destId="{62A6D901-A138-4B3E-969F-1EEB9366D2F7}" srcOrd="0" destOrd="0" presId="urn:microsoft.com/office/officeart/2005/8/layout/vProcess5"/>
    <dgm:cxn modelId="{5311E3C6-90C4-4C04-A5ED-33E9A8EDAA8B}" type="presParOf" srcId="{85F3F87A-EE30-4158-BFA8-B83903321954}" destId="{A26FA99E-699D-4F80-9889-4C48A9DBD700}" srcOrd="0" destOrd="0" presId="urn:microsoft.com/office/officeart/2005/8/layout/vProcess5"/>
    <dgm:cxn modelId="{5F751B5F-A706-4FC4-A751-7DF5E369A81A}" type="presParOf" srcId="{85F3F87A-EE30-4158-BFA8-B83903321954}" destId="{3F8F65F9-93E9-46BB-B6A7-8C24F5BDB7C9}" srcOrd="1" destOrd="0" presId="urn:microsoft.com/office/officeart/2005/8/layout/vProcess5"/>
    <dgm:cxn modelId="{58E99AD1-A1A3-4D6D-B685-5602673B8132}" type="presParOf" srcId="{85F3F87A-EE30-4158-BFA8-B83903321954}" destId="{D5E55B9A-DA7A-4401-AF4D-D1B7F46DD8B1}" srcOrd="2" destOrd="0" presId="urn:microsoft.com/office/officeart/2005/8/layout/vProcess5"/>
    <dgm:cxn modelId="{16128D08-6861-4998-AD4C-03DAE5FEA718}" type="presParOf" srcId="{85F3F87A-EE30-4158-BFA8-B83903321954}" destId="{62A6D901-A138-4B3E-969F-1EEB9366D2F7}" srcOrd="3" destOrd="0" presId="urn:microsoft.com/office/officeart/2005/8/layout/vProcess5"/>
    <dgm:cxn modelId="{39BF8AFB-8505-4643-A893-BB2B186354AA}" type="presParOf" srcId="{85F3F87A-EE30-4158-BFA8-B83903321954}" destId="{17BF72D5-1C06-46D7-A813-AF0E0EE27EFD}" srcOrd="4" destOrd="0" presId="urn:microsoft.com/office/officeart/2005/8/layout/vProcess5"/>
    <dgm:cxn modelId="{99361B01-F029-4A8D-A9ED-D8CB70ED50C7}" type="presParOf" srcId="{85F3F87A-EE30-4158-BFA8-B83903321954}" destId="{37B1979E-FB86-4D40-85F8-EAB7955ED62D}" srcOrd="5" destOrd="0" presId="urn:microsoft.com/office/officeart/2005/8/layout/vProcess5"/>
    <dgm:cxn modelId="{A0D7762F-9622-469A-B239-346256F05EF4}" type="presParOf" srcId="{85F3F87A-EE30-4158-BFA8-B83903321954}" destId="{EF27B983-5393-4AF9-AF96-035238305D34}" srcOrd="6" destOrd="0" presId="urn:microsoft.com/office/officeart/2005/8/layout/vProcess5"/>
    <dgm:cxn modelId="{6243556E-158D-4282-8D9E-E875A1F6CB96}" type="presParOf" srcId="{85F3F87A-EE30-4158-BFA8-B83903321954}" destId="{90228781-30BE-47E2-BBEC-C8EDB1ECBC87}" srcOrd="7" destOrd="0" presId="urn:microsoft.com/office/officeart/2005/8/layout/vProcess5"/>
    <dgm:cxn modelId="{D99C2CD8-A82D-4C22-80D8-A90A8CD23B5B}" type="presParOf" srcId="{85F3F87A-EE30-4158-BFA8-B83903321954}" destId="{2FD169DC-C274-40BA-AD3D-E4D351D94C5F}" srcOrd="8" destOrd="0" presId="urn:microsoft.com/office/officeart/2005/8/layout/vProcess5"/>
    <dgm:cxn modelId="{153D7710-F6E3-40A2-A5FC-8AB474BDF836}" type="presParOf" srcId="{85F3F87A-EE30-4158-BFA8-B83903321954}" destId="{F426BC85-BC87-499A-96EB-C025B21C8C3D}" srcOrd="9" destOrd="0" presId="urn:microsoft.com/office/officeart/2005/8/layout/vProcess5"/>
    <dgm:cxn modelId="{9D831AFD-03C5-42BC-BC42-3BC1BAF1B409}" type="presParOf" srcId="{85F3F87A-EE30-4158-BFA8-B83903321954}" destId="{C476B456-CBE4-46A5-9168-12A0A7BBECD0}" srcOrd="10" destOrd="0" presId="urn:microsoft.com/office/officeart/2005/8/layout/vProcess5"/>
    <dgm:cxn modelId="{F7EB0FF4-1485-499A-AA02-E1160FAF4805}" type="presParOf" srcId="{85F3F87A-EE30-4158-BFA8-B83903321954}" destId="{C1EC3835-A76B-42CB-90F0-633983E6F48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3DC08D-6213-483C-8FFA-503ED22B0C5C}" type="doc">
      <dgm:prSet loTypeId="urn:microsoft.com/office/officeart/2005/8/layout/cycle2" loCatId="cycl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ED6F4B-1E1B-494B-99FC-CDE68427848B}">
      <dgm:prSet phldrT="[Text]"/>
      <dgm:spPr/>
      <dgm:t>
        <a:bodyPr/>
        <a:lstStyle/>
        <a:p>
          <a:r>
            <a:rPr lang="en-US" dirty="0"/>
            <a:t>Day 1</a:t>
          </a:r>
        </a:p>
        <a:p>
          <a:r>
            <a:rPr lang="en-US" dirty="0"/>
            <a:t>16</a:t>
          </a:r>
        </a:p>
      </dgm:t>
    </dgm:pt>
    <dgm:pt modelId="{6DF4CD03-3A98-4952-826D-5F583471940B}" type="parTrans" cxnId="{A07BD079-E739-4193-AA41-5067CD822406}">
      <dgm:prSet/>
      <dgm:spPr/>
      <dgm:t>
        <a:bodyPr/>
        <a:lstStyle/>
        <a:p>
          <a:endParaRPr lang="en-US"/>
        </a:p>
      </dgm:t>
    </dgm:pt>
    <dgm:pt modelId="{270D596D-F86B-4B33-A178-81B3C2E99DD0}" type="sibTrans" cxnId="{A07BD079-E739-4193-AA41-5067CD822406}">
      <dgm:prSet/>
      <dgm:spPr/>
      <dgm:t>
        <a:bodyPr/>
        <a:lstStyle/>
        <a:p>
          <a:endParaRPr lang="en-US"/>
        </a:p>
      </dgm:t>
    </dgm:pt>
    <dgm:pt modelId="{29835697-9A87-47C4-B6A2-8D6C8C8209F3}">
      <dgm:prSet phldrT="[Text]"/>
      <dgm:spPr/>
      <dgm:t>
        <a:bodyPr/>
        <a:lstStyle/>
        <a:p>
          <a:r>
            <a:rPr lang="en-US" dirty="0"/>
            <a:t>Day 2</a:t>
          </a:r>
        </a:p>
        <a:p>
          <a:r>
            <a:rPr lang="en-US" dirty="0"/>
            <a:t>20</a:t>
          </a:r>
        </a:p>
      </dgm:t>
    </dgm:pt>
    <dgm:pt modelId="{B7F3699D-1090-4603-A087-CD0E81C099CB}" type="parTrans" cxnId="{A1549B29-3B90-451C-84C4-84807D8A8F49}">
      <dgm:prSet/>
      <dgm:spPr/>
      <dgm:t>
        <a:bodyPr/>
        <a:lstStyle/>
        <a:p>
          <a:endParaRPr lang="en-US"/>
        </a:p>
      </dgm:t>
    </dgm:pt>
    <dgm:pt modelId="{0384C0C9-409C-4B70-9F36-7AE049B4982C}" type="sibTrans" cxnId="{A1549B29-3B90-451C-84C4-84807D8A8F49}">
      <dgm:prSet/>
      <dgm:spPr/>
      <dgm:t>
        <a:bodyPr/>
        <a:lstStyle/>
        <a:p>
          <a:endParaRPr lang="en-US"/>
        </a:p>
      </dgm:t>
    </dgm:pt>
    <dgm:pt modelId="{DC8A5512-8D06-4592-93BD-BABA44F84864}">
      <dgm:prSet phldrT="[Text]"/>
      <dgm:spPr/>
      <dgm:t>
        <a:bodyPr/>
        <a:lstStyle/>
        <a:p>
          <a:r>
            <a:rPr lang="en-US" dirty="0"/>
            <a:t>Day 3</a:t>
          </a:r>
        </a:p>
        <a:p>
          <a:r>
            <a:rPr lang="en-US" dirty="0"/>
            <a:t>24</a:t>
          </a:r>
        </a:p>
      </dgm:t>
    </dgm:pt>
    <dgm:pt modelId="{26718BB8-B2F2-4B24-A7D6-689F02003768}" type="parTrans" cxnId="{AE04AFB2-B449-4DF6-A3FE-A13DE4267888}">
      <dgm:prSet/>
      <dgm:spPr/>
      <dgm:t>
        <a:bodyPr/>
        <a:lstStyle/>
        <a:p>
          <a:endParaRPr lang="en-US"/>
        </a:p>
      </dgm:t>
    </dgm:pt>
    <dgm:pt modelId="{D4F61711-C77F-4FA6-9DA0-BB5C79C788E8}" type="sibTrans" cxnId="{AE04AFB2-B449-4DF6-A3FE-A13DE4267888}">
      <dgm:prSet/>
      <dgm:spPr/>
      <dgm:t>
        <a:bodyPr/>
        <a:lstStyle/>
        <a:p>
          <a:endParaRPr lang="en-US"/>
        </a:p>
      </dgm:t>
    </dgm:pt>
    <dgm:pt modelId="{14120D5C-CEE4-4455-8055-0D76639434D5}">
      <dgm:prSet phldrT="[Text]"/>
      <dgm:spPr/>
      <dgm:t>
        <a:bodyPr/>
        <a:lstStyle/>
        <a:p>
          <a:r>
            <a:rPr lang="en-US" dirty="0"/>
            <a:t>Day 4</a:t>
          </a:r>
        </a:p>
        <a:p>
          <a:r>
            <a:rPr lang="en-US" dirty="0"/>
            <a:t>20</a:t>
          </a:r>
        </a:p>
      </dgm:t>
    </dgm:pt>
    <dgm:pt modelId="{CA0DAFE3-9404-4AB6-B97D-7ABA18BE1CA2}" type="parTrans" cxnId="{084A921D-1489-451E-BE8F-FEBD99CBFA41}">
      <dgm:prSet/>
      <dgm:spPr/>
      <dgm:t>
        <a:bodyPr/>
        <a:lstStyle/>
        <a:p>
          <a:endParaRPr lang="en-US"/>
        </a:p>
      </dgm:t>
    </dgm:pt>
    <dgm:pt modelId="{9CF1D2C3-03FD-4933-ABA9-C2A6A49C7999}" type="sibTrans" cxnId="{084A921D-1489-451E-BE8F-FEBD99CBFA41}">
      <dgm:prSet/>
      <dgm:spPr/>
      <dgm:t>
        <a:bodyPr/>
        <a:lstStyle/>
        <a:p>
          <a:endParaRPr lang="en-US"/>
        </a:p>
      </dgm:t>
    </dgm:pt>
    <dgm:pt modelId="{8399823A-38AA-430E-A2ED-E020B7A5B5DF}">
      <dgm:prSet phldrT="[Text]"/>
      <dgm:spPr/>
      <dgm:t>
        <a:bodyPr/>
        <a:lstStyle/>
        <a:p>
          <a:r>
            <a:rPr lang="en-US" dirty="0"/>
            <a:t>Extra Questions</a:t>
          </a:r>
        </a:p>
        <a:p>
          <a:r>
            <a:rPr lang="en-US" dirty="0"/>
            <a:t>45</a:t>
          </a:r>
        </a:p>
      </dgm:t>
    </dgm:pt>
    <dgm:pt modelId="{FD6B4444-57BC-4949-8967-E6B83F804887}" type="parTrans" cxnId="{A83B59A8-2F6D-4230-A337-4CADCF6397CC}">
      <dgm:prSet/>
      <dgm:spPr/>
      <dgm:t>
        <a:bodyPr/>
        <a:lstStyle/>
        <a:p>
          <a:endParaRPr lang="en-US"/>
        </a:p>
      </dgm:t>
    </dgm:pt>
    <dgm:pt modelId="{3127E45C-03A0-48E8-A5C4-EC9ACD3DB5E3}" type="sibTrans" cxnId="{A83B59A8-2F6D-4230-A337-4CADCF6397CC}">
      <dgm:prSet/>
      <dgm:spPr/>
      <dgm:t>
        <a:bodyPr/>
        <a:lstStyle/>
        <a:p>
          <a:endParaRPr lang="en-US"/>
        </a:p>
      </dgm:t>
    </dgm:pt>
    <dgm:pt modelId="{240415EB-DFD2-4022-80AB-2E6EC27AE6C0}" type="pres">
      <dgm:prSet presAssocID="{ED3DC08D-6213-483C-8FFA-503ED22B0C5C}" presName="cycle" presStyleCnt="0">
        <dgm:presLayoutVars>
          <dgm:dir/>
          <dgm:resizeHandles val="exact"/>
        </dgm:presLayoutVars>
      </dgm:prSet>
      <dgm:spPr/>
    </dgm:pt>
    <dgm:pt modelId="{E5CF4B62-0CDC-48C6-A55E-DBB83E9AA9A6}" type="pres">
      <dgm:prSet presAssocID="{40ED6F4B-1E1B-494B-99FC-CDE68427848B}" presName="node" presStyleLbl="node1" presStyleIdx="0" presStyleCnt="5">
        <dgm:presLayoutVars>
          <dgm:bulletEnabled val="1"/>
        </dgm:presLayoutVars>
      </dgm:prSet>
      <dgm:spPr/>
    </dgm:pt>
    <dgm:pt modelId="{7237EDE6-D8DE-4FD6-9A9B-047169DCCF3C}" type="pres">
      <dgm:prSet presAssocID="{270D596D-F86B-4B33-A178-81B3C2E99DD0}" presName="sibTrans" presStyleLbl="sibTrans2D1" presStyleIdx="0" presStyleCnt="5"/>
      <dgm:spPr/>
    </dgm:pt>
    <dgm:pt modelId="{3028339A-E8DE-45BB-9DD3-C401F331C1A9}" type="pres">
      <dgm:prSet presAssocID="{270D596D-F86B-4B33-A178-81B3C2E99DD0}" presName="connectorText" presStyleLbl="sibTrans2D1" presStyleIdx="0" presStyleCnt="5"/>
      <dgm:spPr/>
    </dgm:pt>
    <dgm:pt modelId="{A90DF679-C20A-486D-A59E-159C39CF14AA}" type="pres">
      <dgm:prSet presAssocID="{29835697-9A87-47C4-B6A2-8D6C8C8209F3}" presName="node" presStyleLbl="node1" presStyleIdx="1" presStyleCnt="5">
        <dgm:presLayoutVars>
          <dgm:bulletEnabled val="1"/>
        </dgm:presLayoutVars>
      </dgm:prSet>
      <dgm:spPr/>
    </dgm:pt>
    <dgm:pt modelId="{EA336E6A-D9A7-4616-B549-C0022FA4DFC5}" type="pres">
      <dgm:prSet presAssocID="{0384C0C9-409C-4B70-9F36-7AE049B4982C}" presName="sibTrans" presStyleLbl="sibTrans2D1" presStyleIdx="1" presStyleCnt="5"/>
      <dgm:spPr/>
    </dgm:pt>
    <dgm:pt modelId="{D6B68CF2-50BC-4A49-958E-299A3440A298}" type="pres">
      <dgm:prSet presAssocID="{0384C0C9-409C-4B70-9F36-7AE049B4982C}" presName="connectorText" presStyleLbl="sibTrans2D1" presStyleIdx="1" presStyleCnt="5"/>
      <dgm:spPr/>
    </dgm:pt>
    <dgm:pt modelId="{8FD7468C-3996-49A8-92D2-3F0F72E8FD75}" type="pres">
      <dgm:prSet presAssocID="{DC8A5512-8D06-4592-93BD-BABA44F84864}" presName="node" presStyleLbl="node1" presStyleIdx="2" presStyleCnt="5">
        <dgm:presLayoutVars>
          <dgm:bulletEnabled val="1"/>
        </dgm:presLayoutVars>
      </dgm:prSet>
      <dgm:spPr/>
    </dgm:pt>
    <dgm:pt modelId="{A1332F0C-0041-4DE5-8C6C-2FEEE496299E}" type="pres">
      <dgm:prSet presAssocID="{D4F61711-C77F-4FA6-9DA0-BB5C79C788E8}" presName="sibTrans" presStyleLbl="sibTrans2D1" presStyleIdx="2" presStyleCnt="5"/>
      <dgm:spPr/>
    </dgm:pt>
    <dgm:pt modelId="{D89898D8-E24D-4A24-A97C-BEA25DFDA61E}" type="pres">
      <dgm:prSet presAssocID="{D4F61711-C77F-4FA6-9DA0-BB5C79C788E8}" presName="connectorText" presStyleLbl="sibTrans2D1" presStyleIdx="2" presStyleCnt="5"/>
      <dgm:spPr/>
    </dgm:pt>
    <dgm:pt modelId="{DC9173DA-5511-4517-A01B-5D6F37F8E71A}" type="pres">
      <dgm:prSet presAssocID="{14120D5C-CEE4-4455-8055-0D76639434D5}" presName="node" presStyleLbl="node1" presStyleIdx="3" presStyleCnt="5">
        <dgm:presLayoutVars>
          <dgm:bulletEnabled val="1"/>
        </dgm:presLayoutVars>
      </dgm:prSet>
      <dgm:spPr/>
    </dgm:pt>
    <dgm:pt modelId="{855DB3A1-62FF-43B8-BCD2-6FDFCDA0F597}" type="pres">
      <dgm:prSet presAssocID="{9CF1D2C3-03FD-4933-ABA9-C2A6A49C7999}" presName="sibTrans" presStyleLbl="sibTrans2D1" presStyleIdx="3" presStyleCnt="5"/>
      <dgm:spPr/>
    </dgm:pt>
    <dgm:pt modelId="{5E742047-6EBD-49E2-BC9E-2713C4316755}" type="pres">
      <dgm:prSet presAssocID="{9CF1D2C3-03FD-4933-ABA9-C2A6A49C7999}" presName="connectorText" presStyleLbl="sibTrans2D1" presStyleIdx="3" presStyleCnt="5"/>
      <dgm:spPr/>
    </dgm:pt>
    <dgm:pt modelId="{E9F16F58-1402-471F-AB47-A42B7B3A1AC5}" type="pres">
      <dgm:prSet presAssocID="{8399823A-38AA-430E-A2ED-E020B7A5B5DF}" presName="node" presStyleLbl="node1" presStyleIdx="4" presStyleCnt="5">
        <dgm:presLayoutVars>
          <dgm:bulletEnabled val="1"/>
        </dgm:presLayoutVars>
      </dgm:prSet>
      <dgm:spPr/>
    </dgm:pt>
    <dgm:pt modelId="{DBFCE899-72AC-4331-BCA6-1B03CAC15F42}" type="pres">
      <dgm:prSet presAssocID="{3127E45C-03A0-48E8-A5C4-EC9ACD3DB5E3}" presName="sibTrans" presStyleLbl="sibTrans2D1" presStyleIdx="4" presStyleCnt="5"/>
      <dgm:spPr/>
    </dgm:pt>
    <dgm:pt modelId="{57E37AD6-66A8-486D-8A31-C2CE68CC9E92}" type="pres">
      <dgm:prSet presAssocID="{3127E45C-03A0-48E8-A5C4-EC9ACD3DB5E3}" presName="connectorText" presStyleLbl="sibTrans2D1" presStyleIdx="4" presStyleCnt="5"/>
      <dgm:spPr/>
    </dgm:pt>
  </dgm:ptLst>
  <dgm:cxnLst>
    <dgm:cxn modelId="{084A921D-1489-451E-BE8F-FEBD99CBFA41}" srcId="{ED3DC08D-6213-483C-8FFA-503ED22B0C5C}" destId="{14120D5C-CEE4-4455-8055-0D76639434D5}" srcOrd="3" destOrd="0" parTransId="{CA0DAFE3-9404-4AB6-B97D-7ABA18BE1CA2}" sibTransId="{9CF1D2C3-03FD-4933-ABA9-C2A6A49C7999}"/>
    <dgm:cxn modelId="{5A839524-35FD-4594-94FC-ECD04BBDC392}" type="presOf" srcId="{D4F61711-C77F-4FA6-9DA0-BB5C79C788E8}" destId="{A1332F0C-0041-4DE5-8C6C-2FEEE496299E}" srcOrd="0" destOrd="0" presId="urn:microsoft.com/office/officeart/2005/8/layout/cycle2"/>
    <dgm:cxn modelId="{A1549B29-3B90-451C-84C4-84807D8A8F49}" srcId="{ED3DC08D-6213-483C-8FFA-503ED22B0C5C}" destId="{29835697-9A87-47C4-B6A2-8D6C8C8209F3}" srcOrd="1" destOrd="0" parTransId="{B7F3699D-1090-4603-A087-CD0E81C099CB}" sibTransId="{0384C0C9-409C-4B70-9F36-7AE049B4982C}"/>
    <dgm:cxn modelId="{4D92482D-80CB-48C1-A8C6-4C7306801724}" type="presOf" srcId="{ED3DC08D-6213-483C-8FFA-503ED22B0C5C}" destId="{240415EB-DFD2-4022-80AB-2E6EC27AE6C0}" srcOrd="0" destOrd="0" presId="urn:microsoft.com/office/officeart/2005/8/layout/cycle2"/>
    <dgm:cxn modelId="{08CDC02D-6DD5-407A-8D3D-017EE3922EAF}" type="presOf" srcId="{8399823A-38AA-430E-A2ED-E020B7A5B5DF}" destId="{E9F16F58-1402-471F-AB47-A42B7B3A1AC5}" srcOrd="0" destOrd="0" presId="urn:microsoft.com/office/officeart/2005/8/layout/cycle2"/>
    <dgm:cxn modelId="{006F163F-E8F5-4A92-8B11-A71807820386}" type="presOf" srcId="{40ED6F4B-1E1B-494B-99FC-CDE68427848B}" destId="{E5CF4B62-0CDC-48C6-A55E-DBB83E9AA9A6}" srcOrd="0" destOrd="0" presId="urn:microsoft.com/office/officeart/2005/8/layout/cycle2"/>
    <dgm:cxn modelId="{9BB3FA5B-9AD7-4294-836A-359009B32009}" type="presOf" srcId="{9CF1D2C3-03FD-4933-ABA9-C2A6A49C7999}" destId="{5E742047-6EBD-49E2-BC9E-2713C4316755}" srcOrd="1" destOrd="0" presId="urn:microsoft.com/office/officeart/2005/8/layout/cycle2"/>
    <dgm:cxn modelId="{A07BD079-E739-4193-AA41-5067CD822406}" srcId="{ED3DC08D-6213-483C-8FFA-503ED22B0C5C}" destId="{40ED6F4B-1E1B-494B-99FC-CDE68427848B}" srcOrd="0" destOrd="0" parTransId="{6DF4CD03-3A98-4952-826D-5F583471940B}" sibTransId="{270D596D-F86B-4B33-A178-81B3C2E99DD0}"/>
    <dgm:cxn modelId="{8F038E86-10EB-44DE-9D38-11308C30251A}" type="presOf" srcId="{0384C0C9-409C-4B70-9F36-7AE049B4982C}" destId="{D6B68CF2-50BC-4A49-958E-299A3440A298}" srcOrd="1" destOrd="0" presId="urn:microsoft.com/office/officeart/2005/8/layout/cycle2"/>
    <dgm:cxn modelId="{6BA1D291-D54A-4A19-9E40-7E9819C2C315}" type="presOf" srcId="{14120D5C-CEE4-4455-8055-0D76639434D5}" destId="{DC9173DA-5511-4517-A01B-5D6F37F8E71A}" srcOrd="0" destOrd="0" presId="urn:microsoft.com/office/officeart/2005/8/layout/cycle2"/>
    <dgm:cxn modelId="{3945909E-F505-4E48-A38B-E4BA062DBF72}" type="presOf" srcId="{0384C0C9-409C-4B70-9F36-7AE049B4982C}" destId="{EA336E6A-D9A7-4616-B549-C0022FA4DFC5}" srcOrd="0" destOrd="0" presId="urn:microsoft.com/office/officeart/2005/8/layout/cycle2"/>
    <dgm:cxn modelId="{A83B59A8-2F6D-4230-A337-4CADCF6397CC}" srcId="{ED3DC08D-6213-483C-8FFA-503ED22B0C5C}" destId="{8399823A-38AA-430E-A2ED-E020B7A5B5DF}" srcOrd="4" destOrd="0" parTransId="{FD6B4444-57BC-4949-8967-E6B83F804887}" sibTransId="{3127E45C-03A0-48E8-A5C4-EC9ACD3DB5E3}"/>
    <dgm:cxn modelId="{BDCAFAAC-4D2F-4F54-AE76-A3F8D185B4A9}" type="presOf" srcId="{29835697-9A87-47C4-B6A2-8D6C8C8209F3}" destId="{A90DF679-C20A-486D-A59E-159C39CF14AA}" srcOrd="0" destOrd="0" presId="urn:microsoft.com/office/officeart/2005/8/layout/cycle2"/>
    <dgm:cxn modelId="{AE04AFB2-B449-4DF6-A3FE-A13DE4267888}" srcId="{ED3DC08D-6213-483C-8FFA-503ED22B0C5C}" destId="{DC8A5512-8D06-4592-93BD-BABA44F84864}" srcOrd="2" destOrd="0" parTransId="{26718BB8-B2F2-4B24-A7D6-689F02003768}" sibTransId="{D4F61711-C77F-4FA6-9DA0-BB5C79C788E8}"/>
    <dgm:cxn modelId="{DCD4A1D0-2FBE-4A4D-A095-3701FE74FDFB}" type="presOf" srcId="{DC8A5512-8D06-4592-93BD-BABA44F84864}" destId="{8FD7468C-3996-49A8-92D2-3F0F72E8FD75}" srcOrd="0" destOrd="0" presId="urn:microsoft.com/office/officeart/2005/8/layout/cycle2"/>
    <dgm:cxn modelId="{1A57E2D2-E396-4F55-957A-23A531932255}" type="presOf" srcId="{270D596D-F86B-4B33-A178-81B3C2E99DD0}" destId="{7237EDE6-D8DE-4FD6-9A9B-047169DCCF3C}" srcOrd="0" destOrd="0" presId="urn:microsoft.com/office/officeart/2005/8/layout/cycle2"/>
    <dgm:cxn modelId="{3FCC28D5-97D8-41E0-9686-FFD4FE702D4D}" type="presOf" srcId="{9CF1D2C3-03FD-4933-ABA9-C2A6A49C7999}" destId="{855DB3A1-62FF-43B8-BCD2-6FDFCDA0F597}" srcOrd="0" destOrd="0" presId="urn:microsoft.com/office/officeart/2005/8/layout/cycle2"/>
    <dgm:cxn modelId="{8EA6CFD9-42EC-47CF-8E6B-9FA82BD6ED28}" type="presOf" srcId="{3127E45C-03A0-48E8-A5C4-EC9ACD3DB5E3}" destId="{57E37AD6-66A8-486D-8A31-C2CE68CC9E92}" srcOrd="1" destOrd="0" presId="urn:microsoft.com/office/officeart/2005/8/layout/cycle2"/>
    <dgm:cxn modelId="{B0F62AE4-6F00-463E-9A18-51D61EDBDD86}" type="presOf" srcId="{D4F61711-C77F-4FA6-9DA0-BB5C79C788E8}" destId="{D89898D8-E24D-4A24-A97C-BEA25DFDA61E}" srcOrd="1" destOrd="0" presId="urn:microsoft.com/office/officeart/2005/8/layout/cycle2"/>
    <dgm:cxn modelId="{C8A053EF-2322-4BFC-8D4F-8180EE20E09B}" type="presOf" srcId="{3127E45C-03A0-48E8-A5C4-EC9ACD3DB5E3}" destId="{DBFCE899-72AC-4331-BCA6-1B03CAC15F42}" srcOrd="0" destOrd="0" presId="urn:microsoft.com/office/officeart/2005/8/layout/cycle2"/>
    <dgm:cxn modelId="{47AD74F1-47F9-49F8-AE87-CE722F5E1A86}" type="presOf" srcId="{270D596D-F86B-4B33-A178-81B3C2E99DD0}" destId="{3028339A-E8DE-45BB-9DD3-C401F331C1A9}" srcOrd="1" destOrd="0" presId="urn:microsoft.com/office/officeart/2005/8/layout/cycle2"/>
    <dgm:cxn modelId="{175BE62F-0B3B-4A5C-8F8E-1336E0768269}" type="presParOf" srcId="{240415EB-DFD2-4022-80AB-2E6EC27AE6C0}" destId="{E5CF4B62-0CDC-48C6-A55E-DBB83E9AA9A6}" srcOrd="0" destOrd="0" presId="urn:microsoft.com/office/officeart/2005/8/layout/cycle2"/>
    <dgm:cxn modelId="{87A24AE3-E295-445C-8F07-AB30630EE2D0}" type="presParOf" srcId="{240415EB-DFD2-4022-80AB-2E6EC27AE6C0}" destId="{7237EDE6-D8DE-4FD6-9A9B-047169DCCF3C}" srcOrd="1" destOrd="0" presId="urn:microsoft.com/office/officeart/2005/8/layout/cycle2"/>
    <dgm:cxn modelId="{DAF966FE-15C8-4556-8756-15182259BB7C}" type="presParOf" srcId="{7237EDE6-D8DE-4FD6-9A9B-047169DCCF3C}" destId="{3028339A-E8DE-45BB-9DD3-C401F331C1A9}" srcOrd="0" destOrd="0" presId="urn:microsoft.com/office/officeart/2005/8/layout/cycle2"/>
    <dgm:cxn modelId="{83B637D8-75A3-4B2B-917B-DFE77529B8B7}" type="presParOf" srcId="{240415EB-DFD2-4022-80AB-2E6EC27AE6C0}" destId="{A90DF679-C20A-486D-A59E-159C39CF14AA}" srcOrd="2" destOrd="0" presId="urn:microsoft.com/office/officeart/2005/8/layout/cycle2"/>
    <dgm:cxn modelId="{5281D90B-EAEB-461D-95D5-1F14FD3532A1}" type="presParOf" srcId="{240415EB-DFD2-4022-80AB-2E6EC27AE6C0}" destId="{EA336E6A-D9A7-4616-B549-C0022FA4DFC5}" srcOrd="3" destOrd="0" presId="urn:microsoft.com/office/officeart/2005/8/layout/cycle2"/>
    <dgm:cxn modelId="{80D47BEE-2A7D-4358-AC16-611FDE2CE578}" type="presParOf" srcId="{EA336E6A-D9A7-4616-B549-C0022FA4DFC5}" destId="{D6B68CF2-50BC-4A49-958E-299A3440A298}" srcOrd="0" destOrd="0" presId="urn:microsoft.com/office/officeart/2005/8/layout/cycle2"/>
    <dgm:cxn modelId="{2141484C-0999-48E6-9784-507524459DC9}" type="presParOf" srcId="{240415EB-DFD2-4022-80AB-2E6EC27AE6C0}" destId="{8FD7468C-3996-49A8-92D2-3F0F72E8FD75}" srcOrd="4" destOrd="0" presId="urn:microsoft.com/office/officeart/2005/8/layout/cycle2"/>
    <dgm:cxn modelId="{71C27F6C-AEC9-48A6-8F20-651710C85749}" type="presParOf" srcId="{240415EB-DFD2-4022-80AB-2E6EC27AE6C0}" destId="{A1332F0C-0041-4DE5-8C6C-2FEEE496299E}" srcOrd="5" destOrd="0" presId="urn:microsoft.com/office/officeart/2005/8/layout/cycle2"/>
    <dgm:cxn modelId="{DAE0EF7F-0931-4467-82F6-017C6BD3B18B}" type="presParOf" srcId="{A1332F0C-0041-4DE5-8C6C-2FEEE496299E}" destId="{D89898D8-E24D-4A24-A97C-BEA25DFDA61E}" srcOrd="0" destOrd="0" presId="urn:microsoft.com/office/officeart/2005/8/layout/cycle2"/>
    <dgm:cxn modelId="{E6BAFF6A-9E87-4DE7-A18A-7748EFC56AEF}" type="presParOf" srcId="{240415EB-DFD2-4022-80AB-2E6EC27AE6C0}" destId="{DC9173DA-5511-4517-A01B-5D6F37F8E71A}" srcOrd="6" destOrd="0" presId="urn:microsoft.com/office/officeart/2005/8/layout/cycle2"/>
    <dgm:cxn modelId="{74451199-631B-4EDC-B24F-ED3FD406E25A}" type="presParOf" srcId="{240415EB-DFD2-4022-80AB-2E6EC27AE6C0}" destId="{855DB3A1-62FF-43B8-BCD2-6FDFCDA0F597}" srcOrd="7" destOrd="0" presId="urn:microsoft.com/office/officeart/2005/8/layout/cycle2"/>
    <dgm:cxn modelId="{FD7535F8-CFBD-4C71-B652-89172C745861}" type="presParOf" srcId="{855DB3A1-62FF-43B8-BCD2-6FDFCDA0F597}" destId="{5E742047-6EBD-49E2-BC9E-2713C4316755}" srcOrd="0" destOrd="0" presId="urn:microsoft.com/office/officeart/2005/8/layout/cycle2"/>
    <dgm:cxn modelId="{609F5975-131F-4CBD-A63C-EB82312C5453}" type="presParOf" srcId="{240415EB-DFD2-4022-80AB-2E6EC27AE6C0}" destId="{E9F16F58-1402-471F-AB47-A42B7B3A1AC5}" srcOrd="8" destOrd="0" presId="urn:microsoft.com/office/officeart/2005/8/layout/cycle2"/>
    <dgm:cxn modelId="{A0464CE6-335B-46CB-91A9-462D231D6445}" type="presParOf" srcId="{240415EB-DFD2-4022-80AB-2E6EC27AE6C0}" destId="{DBFCE899-72AC-4331-BCA6-1B03CAC15F42}" srcOrd="9" destOrd="0" presId="urn:microsoft.com/office/officeart/2005/8/layout/cycle2"/>
    <dgm:cxn modelId="{9883B7A0-60E6-4BE2-88E6-8EF1A3FCDA9A}" type="presParOf" srcId="{DBFCE899-72AC-4331-BCA6-1B03CAC15F42}" destId="{57E37AD6-66A8-486D-8A31-C2CE68CC9E9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03B2E7-4C4F-44D8-92A4-50340690B5BD}" type="doc">
      <dgm:prSet loTypeId="urn:microsoft.com/office/officeart/2005/8/layout/hProcess3" loCatId="process" qsTypeId="urn:microsoft.com/office/officeart/2005/8/quickstyle/simple5" qsCatId="simple" csTypeId="urn:microsoft.com/office/officeart/2005/8/colors/colorful3" csCatId="colorful" phldr="1"/>
      <dgm:spPr/>
    </dgm:pt>
    <dgm:pt modelId="{5E2A0436-3C30-49B1-8F62-3432F274ACD4}">
      <dgm:prSet phldrT="[Text]"/>
      <dgm:spPr/>
      <dgm:t>
        <a:bodyPr/>
        <a:lstStyle/>
        <a:p>
          <a:r>
            <a:rPr lang="en-US" dirty="0"/>
            <a:t>Correlation Matrix</a:t>
          </a:r>
        </a:p>
      </dgm:t>
    </dgm:pt>
    <dgm:pt modelId="{32FDB519-00A2-4BCC-986C-F71DAABE716F}" type="parTrans" cxnId="{4A580D14-80A9-4857-A2DC-BA0CB0F3AD8D}">
      <dgm:prSet/>
      <dgm:spPr/>
      <dgm:t>
        <a:bodyPr/>
        <a:lstStyle/>
        <a:p>
          <a:endParaRPr lang="en-US"/>
        </a:p>
      </dgm:t>
    </dgm:pt>
    <dgm:pt modelId="{7E69778F-0183-46A4-9CA3-3A712BE6B98A}" type="sibTrans" cxnId="{4A580D14-80A9-4857-A2DC-BA0CB0F3AD8D}">
      <dgm:prSet/>
      <dgm:spPr/>
      <dgm:t>
        <a:bodyPr/>
        <a:lstStyle/>
        <a:p>
          <a:endParaRPr lang="en-US"/>
        </a:p>
      </dgm:t>
    </dgm:pt>
    <dgm:pt modelId="{03DB2798-B0AC-4EB7-B3DE-66859AFB051E}" type="pres">
      <dgm:prSet presAssocID="{4E03B2E7-4C4F-44D8-92A4-50340690B5BD}" presName="Name0" presStyleCnt="0">
        <dgm:presLayoutVars>
          <dgm:dir/>
          <dgm:animLvl val="lvl"/>
          <dgm:resizeHandles val="exact"/>
        </dgm:presLayoutVars>
      </dgm:prSet>
      <dgm:spPr/>
    </dgm:pt>
    <dgm:pt modelId="{B5B2BE8F-7CCE-468C-9DA8-DE7E8FB96219}" type="pres">
      <dgm:prSet presAssocID="{4E03B2E7-4C4F-44D8-92A4-50340690B5BD}" presName="dummy" presStyleCnt="0"/>
      <dgm:spPr/>
    </dgm:pt>
    <dgm:pt modelId="{FBA12627-5044-4DBA-B827-BA5BF58DE6CF}" type="pres">
      <dgm:prSet presAssocID="{4E03B2E7-4C4F-44D8-92A4-50340690B5BD}" presName="linH" presStyleCnt="0"/>
      <dgm:spPr/>
    </dgm:pt>
    <dgm:pt modelId="{A54E8243-3A81-4520-9114-496BA115FC69}" type="pres">
      <dgm:prSet presAssocID="{4E03B2E7-4C4F-44D8-92A4-50340690B5BD}" presName="padding1" presStyleCnt="0"/>
      <dgm:spPr/>
    </dgm:pt>
    <dgm:pt modelId="{C894823F-34C7-424F-9212-680C98D324F5}" type="pres">
      <dgm:prSet presAssocID="{5E2A0436-3C30-49B1-8F62-3432F274ACD4}" presName="linV" presStyleCnt="0"/>
      <dgm:spPr/>
    </dgm:pt>
    <dgm:pt modelId="{C99E00E4-CB39-4146-91C2-160C08CA8470}" type="pres">
      <dgm:prSet presAssocID="{5E2A0436-3C30-49B1-8F62-3432F274ACD4}" presName="spVertical1" presStyleCnt="0"/>
      <dgm:spPr/>
    </dgm:pt>
    <dgm:pt modelId="{A84D6652-6C8E-4C5D-8DF1-7058FD70EC14}" type="pres">
      <dgm:prSet presAssocID="{5E2A0436-3C30-49B1-8F62-3432F274ACD4}" presName="parTx" presStyleLbl="revTx" presStyleIdx="0" presStyleCnt="1" custScaleY="121817">
        <dgm:presLayoutVars>
          <dgm:chMax val="0"/>
          <dgm:chPref val="0"/>
          <dgm:bulletEnabled val="1"/>
        </dgm:presLayoutVars>
      </dgm:prSet>
      <dgm:spPr/>
    </dgm:pt>
    <dgm:pt modelId="{89ED1392-C3A4-48AA-B935-F58886A2451C}" type="pres">
      <dgm:prSet presAssocID="{5E2A0436-3C30-49B1-8F62-3432F274ACD4}" presName="spVertical2" presStyleCnt="0"/>
      <dgm:spPr/>
    </dgm:pt>
    <dgm:pt modelId="{88714D2C-FAE2-4A2F-A125-5BB3D7A95032}" type="pres">
      <dgm:prSet presAssocID="{5E2A0436-3C30-49B1-8F62-3432F274ACD4}" presName="spVertical3" presStyleCnt="0"/>
      <dgm:spPr/>
    </dgm:pt>
    <dgm:pt modelId="{3624EC1C-48A0-4A5A-A279-BD03D7AAC324}" type="pres">
      <dgm:prSet presAssocID="{4E03B2E7-4C4F-44D8-92A4-50340690B5BD}" presName="padding2" presStyleCnt="0"/>
      <dgm:spPr/>
    </dgm:pt>
    <dgm:pt modelId="{8D014563-8197-408E-91E1-00D95C12A194}" type="pres">
      <dgm:prSet presAssocID="{4E03B2E7-4C4F-44D8-92A4-50340690B5BD}" presName="negArrow" presStyleCnt="0"/>
      <dgm:spPr/>
    </dgm:pt>
    <dgm:pt modelId="{E0FCC401-25C8-4512-8891-FC00C3055CD5}" type="pres">
      <dgm:prSet presAssocID="{4E03B2E7-4C4F-44D8-92A4-50340690B5BD}" presName="backgroundArrow" presStyleLbl="node1" presStyleIdx="0" presStyleCnt="1" custLinFactNeighborX="-11382" custLinFactNeighborY="9027"/>
      <dgm:spPr>
        <a:prstGeom prst="leftArrow">
          <a:avLst/>
        </a:prstGeom>
      </dgm:spPr>
    </dgm:pt>
  </dgm:ptLst>
  <dgm:cxnLst>
    <dgm:cxn modelId="{4A580D14-80A9-4857-A2DC-BA0CB0F3AD8D}" srcId="{4E03B2E7-4C4F-44D8-92A4-50340690B5BD}" destId="{5E2A0436-3C30-49B1-8F62-3432F274ACD4}" srcOrd="0" destOrd="0" parTransId="{32FDB519-00A2-4BCC-986C-F71DAABE716F}" sibTransId="{7E69778F-0183-46A4-9CA3-3A712BE6B98A}"/>
    <dgm:cxn modelId="{8488E366-41D5-4923-8CAE-C1DCE48C2420}" type="presOf" srcId="{5E2A0436-3C30-49B1-8F62-3432F274ACD4}" destId="{A84D6652-6C8E-4C5D-8DF1-7058FD70EC14}" srcOrd="0" destOrd="0" presId="urn:microsoft.com/office/officeart/2005/8/layout/hProcess3"/>
    <dgm:cxn modelId="{767546BF-63B5-480A-B37E-35C25690C57B}" type="presOf" srcId="{4E03B2E7-4C4F-44D8-92A4-50340690B5BD}" destId="{03DB2798-B0AC-4EB7-B3DE-66859AFB051E}" srcOrd="0" destOrd="0" presId="urn:microsoft.com/office/officeart/2005/8/layout/hProcess3"/>
    <dgm:cxn modelId="{50588E7A-7F24-41F2-BA8A-C4BA0633AE32}" type="presParOf" srcId="{03DB2798-B0AC-4EB7-B3DE-66859AFB051E}" destId="{B5B2BE8F-7CCE-468C-9DA8-DE7E8FB96219}" srcOrd="0" destOrd="0" presId="urn:microsoft.com/office/officeart/2005/8/layout/hProcess3"/>
    <dgm:cxn modelId="{F916B7C9-AAFF-49C1-96B6-AD712869BF15}" type="presParOf" srcId="{03DB2798-B0AC-4EB7-B3DE-66859AFB051E}" destId="{FBA12627-5044-4DBA-B827-BA5BF58DE6CF}" srcOrd="1" destOrd="0" presId="urn:microsoft.com/office/officeart/2005/8/layout/hProcess3"/>
    <dgm:cxn modelId="{892BAC25-561E-418C-ABC4-8F91421AD536}" type="presParOf" srcId="{FBA12627-5044-4DBA-B827-BA5BF58DE6CF}" destId="{A54E8243-3A81-4520-9114-496BA115FC69}" srcOrd="0" destOrd="0" presId="urn:microsoft.com/office/officeart/2005/8/layout/hProcess3"/>
    <dgm:cxn modelId="{9B819C6C-4A24-4F82-8694-18BD08F06B70}" type="presParOf" srcId="{FBA12627-5044-4DBA-B827-BA5BF58DE6CF}" destId="{C894823F-34C7-424F-9212-680C98D324F5}" srcOrd="1" destOrd="0" presId="urn:microsoft.com/office/officeart/2005/8/layout/hProcess3"/>
    <dgm:cxn modelId="{E6584903-483D-4622-A6DA-79773EDAB800}" type="presParOf" srcId="{C894823F-34C7-424F-9212-680C98D324F5}" destId="{C99E00E4-CB39-4146-91C2-160C08CA8470}" srcOrd="0" destOrd="0" presId="urn:microsoft.com/office/officeart/2005/8/layout/hProcess3"/>
    <dgm:cxn modelId="{885D69E3-A789-46A0-B2E3-0106181FA901}" type="presParOf" srcId="{C894823F-34C7-424F-9212-680C98D324F5}" destId="{A84D6652-6C8E-4C5D-8DF1-7058FD70EC14}" srcOrd="1" destOrd="0" presId="urn:microsoft.com/office/officeart/2005/8/layout/hProcess3"/>
    <dgm:cxn modelId="{257F3AB4-7119-49B0-A043-286D3B7EC8AE}" type="presParOf" srcId="{C894823F-34C7-424F-9212-680C98D324F5}" destId="{89ED1392-C3A4-48AA-B935-F58886A2451C}" srcOrd="2" destOrd="0" presId="urn:microsoft.com/office/officeart/2005/8/layout/hProcess3"/>
    <dgm:cxn modelId="{CD3193CB-C2C9-4B73-9ED5-1C75273A5648}" type="presParOf" srcId="{C894823F-34C7-424F-9212-680C98D324F5}" destId="{88714D2C-FAE2-4A2F-A125-5BB3D7A95032}" srcOrd="3" destOrd="0" presId="urn:microsoft.com/office/officeart/2005/8/layout/hProcess3"/>
    <dgm:cxn modelId="{A13250AF-2B87-4E8D-8254-FAE18590ADA1}" type="presParOf" srcId="{FBA12627-5044-4DBA-B827-BA5BF58DE6CF}" destId="{3624EC1C-48A0-4A5A-A279-BD03D7AAC324}" srcOrd="2" destOrd="0" presId="urn:microsoft.com/office/officeart/2005/8/layout/hProcess3"/>
    <dgm:cxn modelId="{830F1402-71AA-48FB-A4BA-10D8D20833C8}" type="presParOf" srcId="{FBA12627-5044-4DBA-B827-BA5BF58DE6CF}" destId="{8D014563-8197-408E-91E1-00D95C12A194}" srcOrd="3" destOrd="0" presId="urn:microsoft.com/office/officeart/2005/8/layout/hProcess3"/>
    <dgm:cxn modelId="{8B85912C-7918-4323-9D77-6158EC513122}" type="presParOf" srcId="{FBA12627-5044-4DBA-B827-BA5BF58DE6CF}" destId="{E0FCC401-25C8-4512-8891-FC00C3055CD5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03B2E7-4C4F-44D8-92A4-50340690B5BD}" type="doc">
      <dgm:prSet loTypeId="urn:microsoft.com/office/officeart/2005/8/layout/hProcess3" loCatId="process" qsTypeId="urn:microsoft.com/office/officeart/2005/8/quickstyle/simple5" qsCatId="simple" csTypeId="urn:microsoft.com/office/officeart/2005/8/colors/colorful3" csCatId="colorful" phldr="1"/>
      <dgm:spPr/>
    </dgm:pt>
    <dgm:pt modelId="{5E2A0436-3C30-49B1-8F62-3432F274ACD4}">
      <dgm:prSet phldrT="[Text]"/>
      <dgm:spPr/>
      <dgm:t>
        <a:bodyPr/>
        <a:lstStyle/>
        <a:p>
          <a:r>
            <a:rPr lang="en-US" dirty="0"/>
            <a:t>Word Cloud </a:t>
          </a:r>
        </a:p>
      </dgm:t>
    </dgm:pt>
    <dgm:pt modelId="{32FDB519-00A2-4BCC-986C-F71DAABE716F}" type="parTrans" cxnId="{4A580D14-80A9-4857-A2DC-BA0CB0F3AD8D}">
      <dgm:prSet/>
      <dgm:spPr/>
      <dgm:t>
        <a:bodyPr/>
        <a:lstStyle/>
        <a:p>
          <a:endParaRPr lang="en-US"/>
        </a:p>
      </dgm:t>
    </dgm:pt>
    <dgm:pt modelId="{7E69778F-0183-46A4-9CA3-3A712BE6B98A}" type="sibTrans" cxnId="{4A580D14-80A9-4857-A2DC-BA0CB0F3AD8D}">
      <dgm:prSet/>
      <dgm:spPr/>
      <dgm:t>
        <a:bodyPr/>
        <a:lstStyle/>
        <a:p>
          <a:endParaRPr lang="en-US"/>
        </a:p>
      </dgm:t>
    </dgm:pt>
    <dgm:pt modelId="{03DB2798-B0AC-4EB7-B3DE-66859AFB051E}" type="pres">
      <dgm:prSet presAssocID="{4E03B2E7-4C4F-44D8-92A4-50340690B5BD}" presName="Name0" presStyleCnt="0">
        <dgm:presLayoutVars>
          <dgm:dir/>
          <dgm:animLvl val="lvl"/>
          <dgm:resizeHandles val="exact"/>
        </dgm:presLayoutVars>
      </dgm:prSet>
      <dgm:spPr/>
    </dgm:pt>
    <dgm:pt modelId="{B5B2BE8F-7CCE-468C-9DA8-DE7E8FB96219}" type="pres">
      <dgm:prSet presAssocID="{4E03B2E7-4C4F-44D8-92A4-50340690B5BD}" presName="dummy" presStyleCnt="0"/>
      <dgm:spPr/>
    </dgm:pt>
    <dgm:pt modelId="{FBA12627-5044-4DBA-B827-BA5BF58DE6CF}" type="pres">
      <dgm:prSet presAssocID="{4E03B2E7-4C4F-44D8-92A4-50340690B5BD}" presName="linH" presStyleCnt="0"/>
      <dgm:spPr/>
    </dgm:pt>
    <dgm:pt modelId="{A54E8243-3A81-4520-9114-496BA115FC69}" type="pres">
      <dgm:prSet presAssocID="{4E03B2E7-4C4F-44D8-92A4-50340690B5BD}" presName="padding1" presStyleCnt="0"/>
      <dgm:spPr/>
    </dgm:pt>
    <dgm:pt modelId="{C894823F-34C7-424F-9212-680C98D324F5}" type="pres">
      <dgm:prSet presAssocID="{5E2A0436-3C30-49B1-8F62-3432F274ACD4}" presName="linV" presStyleCnt="0"/>
      <dgm:spPr/>
    </dgm:pt>
    <dgm:pt modelId="{C99E00E4-CB39-4146-91C2-160C08CA8470}" type="pres">
      <dgm:prSet presAssocID="{5E2A0436-3C30-49B1-8F62-3432F274ACD4}" presName="spVertical1" presStyleCnt="0"/>
      <dgm:spPr/>
    </dgm:pt>
    <dgm:pt modelId="{A84D6652-6C8E-4C5D-8DF1-7058FD70EC14}" type="pres">
      <dgm:prSet presAssocID="{5E2A0436-3C30-49B1-8F62-3432F274ACD4}" presName="parTx" presStyleLbl="revTx" presStyleIdx="0" presStyleCnt="1" custScaleX="113086" custScaleY="88987">
        <dgm:presLayoutVars>
          <dgm:chMax val="0"/>
          <dgm:chPref val="0"/>
          <dgm:bulletEnabled val="1"/>
        </dgm:presLayoutVars>
      </dgm:prSet>
      <dgm:spPr/>
    </dgm:pt>
    <dgm:pt modelId="{89ED1392-C3A4-48AA-B935-F58886A2451C}" type="pres">
      <dgm:prSet presAssocID="{5E2A0436-3C30-49B1-8F62-3432F274ACD4}" presName="spVertical2" presStyleCnt="0"/>
      <dgm:spPr/>
    </dgm:pt>
    <dgm:pt modelId="{88714D2C-FAE2-4A2F-A125-5BB3D7A95032}" type="pres">
      <dgm:prSet presAssocID="{5E2A0436-3C30-49B1-8F62-3432F274ACD4}" presName="spVertical3" presStyleCnt="0"/>
      <dgm:spPr/>
    </dgm:pt>
    <dgm:pt modelId="{3624EC1C-48A0-4A5A-A279-BD03D7AAC324}" type="pres">
      <dgm:prSet presAssocID="{4E03B2E7-4C4F-44D8-92A4-50340690B5BD}" presName="padding2" presStyleCnt="0"/>
      <dgm:spPr/>
    </dgm:pt>
    <dgm:pt modelId="{8D014563-8197-408E-91E1-00D95C12A194}" type="pres">
      <dgm:prSet presAssocID="{4E03B2E7-4C4F-44D8-92A4-50340690B5BD}" presName="negArrow" presStyleCnt="0"/>
      <dgm:spPr/>
    </dgm:pt>
    <dgm:pt modelId="{E0FCC401-25C8-4512-8891-FC00C3055CD5}" type="pres">
      <dgm:prSet presAssocID="{4E03B2E7-4C4F-44D8-92A4-50340690B5BD}" presName="backgroundArrow" presStyleLbl="node1" presStyleIdx="0" presStyleCnt="1" custLinFactNeighborY="-9558"/>
      <dgm:spPr>
        <a:prstGeom prst="rightArrow">
          <a:avLst/>
        </a:prstGeom>
      </dgm:spPr>
    </dgm:pt>
  </dgm:ptLst>
  <dgm:cxnLst>
    <dgm:cxn modelId="{4A580D14-80A9-4857-A2DC-BA0CB0F3AD8D}" srcId="{4E03B2E7-4C4F-44D8-92A4-50340690B5BD}" destId="{5E2A0436-3C30-49B1-8F62-3432F274ACD4}" srcOrd="0" destOrd="0" parTransId="{32FDB519-00A2-4BCC-986C-F71DAABE716F}" sibTransId="{7E69778F-0183-46A4-9CA3-3A712BE6B98A}"/>
    <dgm:cxn modelId="{6EF69357-0D61-4628-A1A6-BC14584ED6A8}" type="presOf" srcId="{4E03B2E7-4C4F-44D8-92A4-50340690B5BD}" destId="{03DB2798-B0AC-4EB7-B3DE-66859AFB051E}" srcOrd="0" destOrd="0" presId="urn:microsoft.com/office/officeart/2005/8/layout/hProcess3"/>
    <dgm:cxn modelId="{0481277D-CEDD-44B5-ADC9-0FD21B79E76D}" type="presOf" srcId="{5E2A0436-3C30-49B1-8F62-3432F274ACD4}" destId="{A84D6652-6C8E-4C5D-8DF1-7058FD70EC14}" srcOrd="0" destOrd="0" presId="urn:microsoft.com/office/officeart/2005/8/layout/hProcess3"/>
    <dgm:cxn modelId="{31F87006-5FF7-41F4-9087-3323BD981853}" type="presParOf" srcId="{03DB2798-B0AC-4EB7-B3DE-66859AFB051E}" destId="{B5B2BE8F-7CCE-468C-9DA8-DE7E8FB96219}" srcOrd="0" destOrd="0" presId="urn:microsoft.com/office/officeart/2005/8/layout/hProcess3"/>
    <dgm:cxn modelId="{B8937D60-1EB9-4E7B-83C1-2C4E2421F6AD}" type="presParOf" srcId="{03DB2798-B0AC-4EB7-B3DE-66859AFB051E}" destId="{FBA12627-5044-4DBA-B827-BA5BF58DE6CF}" srcOrd="1" destOrd="0" presId="urn:microsoft.com/office/officeart/2005/8/layout/hProcess3"/>
    <dgm:cxn modelId="{6C7ABFAF-EDEA-49DA-B92E-9F817E3C58F4}" type="presParOf" srcId="{FBA12627-5044-4DBA-B827-BA5BF58DE6CF}" destId="{A54E8243-3A81-4520-9114-496BA115FC69}" srcOrd="0" destOrd="0" presId="urn:microsoft.com/office/officeart/2005/8/layout/hProcess3"/>
    <dgm:cxn modelId="{92EB7F02-8EFD-40D5-8BA8-B50AB785CB7E}" type="presParOf" srcId="{FBA12627-5044-4DBA-B827-BA5BF58DE6CF}" destId="{C894823F-34C7-424F-9212-680C98D324F5}" srcOrd="1" destOrd="0" presId="urn:microsoft.com/office/officeart/2005/8/layout/hProcess3"/>
    <dgm:cxn modelId="{E253D0DC-1928-46D2-80DE-891BB45A5E40}" type="presParOf" srcId="{C894823F-34C7-424F-9212-680C98D324F5}" destId="{C99E00E4-CB39-4146-91C2-160C08CA8470}" srcOrd="0" destOrd="0" presId="urn:microsoft.com/office/officeart/2005/8/layout/hProcess3"/>
    <dgm:cxn modelId="{80F2CF45-2877-4724-B142-9A0A84CC8657}" type="presParOf" srcId="{C894823F-34C7-424F-9212-680C98D324F5}" destId="{A84D6652-6C8E-4C5D-8DF1-7058FD70EC14}" srcOrd="1" destOrd="0" presId="urn:microsoft.com/office/officeart/2005/8/layout/hProcess3"/>
    <dgm:cxn modelId="{8D34CEB9-0888-497E-B205-CA13591FB297}" type="presParOf" srcId="{C894823F-34C7-424F-9212-680C98D324F5}" destId="{89ED1392-C3A4-48AA-B935-F58886A2451C}" srcOrd="2" destOrd="0" presId="urn:microsoft.com/office/officeart/2005/8/layout/hProcess3"/>
    <dgm:cxn modelId="{D64B5F26-399A-4275-BE57-A09BE3C96C95}" type="presParOf" srcId="{C894823F-34C7-424F-9212-680C98D324F5}" destId="{88714D2C-FAE2-4A2F-A125-5BB3D7A95032}" srcOrd="3" destOrd="0" presId="urn:microsoft.com/office/officeart/2005/8/layout/hProcess3"/>
    <dgm:cxn modelId="{0D3E6EC6-612E-46B8-86A6-9B34FD7470CC}" type="presParOf" srcId="{FBA12627-5044-4DBA-B827-BA5BF58DE6CF}" destId="{3624EC1C-48A0-4A5A-A279-BD03D7AAC324}" srcOrd="2" destOrd="0" presId="urn:microsoft.com/office/officeart/2005/8/layout/hProcess3"/>
    <dgm:cxn modelId="{B1BF3968-3D22-41B8-A8BF-8AB81FAA3DA8}" type="presParOf" srcId="{FBA12627-5044-4DBA-B827-BA5BF58DE6CF}" destId="{8D014563-8197-408E-91E1-00D95C12A194}" srcOrd="3" destOrd="0" presId="urn:microsoft.com/office/officeart/2005/8/layout/hProcess3"/>
    <dgm:cxn modelId="{5F06451B-164B-4D6F-9125-9451C890F39A}" type="presParOf" srcId="{FBA12627-5044-4DBA-B827-BA5BF58DE6CF}" destId="{E0FCC401-25C8-4512-8891-FC00C3055CD5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F65F9-93E9-46BB-B6A7-8C24F5BDB7C9}">
      <dsp:nvSpPr>
        <dsp:cNvPr id="0" name=""/>
        <dsp:cNvSpPr/>
      </dsp:nvSpPr>
      <dsp:spPr>
        <a:xfrm>
          <a:off x="0" y="0"/>
          <a:ext cx="3206707" cy="966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Used Scrum as Agile method  and allocated the Tasks to One Sprint in the Trello Board</a:t>
          </a:r>
        </a:p>
      </dsp:txBody>
      <dsp:txXfrm>
        <a:off x="28313" y="28313"/>
        <a:ext cx="2081904" cy="910050"/>
      </dsp:txXfrm>
    </dsp:sp>
    <dsp:sp modelId="{D5E55B9A-DA7A-4401-AF4D-D1B7F46DD8B1}">
      <dsp:nvSpPr>
        <dsp:cNvPr id="0" name=""/>
        <dsp:cNvSpPr/>
      </dsp:nvSpPr>
      <dsp:spPr>
        <a:xfrm>
          <a:off x="268561" y="1142435"/>
          <a:ext cx="3206707" cy="966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Sprint Planning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Daily stand-up calls</a:t>
          </a:r>
        </a:p>
      </dsp:txBody>
      <dsp:txXfrm>
        <a:off x="296874" y="1170748"/>
        <a:ext cx="2253180" cy="910050"/>
      </dsp:txXfrm>
    </dsp:sp>
    <dsp:sp modelId="{62A6D901-A138-4B3E-969F-1EEB9366D2F7}">
      <dsp:nvSpPr>
        <dsp:cNvPr id="0" name=""/>
        <dsp:cNvSpPr/>
      </dsp:nvSpPr>
      <dsp:spPr>
        <a:xfrm>
          <a:off x="533115" y="2284870"/>
          <a:ext cx="3206707" cy="966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Burndown Chart </a:t>
          </a:r>
        </a:p>
      </dsp:txBody>
      <dsp:txXfrm>
        <a:off x="561428" y="2313183"/>
        <a:ext cx="2257188" cy="910050"/>
      </dsp:txXfrm>
    </dsp:sp>
    <dsp:sp modelId="{17BF72D5-1C06-46D7-A813-AF0E0EE27EFD}">
      <dsp:nvSpPr>
        <dsp:cNvPr id="0" name=""/>
        <dsp:cNvSpPr/>
      </dsp:nvSpPr>
      <dsp:spPr>
        <a:xfrm>
          <a:off x="801676" y="3427305"/>
          <a:ext cx="3206707" cy="966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Gill Sans MT" panose="020B0502020104020203"/>
            </a:rPr>
            <a:t>Integrated</a:t>
          </a:r>
          <a:r>
            <a:rPr lang="en-US" sz="1400" kern="1200" dirty="0"/>
            <a:t> </a:t>
          </a:r>
          <a:r>
            <a:rPr lang="en-US" sz="1400" kern="1200" dirty="0">
              <a:solidFill>
                <a:prstClr val="white"/>
              </a:solidFill>
              <a:latin typeface="Gill Sans MT" panose="020B0502020104020203"/>
            </a:rPr>
            <a:t>Slack</a:t>
          </a:r>
          <a:r>
            <a:rPr lang="en-US" sz="1400" kern="1200" dirty="0"/>
            <a:t> with Trello for team </a:t>
          </a:r>
          <a:r>
            <a:rPr lang="en-US" sz="1400" kern="1200" dirty="0">
              <a:solidFill>
                <a:prstClr val="white"/>
              </a:solidFill>
              <a:latin typeface="Gill Sans MT" panose="020B0502020104020203"/>
            </a:rPr>
            <a:t>updates</a:t>
          </a:r>
          <a:endParaRPr lang="en-US" sz="1400" kern="1200" dirty="0"/>
        </a:p>
      </dsp:txBody>
      <dsp:txXfrm>
        <a:off x="829989" y="3455618"/>
        <a:ext cx="2253180" cy="910050"/>
      </dsp:txXfrm>
    </dsp:sp>
    <dsp:sp modelId="{37B1979E-FB86-4D40-85F8-EAB7955ED62D}">
      <dsp:nvSpPr>
        <dsp:cNvPr id="0" name=""/>
        <dsp:cNvSpPr/>
      </dsp:nvSpPr>
      <dsp:spPr>
        <a:xfrm>
          <a:off x="2578367" y="740385"/>
          <a:ext cx="628339" cy="62833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719743" y="740385"/>
        <a:ext cx="345587" cy="472825"/>
      </dsp:txXfrm>
    </dsp:sp>
    <dsp:sp modelId="{EF27B983-5393-4AF9-AF96-035238305D34}">
      <dsp:nvSpPr>
        <dsp:cNvPr id="0" name=""/>
        <dsp:cNvSpPr/>
      </dsp:nvSpPr>
      <dsp:spPr>
        <a:xfrm>
          <a:off x="2846929" y="1882821"/>
          <a:ext cx="628339" cy="62833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988305" y="1882821"/>
        <a:ext cx="345587" cy="472825"/>
      </dsp:txXfrm>
    </dsp:sp>
    <dsp:sp modelId="{90228781-30BE-47E2-BBEC-C8EDB1ECBC87}">
      <dsp:nvSpPr>
        <dsp:cNvPr id="0" name=""/>
        <dsp:cNvSpPr/>
      </dsp:nvSpPr>
      <dsp:spPr>
        <a:xfrm>
          <a:off x="3111482" y="3025256"/>
          <a:ext cx="628339" cy="62833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252858" y="3025256"/>
        <a:ext cx="345587" cy="472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F4B62-0CDC-48C6-A55E-DBB83E9AA9A6}">
      <dsp:nvSpPr>
        <dsp:cNvPr id="0" name=""/>
        <dsp:cNvSpPr/>
      </dsp:nvSpPr>
      <dsp:spPr>
        <a:xfrm>
          <a:off x="2271622" y="1441"/>
          <a:ext cx="1504571" cy="15045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Day 1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16</a:t>
          </a:r>
        </a:p>
      </dsp:txBody>
      <dsp:txXfrm>
        <a:off x="2491961" y="221780"/>
        <a:ext cx="1063893" cy="1063893"/>
      </dsp:txXfrm>
    </dsp:sp>
    <dsp:sp modelId="{7237EDE6-D8DE-4FD6-9A9B-047169DCCF3C}">
      <dsp:nvSpPr>
        <dsp:cNvPr id="0" name=""/>
        <dsp:cNvSpPr/>
      </dsp:nvSpPr>
      <dsp:spPr>
        <a:xfrm rot="2160000">
          <a:off x="3728506" y="1156841"/>
          <a:ext cx="399397" cy="5077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739948" y="1223185"/>
        <a:ext cx="279578" cy="304676"/>
      </dsp:txXfrm>
    </dsp:sp>
    <dsp:sp modelId="{A90DF679-C20A-486D-A59E-159C39CF14AA}">
      <dsp:nvSpPr>
        <dsp:cNvPr id="0" name=""/>
        <dsp:cNvSpPr/>
      </dsp:nvSpPr>
      <dsp:spPr>
        <a:xfrm>
          <a:off x="4098505" y="1328749"/>
          <a:ext cx="1504571" cy="15045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Day 2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20</a:t>
          </a:r>
        </a:p>
      </dsp:txBody>
      <dsp:txXfrm>
        <a:off x="4318844" y="1549088"/>
        <a:ext cx="1063893" cy="1063893"/>
      </dsp:txXfrm>
    </dsp:sp>
    <dsp:sp modelId="{EA336E6A-D9A7-4616-B549-C0022FA4DFC5}">
      <dsp:nvSpPr>
        <dsp:cNvPr id="0" name=""/>
        <dsp:cNvSpPr/>
      </dsp:nvSpPr>
      <dsp:spPr>
        <a:xfrm rot="6480000">
          <a:off x="4305682" y="2890203"/>
          <a:ext cx="399397" cy="5077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4384105" y="2934784"/>
        <a:ext cx="279578" cy="304676"/>
      </dsp:txXfrm>
    </dsp:sp>
    <dsp:sp modelId="{8FD7468C-3996-49A8-92D2-3F0F72E8FD75}">
      <dsp:nvSpPr>
        <dsp:cNvPr id="0" name=""/>
        <dsp:cNvSpPr/>
      </dsp:nvSpPr>
      <dsp:spPr>
        <a:xfrm>
          <a:off x="3400698" y="3476379"/>
          <a:ext cx="1504571" cy="15045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Day 3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24</a:t>
          </a:r>
        </a:p>
      </dsp:txBody>
      <dsp:txXfrm>
        <a:off x="3621037" y="3696718"/>
        <a:ext cx="1063893" cy="1063893"/>
      </dsp:txXfrm>
    </dsp:sp>
    <dsp:sp modelId="{A1332F0C-0041-4DE5-8C6C-2FEEE496299E}">
      <dsp:nvSpPr>
        <dsp:cNvPr id="0" name=""/>
        <dsp:cNvSpPr/>
      </dsp:nvSpPr>
      <dsp:spPr>
        <a:xfrm rot="10800000">
          <a:off x="2835513" y="3974768"/>
          <a:ext cx="399397" cy="5077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955332" y="4076326"/>
        <a:ext cx="279578" cy="304676"/>
      </dsp:txXfrm>
    </dsp:sp>
    <dsp:sp modelId="{DC9173DA-5511-4517-A01B-5D6F37F8E71A}">
      <dsp:nvSpPr>
        <dsp:cNvPr id="0" name=""/>
        <dsp:cNvSpPr/>
      </dsp:nvSpPr>
      <dsp:spPr>
        <a:xfrm>
          <a:off x="1142547" y="3476379"/>
          <a:ext cx="1504571" cy="15045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Day 4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20</a:t>
          </a:r>
        </a:p>
      </dsp:txBody>
      <dsp:txXfrm>
        <a:off x="1362886" y="3696718"/>
        <a:ext cx="1063893" cy="1063893"/>
      </dsp:txXfrm>
    </dsp:sp>
    <dsp:sp modelId="{855DB3A1-62FF-43B8-BCD2-6FDFCDA0F597}">
      <dsp:nvSpPr>
        <dsp:cNvPr id="0" name=""/>
        <dsp:cNvSpPr/>
      </dsp:nvSpPr>
      <dsp:spPr>
        <a:xfrm rot="15120000">
          <a:off x="1349723" y="2911704"/>
          <a:ext cx="399397" cy="5077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1428146" y="3070239"/>
        <a:ext cx="279578" cy="304676"/>
      </dsp:txXfrm>
    </dsp:sp>
    <dsp:sp modelId="{E9F16F58-1402-471F-AB47-A42B7B3A1AC5}">
      <dsp:nvSpPr>
        <dsp:cNvPr id="0" name=""/>
        <dsp:cNvSpPr/>
      </dsp:nvSpPr>
      <dsp:spPr>
        <a:xfrm>
          <a:off x="444739" y="1328749"/>
          <a:ext cx="1504571" cy="150457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Extra Questions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45</a:t>
          </a:r>
        </a:p>
      </dsp:txBody>
      <dsp:txXfrm>
        <a:off x="665078" y="1549088"/>
        <a:ext cx="1063893" cy="1063893"/>
      </dsp:txXfrm>
    </dsp:sp>
    <dsp:sp modelId="{DBFCE899-72AC-4331-BCA6-1B03CAC15F42}">
      <dsp:nvSpPr>
        <dsp:cNvPr id="0" name=""/>
        <dsp:cNvSpPr/>
      </dsp:nvSpPr>
      <dsp:spPr>
        <a:xfrm rot="19440000">
          <a:off x="1901623" y="1170129"/>
          <a:ext cx="399397" cy="5077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913065" y="1306901"/>
        <a:ext cx="279578" cy="3046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CC401-25C8-4512-8891-FC00C3055CD5}">
      <dsp:nvSpPr>
        <dsp:cNvPr id="0" name=""/>
        <dsp:cNvSpPr/>
      </dsp:nvSpPr>
      <dsp:spPr>
        <a:xfrm>
          <a:off x="0" y="99476"/>
          <a:ext cx="1776549" cy="1080000"/>
        </a:xfrm>
        <a:prstGeom prst="left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4D6652-6C8E-4C5D-8DF1-7058FD70EC14}">
      <dsp:nvSpPr>
        <dsp:cNvPr id="0" name=""/>
        <dsp:cNvSpPr/>
      </dsp:nvSpPr>
      <dsp:spPr>
        <a:xfrm>
          <a:off x="143303" y="271985"/>
          <a:ext cx="1455590" cy="657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524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Correlation Matrix</a:t>
          </a:r>
        </a:p>
      </dsp:txBody>
      <dsp:txXfrm>
        <a:off x="143303" y="271985"/>
        <a:ext cx="1455590" cy="6578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CC401-25C8-4512-8891-FC00C3055CD5}">
      <dsp:nvSpPr>
        <dsp:cNvPr id="0" name=""/>
        <dsp:cNvSpPr/>
      </dsp:nvSpPr>
      <dsp:spPr>
        <a:xfrm>
          <a:off x="0" y="0"/>
          <a:ext cx="1811384" cy="1152000"/>
        </a:xfrm>
        <a:prstGeom prst="right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4D6652-6C8E-4C5D-8DF1-7058FD70EC14}">
      <dsp:nvSpPr>
        <dsp:cNvPr id="0" name=""/>
        <dsp:cNvSpPr/>
      </dsp:nvSpPr>
      <dsp:spPr>
        <a:xfrm>
          <a:off x="145940" y="288941"/>
          <a:ext cx="1484305" cy="512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Word Cloud </a:t>
          </a:r>
        </a:p>
      </dsp:txBody>
      <dsp:txXfrm>
        <a:off x="145940" y="288941"/>
        <a:ext cx="1484305" cy="512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0.33817</cdr:x>
      <cdr:y>0.27359</cdr:y>
    </cdr:from>
    <cdr:to>
      <cdr:x>0.671</cdr:x>
      <cdr:y>0.5372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2287496-D1CC-1214-296E-7E6F727F226F}"/>
            </a:ext>
          </a:extLst>
        </cdr:cNvPr>
        <cdr:cNvSpPr txBox="1"/>
      </cdr:nvSpPr>
      <cdr:spPr>
        <a:xfrm xmlns:a="http://schemas.openxmlformats.org/drawingml/2006/main">
          <a:off x="1639513" y="1046727"/>
          <a:ext cx="1613648" cy="10085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48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rPr>
            <a:t> 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9/22/2022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86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261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565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189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1042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F34DE17-D1A9-9D9E-2D3E-5CB681B2131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70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6946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2639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gradFill>
          <a:gsLst>
            <a:gs pos="0">
              <a:schemeClr val="accent3">
                <a:lumMod val="50000"/>
              </a:schemeClr>
            </a:gs>
            <a:gs pos="76000">
              <a:schemeClr val="accent3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786933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With Image">
    <p:bg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192271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193803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365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2427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01339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Header With Image">
    <p:bg bwMode="grayWhite"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5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001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0">
              <a:schemeClr val="accent3">
                <a:lumMod val="50000"/>
              </a:schemeClr>
            </a:gs>
            <a:gs pos="76000">
              <a:schemeClr val="accent3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3521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31535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901861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641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8608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6489988-8373-C129-1616-BCA7AB0FF6CF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7E43012-20CD-11AC-B8CC-4AEDBEEC962B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948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22605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33831-19F4-C1F8-9768-37ACB201DCC6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6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7" r:id="rId13"/>
    <p:sldLayoutId id="2147483990" r:id="rId14"/>
    <p:sldLayoutId id="2147483992" r:id="rId15"/>
    <p:sldLayoutId id="2147483995" r:id="rId16"/>
    <p:sldLayoutId id="2147483997" r:id="rId17"/>
    <p:sldLayoutId id="2147483998" r:id="rId18"/>
    <p:sldLayoutId id="2147484001" r:id="rId19"/>
    <p:sldLayoutId id="2147483675" r:id="rId20"/>
    <p:sldLayoutId id="2147483650" r:id="rId21"/>
    <p:sldLayoutId id="2147483652" r:id="rId22"/>
    <p:sldLayoutId id="2147483654" r:id="rId23"/>
    <p:sldLayoutId id="2147483655" r:id="rId24"/>
    <p:sldLayoutId id="2147483677" r:id="rId25"/>
    <p:sldLayoutId id="2147483678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chart" Target="../charts/chart1.xm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diagramQuickStyle" Target="../diagrams/quickStyle4.xml"/><Relationship Id="rId3" Type="http://schemas.openxmlformats.org/officeDocument/2006/relationships/image" Target="../media/image9.jpeg"/><Relationship Id="rId7" Type="http://schemas.openxmlformats.org/officeDocument/2006/relationships/diagramLayout" Target="../diagrams/layout3.xml"/><Relationship Id="rId12" Type="http://schemas.openxmlformats.org/officeDocument/2006/relationships/diagramLayout" Target="../diagrams/layou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Data" Target="../diagrams/data3.xml"/><Relationship Id="rId11" Type="http://schemas.openxmlformats.org/officeDocument/2006/relationships/diagramData" Target="../diagrams/data4.xml"/><Relationship Id="rId5" Type="http://schemas.openxmlformats.org/officeDocument/2006/relationships/image" Target="../media/image11.jpeg"/><Relationship Id="rId15" Type="http://schemas.microsoft.com/office/2007/relationships/diagramDrawing" Target="../diagrams/drawing4.xml"/><Relationship Id="rId10" Type="http://schemas.microsoft.com/office/2007/relationships/diagramDrawing" Target="../diagrams/drawing3.xml"/><Relationship Id="rId4" Type="http://schemas.openxmlformats.org/officeDocument/2006/relationships/image" Target="../media/image10.jpeg"/><Relationship Id="rId9" Type="http://schemas.openxmlformats.org/officeDocument/2006/relationships/diagramColors" Target="../diagrams/colors3.xml"/><Relationship Id="rId14" Type="http://schemas.openxmlformats.org/officeDocument/2006/relationships/diagramColors" Target="../diagrams/colors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8989" y="3202736"/>
            <a:ext cx="4978411" cy="123124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masis MT Pro Light" panose="02040304050005020304" pitchFamily="18" charset="0"/>
              </a:rPr>
              <a:t>PYTHON ROCKERS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78A0520-36DB-4CF2-AE3A-5DFDAF9E6B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2599" r="22599"/>
          <a:stretch/>
        </p:blipFill>
        <p:spPr>
          <a:xfrm>
            <a:off x="1211524" y="747822"/>
            <a:ext cx="5039333" cy="5172574"/>
          </a:xfrm>
          <a:solidFill>
            <a:schemeClr val="tx1">
              <a:lumMod val="75000"/>
              <a:lumOff val="25000"/>
              <a:alpha val="0"/>
            </a:schemeClr>
          </a:solidFill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AE98AA7-EEC8-4349-B75F-8C7B0A80C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20655" y="380638"/>
            <a:ext cx="2430801" cy="2430801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E4B813-D7CC-1804-C669-088E9E372C1A}"/>
              </a:ext>
            </a:extLst>
          </p:cNvPr>
          <p:cNvSpPr txBox="1"/>
          <p:nvPr/>
        </p:nvSpPr>
        <p:spPr>
          <a:xfrm>
            <a:off x="9220654" y="897219"/>
            <a:ext cx="243080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Python Hackathon           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September 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B9E2C9-B4F5-A883-679E-71FC4B37520E}"/>
              </a:ext>
            </a:extLst>
          </p:cNvPr>
          <p:cNvSpPr txBox="1"/>
          <p:nvPr/>
        </p:nvSpPr>
        <p:spPr>
          <a:xfrm>
            <a:off x="7263442" y="4433977"/>
            <a:ext cx="4503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SMPO : Anuradha Gupta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Team Lead : Prabina Chelladurai (DAML27)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 Nirupa Muthumani (DAML27)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 Priyanka Gokulakrishnan (DAML27)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 Poornima (DAML27)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masis MT Pro" panose="02040504050005020304" pitchFamily="18" charset="0"/>
              </a:rPr>
              <a:t> Devasahayam (DAML 28)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0CC9A53-55EC-2512-B314-D2BE6E89A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763" y="-19871"/>
            <a:ext cx="4489677" cy="2547892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3F7D38-B9A8-9C84-2F7D-6A0BA7A969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67B645E-C5E5-4727-B977-D372A0AA71D9}" type="slidenum">
              <a:rPr lang="en-US" noProof="0" smtClean="0"/>
              <a:pPr defTabSz="914400"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graphicFrame>
        <p:nvGraphicFramePr>
          <p:cNvPr id="21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87758"/>
              </p:ext>
            </p:extLst>
          </p:nvPr>
        </p:nvGraphicFramePr>
        <p:xfrm>
          <a:off x="327349" y="1962368"/>
          <a:ext cx="4008384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" name="Picture 2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2AA63F9-FB47-1C49-ACD8-897713631B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3869" y="488636"/>
            <a:ext cx="2776702" cy="20740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CF884B5-E912-13A1-E704-467AA58251D5}"/>
              </a:ext>
            </a:extLst>
          </p:cNvPr>
          <p:cNvSpPr txBox="1"/>
          <p:nvPr/>
        </p:nvSpPr>
        <p:spPr>
          <a:xfrm>
            <a:off x="507030" y="499311"/>
            <a:ext cx="4008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masis MT Pro Light" panose="020B0604020202020204" pitchFamily="18" charset="0"/>
                <a:cs typeface="Aharoni" panose="02010803020104030203" pitchFamily="2" charset="-79"/>
              </a:rPr>
              <a:t>Agile Methodology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3C21D-1EB0-AD8F-AD47-0D9CE49A51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5118" y="2597282"/>
            <a:ext cx="7406881" cy="41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21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3F8F65F9-93E9-46BB-B6A7-8C24F5BDB7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>
                                            <p:graphicEl>
                                              <a:dgm id="{3F8F65F9-93E9-46BB-B6A7-8C24F5BDB7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>
                                            <p:graphicEl>
                                              <a:dgm id="{3F8F65F9-93E9-46BB-B6A7-8C24F5BDB7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37B1979E-FB86-4D40-85F8-EAB7955E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">
                                            <p:graphicEl>
                                              <a:dgm id="{37B1979E-FB86-4D40-85F8-EAB7955E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">
                                            <p:graphicEl>
                                              <a:dgm id="{37B1979E-FB86-4D40-85F8-EAB7955E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D5E55B9A-DA7A-4401-AF4D-D1B7F46DD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graphicEl>
                                              <a:dgm id="{D5E55B9A-DA7A-4401-AF4D-D1B7F46DD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1">
                                            <p:graphicEl>
                                              <a:dgm id="{D5E55B9A-DA7A-4401-AF4D-D1B7F46DD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EF27B983-5393-4AF9-AF96-035238305D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1">
                                            <p:graphicEl>
                                              <a:dgm id="{EF27B983-5393-4AF9-AF96-035238305D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1">
                                            <p:graphicEl>
                                              <a:dgm id="{EF27B983-5393-4AF9-AF96-035238305D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62A6D901-A138-4B3E-969F-1EEB9366D2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1">
                                            <p:graphicEl>
                                              <a:dgm id="{62A6D901-A138-4B3E-969F-1EEB9366D2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1">
                                            <p:graphicEl>
                                              <a:dgm id="{62A6D901-A138-4B3E-969F-1EEB9366D2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90228781-30BE-47E2-BBEC-C8EDB1ECB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1">
                                            <p:graphicEl>
                                              <a:dgm id="{90228781-30BE-47E2-BBEC-C8EDB1ECB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1">
                                            <p:graphicEl>
                                              <a:dgm id="{90228781-30BE-47E2-BBEC-C8EDB1ECB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17BF72D5-1C06-46D7-A813-AF0E0EE27E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1">
                                            <p:graphicEl>
                                              <a:dgm id="{17BF72D5-1C06-46D7-A813-AF0E0EE27E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1">
                                            <p:graphicEl>
                                              <a:dgm id="{17BF72D5-1C06-46D7-A813-AF0E0EE27E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E5250A-E0C5-450F-B324-8B214D45C0C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FEB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B01CDF5-5785-42A7-8FCF-499C2D0216D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00724" y="2190750"/>
            <a:ext cx="1793875" cy="561975"/>
          </a:xfrm>
        </p:spPr>
        <p:txBody>
          <a:bodyPr/>
          <a:lstStyle/>
          <a:p>
            <a:r>
              <a:rPr lang="en-US" sz="1200" b="1" dirty="0">
                <a:latin typeface="Gill Sans MT" panose="020B0502020104020203" pitchFamily="34" charset="0"/>
              </a:rPr>
              <a:t>Day 0</a:t>
            </a:r>
          </a:p>
          <a:p>
            <a:r>
              <a:rPr lang="en-US" sz="1200" dirty="0">
                <a:latin typeface="Gill Sans MT" panose="020B0502020104020203" pitchFamily="34" charset="0"/>
              </a:rPr>
              <a:t>Hackathon Launch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82309-8DCF-411D-966B-C430D147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TIMELINE</a:t>
            </a:r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5093ED58-CA34-470E-9399-BD0AC7A253A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FA7A9A8B-6D8E-42E6-B030-A2DA0A5BE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22257" y="2968365"/>
            <a:ext cx="683275" cy="252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95BF0B49-1279-413F-A38B-214D38C4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384975" y="4253294"/>
            <a:ext cx="683275" cy="2520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FC515413-F507-4A34-82ED-04E98A4CDD31}"/>
              </a:ext>
            </a:extLst>
          </p:cNvPr>
          <p:cNvSpPr txBox="1">
            <a:spLocks/>
          </p:cNvSpPr>
          <p:nvPr/>
        </p:nvSpPr>
        <p:spPr>
          <a:xfrm>
            <a:off x="401619" y="4720932"/>
            <a:ext cx="2773977" cy="115595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Gill Sans MT" panose="020B0502020104020203" pitchFamily="34" charset="0"/>
              </a:rPr>
              <a:t>Day 1</a:t>
            </a:r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Opened GitHub Repository.</a:t>
            </a:r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Allocated 20 questions to each member</a:t>
            </a:r>
          </a:p>
          <a:p>
            <a:pPr marL="228600" indent="-2286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Uploaded our code in GitHub at the end of the day.</a:t>
            </a:r>
          </a:p>
          <a:p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11428CA7-EA35-4774-B45E-74FDBBEC8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387985" y="2961254"/>
            <a:ext cx="683275" cy="2520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3B8215E4-CBB2-4AF4-8D62-074910551A83}"/>
              </a:ext>
            </a:extLst>
          </p:cNvPr>
          <p:cNvSpPr txBox="1">
            <a:spLocks/>
          </p:cNvSpPr>
          <p:nvPr/>
        </p:nvSpPr>
        <p:spPr>
          <a:xfrm>
            <a:off x="2760160" y="1690688"/>
            <a:ext cx="1979030" cy="109618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Gill Sans MT" panose="020B0502020104020203" pitchFamily="34" charset="0"/>
              </a:rPr>
              <a:t>Day 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Managed the cards in Trello.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Write Code &amp; Update in GitHub.</a:t>
            </a:r>
          </a:p>
          <a:p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9E7006F3-EE4E-489F-B064-7A486ADA740E}"/>
              </a:ext>
            </a:extLst>
          </p:cNvPr>
          <p:cNvSpPr txBox="1">
            <a:spLocks/>
          </p:cNvSpPr>
          <p:nvPr/>
        </p:nvSpPr>
        <p:spPr>
          <a:xfrm>
            <a:off x="3675051" y="2419373"/>
            <a:ext cx="1690417" cy="3333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B9A5B1C3-7B8C-48F8-8CC2-7A657167B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398191" y="4253294"/>
            <a:ext cx="683275" cy="2520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541D2AF2-0475-41D2-B2F3-BD6A7CB6DDEA}"/>
              </a:ext>
            </a:extLst>
          </p:cNvPr>
          <p:cNvSpPr txBox="1">
            <a:spLocks/>
          </p:cNvSpPr>
          <p:nvPr/>
        </p:nvSpPr>
        <p:spPr>
          <a:xfrm>
            <a:off x="3774547" y="4720931"/>
            <a:ext cx="2029548" cy="119233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4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Gill Sans MT" panose="020B0502020104020203" pitchFamily="34" charset="0"/>
              </a:rPr>
              <a:t>Day 3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Cleared our doubts through calls.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Write Code &amp; Update in GitHub.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35AE8A83-3056-47C7-A825-18681A2BB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7058496" y="4344667"/>
            <a:ext cx="683275" cy="25200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0DD5FF2-6AB8-4480-BD08-3AE02A14A2A4}"/>
              </a:ext>
            </a:extLst>
          </p:cNvPr>
          <p:cNvSpPr txBox="1">
            <a:spLocks/>
          </p:cNvSpPr>
          <p:nvPr/>
        </p:nvSpPr>
        <p:spPr>
          <a:xfrm>
            <a:off x="6460334" y="4812305"/>
            <a:ext cx="1793875" cy="68327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Gill Sans MT" panose="020B0502020104020203" pitchFamily="34" charset="0"/>
              </a:rPr>
              <a:t>Day 5</a:t>
            </a: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Extra Questions </a:t>
            </a:r>
          </a:p>
          <a:p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066E6187-C0CE-477B-BDCE-FF7E75C17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240834" y="2968366"/>
            <a:ext cx="683275" cy="2520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5DDAA146-7B54-4D5A-9D07-B5407105AE6E}"/>
              </a:ext>
            </a:extLst>
          </p:cNvPr>
          <p:cNvSpPr txBox="1">
            <a:spLocks/>
          </p:cNvSpPr>
          <p:nvPr/>
        </p:nvSpPr>
        <p:spPr>
          <a:xfrm>
            <a:off x="9986025" y="2190752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Gill Sans MT" panose="020B0502020104020203" pitchFamily="34" charset="0"/>
              </a:rPr>
              <a:t>Presentation</a:t>
            </a:r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3259EAFB-C623-4255-9B5C-A06E8132A64F}"/>
              </a:ext>
            </a:extLst>
          </p:cNvPr>
          <p:cNvSpPr txBox="1">
            <a:spLocks/>
          </p:cNvSpPr>
          <p:nvPr/>
        </p:nvSpPr>
        <p:spPr>
          <a:xfrm>
            <a:off x="10037754" y="2505007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Sept 22,2022</a:t>
            </a:r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1D3F741E-777C-CA4F-8079-DE9FD6CA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969562" y="2944609"/>
            <a:ext cx="683275" cy="252000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74D84E84-DE62-DA55-9447-A4DB41F4F7B0}"/>
              </a:ext>
            </a:extLst>
          </p:cNvPr>
          <p:cNvSpPr txBox="1">
            <a:spLocks/>
          </p:cNvSpPr>
          <p:nvPr/>
        </p:nvSpPr>
        <p:spPr>
          <a:xfrm>
            <a:off x="5314181" y="1934698"/>
            <a:ext cx="1994035" cy="78639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4">
                <a:lumMod val="75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Gill Sans MT" panose="020B0502020104020203" pitchFamily="34" charset="0"/>
              </a:rPr>
              <a:t>Day 4</a:t>
            </a:r>
          </a:p>
          <a:p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Write Code &amp; Update in GitHub.</a:t>
            </a:r>
          </a:p>
          <a:p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8" name="Arrow: Pentagon 57">
            <a:extLst>
              <a:ext uri="{FF2B5EF4-FFF2-40B4-BE49-F238E27FC236}">
                <a16:creationId xmlns:a16="http://schemas.microsoft.com/office/drawing/2014/main" id="{88491D41-B516-0C5A-850E-9B0C5319E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9718801" y="4344668"/>
            <a:ext cx="683275" cy="25200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9" name="Text Placeholder 28">
            <a:extLst>
              <a:ext uri="{FF2B5EF4-FFF2-40B4-BE49-F238E27FC236}">
                <a16:creationId xmlns:a16="http://schemas.microsoft.com/office/drawing/2014/main" id="{B9E35B6B-028C-C6F8-9439-8F48B974319C}"/>
              </a:ext>
            </a:extLst>
          </p:cNvPr>
          <p:cNvSpPr txBox="1">
            <a:spLocks/>
          </p:cNvSpPr>
          <p:nvPr/>
        </p:nvSpPr>
        <p:spPr>
          <a:xfrm>
            <a:off x="9120639" y="4812305"/>
            <a:ext cx="1814028" cy="82635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>
                <a:lumMod val="50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Gill Sans MT" panose="020B0502020104020203" pitchFamily="34" charset="0"/>
              </a:rPr>
              <a:t>Day 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Preparing Presentation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Final upload to Github.</a:t>
            </a:r>
          </a:p>
          <a:p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FD1CE074-73AC-414F-3BBA-6E891A304B64}"/>
              </a:ext>
            </a:extLst>
          </p:cNvPr>
          <p:cNvSpPr/>
          <p:nvPr/>
        </p:nvSpPr>
        <p:spPr>
          <a:xfrm>
            <a:off x="1474786" y="3436001"/>
            <a:ext cx="564319" cy="554266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175B6CF-48B0-F9D7-8D2C-3F847E898E70}"/>
              </a:ext>
            </a:extLst>
          </p:cNvPr>
          <p:cNvSpPr txBox="1"/>
          <p:nvPr/>
        </p:nvSpPr>
        <p:spPr>
          <a:xfrm>
            <a:off x="1524786" y="3571063"/>
            <a:ext cx="606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Gill Sans MT" panose="020B0502020104020203" pitchFamily="34" charset="0"/>
              </a:rPr>
              <a:t>20%</a:t>
            </a:r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08C7FAED-FD9C-9DD2-C8BD-CF8448714207}"/>
              </a:ext>
            </a:extLst>
          </p:cNvPr>
          <p:cNvSpPr/>
          <p:nvPr/>
        </p:nvSpPr>
        <p:spPr>
          <a:xfrm>
            <a:off x="3458078" y="3476770"/>
            <a:ext cx="564319" cy="554266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C09D130-4399-A774-7BAC-BDA5B2BB87F5}"/>
              </a:ext>
            </a:extLst>
          </p:cNvPr>
          <p:cNvSpPr txBox="1"/>
          <p:nvPr/>
        </p:nvSpPr>
        <p:spPr>
          <a:xfrm>
            <a:off x="3508078" y="3611832"/>
            <a:ext cx="606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Gill Sans MT" panose="020B0502020104020203" pitchFamily="34" charset="0"/>
              </a:rPr>
              <a:t>25%</a:t>
            </a:r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0AED0242-5F43-A2C7-C4FC-1ABE6C381751}"/>
              </a:ext>
            </a:extLst>
          </p:cNvPr>
          <p:cNvSpPr/>
          <p:nvPr/>
        </p:nvSpPr>
        <p:spPr>
          <a:xfrm>
            <a:off x="6021901" y="3459244"/>
            <a:ext cx="564319" cy="554266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CFCCE6B-68EC-5AB1-5242-4A101B676067}"/>
              </a:ext>
            </a:extLst>
          </p:cNvPr>
          <p:cNvSpPr txBox="1"/>
          <p:nvPr/>
        </p:nvSpPr>
        <p:spPr>
          <a:xfrm>
            <a:off x="6071901" y="3594306"/>
            <a:ext cx="606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Gill Sans MT" panose="020B0502020104020203" pitchFamily="34" charset="0"/>
              </a:rPr>
              <a:t>25%</a:t>
            </a:r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A032E8B9-B492-60D4-5DC0-DA389552E7B2}"/>
              </a:ext>
            </a:extLst>
          </p:cNvPr>
          <p:cNvSpPr/>
          <p:nvPr/>
        </p:nvSpPr>
        <p:spPr>
          <a:xfrm>
            <a:off x="4467459" y="3436001"/>
            <a:ext cx="564319" cy="554266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D7F4376-4AD6-DA52-2A1D-EA57039DD0A8}"/>
              </a:ext>
            </a:extLst>
          </p:cNvPr>
          <p:cNvSpPr txBox="1"/>
          <p:nvPr/>
        </p:nvSpPr>
        <p:spPr>
          <a:xfrm>
            <a:off x="4517459" y="3571063"/>
            <a:ext cx="606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Gill Sans MT" panose="020B0502020104020203" pitchFamily="34" charset="0"/>
              </a:rPr>
              <a:t>30%</a:t>
            </a:r>
          </a:p>
        </p:txBody>
      </p:sp>
      <p:pic>
        <p:nvPicPr>
          <p:cNvPr id="98" name="Picture 97" descr="A picture containing clipart&#10;&#10;Description automatically generated">
            <a:extLst>
              <a:ext uri="{FF2B5EF4-FFF2-40B4-BE49-F238E27FC236}">
                <a16:creationId xmlns:a16="http://schemas.microsoft.com/office/drawing/2014/main" id="{9E326E94-55AD-A174-59BA-9A662EB65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884" y="2874606"/>
            <a:ext cx="1628783" cy="1220015"/>
          </a:xfrm>
          <a:prstGeom prst="rect">
            <a:avLst/>
          </a:prstGeom>
        </p:spPr>
      </p:pic>
      <p:pic>
        <p:nvPicPr>
          <p:cNvPr id="104" name="Picture 10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875D8BA-8469-A5A2-0B3E-144014CA4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112" y="2895323"/>
            <a:ext cx="1218495" cy="12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4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 autoUpdateAnimBg="0"/>
      <p:bldP spid="38" grpId="0" animBg="1"/>
      <p:bldP spid="32" grpId="0" animBg="1"/>
      <p:bldP spid="41" grpId="0" animBg="1"/>
      <p:bldP spid="44" grpId="0" animBg="1"/>
      <p:bldP spid="35" grpId="0" animBg="1"/>
      <p:bldP spid="53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B11C5-EB75-4884-ADDC-73EA04FE9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91" y="1077581"/>
            <a:ext cx="3240000" cy="720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dirty="0"/>
              <a:t>Given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4DFB7-7E28-41B4-9BF9-BE436E0FC9E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95691" y="2028763"/>
            <a:ext cx="1616946" cy="4159313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4800" dirty="0" err="1"/>
              <a:t>df.query</a:t>
            </a:r>
            <a:r>
              <a:rPr lang="en-US" sz="4800" dirty="0"/>
              <a:t>()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800" dirty="0"/>
              <a:t>.</a:t>
            </a:r>
            <a:r>
              <a:rPr lang="en-US" sz="4800" dirty="0" err="1"/>
              <a:t>isin</a:t>
            </a:r>
            <a:r>
              <a:rPr lang="en-US" sz="4800" dirty="0"/>
              <a:t>() 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800" dirty="0" err="1"/>
              <a:t>nlargest</a:t>
            </a:r>
            <a:endParaRPr lang="en-US" sz="4800" dirty="0"/>
          </a:p>
          <a:p>
            <a:pPr marL="342900" indent="-342900">
              <a:buFont typeface="+mj-lt"/>
              <a:buAutoNum type="arabicParenR"/>
            </a:pPr>
            <a:r>
              <a:rPr lang="en-US" sz="4800" dirty="0" err="1"/>
              <a:t>df.explode</a:t>
            </a:r>
            <a:r>
              <a:rPr lang="en-US" sz="4800" dirty="0"/>
              <a:t>()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800" dirty="0" err="1"/>
              <a:t>numpy.quantile</a:t>
            </a:r>
            <a:endParaRPr lang="en-US" sz="4800" dirty="0"/>
          </a:p>
          <a:p>
            <a:pPr marL="228600" indent="-228600">
              <a:buFont typeface="+mj-lt"/>
              <a:buAutoNum type="arabicParenR"/>
            </a:pPr>
            <a:r>
              <a:rPr lang="en-US" sz="4800" dirty="0"/>
              <a:t>   .assign()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4800" dirty="0"/>
              <a:t>   </a:t>
            </a:r>
            <a:r>
              <a:rPr lang="en-US" sz="4800" dirty="0" err="1"/>
              <a:t>df.to_numpy</a:t>
            </a:r>
            <a:r>
              <a:rPr lang="en-US" sz="4800" dirty="0"/>
              <a:t>()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4800" dirty="0"/>
              <a:t>   </a:t>
            </a:r>
            <a:r>
              <a:rPr lang="en-US" sz="4800" dirty="0" err="1"/>
              <a:t>To_datetime</a:t>
            </a:r>
            <a:r>
              <a:rPr lang="en-US" sz="4800" dirty="0"/>
              <a:t>()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4800" dirty="0"/>
              <a:t>   </a:t>
            </a:r>
            <a:r>
              <a:rPr lang="en-US" sz="4800" dirty="0" err="1"/>
              <a:t>Date.today</a:t>
            </a:r>
            <a:r>
              <a:rPr lang="en-US" sz="4800" dirty="0"/>
              <a:t>()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4800" dirty="0"/>
              <a:t>   .apply()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4800" dirty="0"/>
              <a:t>   Unstack()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4800" dirty="0"/>
              <a:t>   Merge() 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4800" dirty="0"/>
              <a:t>   </a:t>
            </a:r>
            <a:r>
              <a:rPr lang="en-US" sz="4800" dirty="0" err="1"/>
              <a:t>Pivot_table</a:t>
            </a:r>
            <a:r>
              <a:rPr lang="en-US" sz="4800" dirty="0"/>
              <a:t>()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4800" dirty="0"/>
              <a:t>   </a:t>
            </a:r>
            <a:r>
              <a:rPr lang="en-US" sz="4800" dirty="0" err="1"/>
              <a:t>diag</a:t>
            </a:r>
            <a:r>
              <a:rPr lang="en-US" sz="4800" dirty="0"/>
              <a:t>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20C0-022B-4E7D-BF64-E9B2AFE01D1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04291" y="2028763"/>
            <a:ext cx="1703657" cy="4159312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AutoNum type="arabicParenR" startAt="15"/>
            </a:pPr>
            <a:r>
              <a:rPr lang="en-US" sz="2800" dirty="0" err="1"/>
              <a:t>idx_max</a:t>
            </a:r>
            <a:r>
              <a:rPr lang="en-US" sz="2800" dirty="0"/>
              <a:t>()</a:t>
            </a:r>
          </a:p>
          <a:p>
            <a:pPr marL="514350" indent="-514350">
              <a:buAutoNum type="arabicParenR" startAt="15"/>
            </a:pPr>
            <a:r>
              <a:rPr lang="en-US" sz="2800" dirty="0"/>
              <a:t>Lambda()</a:t>
            </a:r>
          </a:p>
          <a:p>
            <a:pPr marL="514350" indent="-514350">
              <a:buAutoNum type="arabicParenR" startAt="15"/>
            </a:pPr>
            <a:r>
              <a:rPr lang="en-US" sz="2800" dirty="0"/>
              <a:t>Filter()</a:t>
            </a:r>
          </a:p>
          <a:p>
            <a:pPr marL="514350" indent="-514350">
              <a:buAutoNum type="arabicParenR" startAt="15"/>
            </a:pPr>
            <a:r>
              <a:rPr lang="en-US" sz="2800" dirty="0" err="1"/>
              <a:t>Aggfunc</a:t>
            </a:r>
            <a:r>
              <a:rPr lang="en-US" sz="2800" dirty="0"/>
              <a:t>()</a:t>
            </a:r>
          </a:p>
          <a:p>
            <a:pPr marL="514350" indent="-514350">
              <a:buAutoNum type="arabicParenR" startAt="15"/>
            </a:pPr>
            <a:r>
              <a:rPr lang="en-US" sz="2800" dirty="0" err="1"/>
              <a:t>Findall</a:t>
            </a:r>
            <a:r>
              <a:rPr lang="en-US" sz="2800" dirty="0"/>
              <a:t>()</a:t>
            </a:r>
          </a:p>
          <a:p>
            <a:pPr marL="514350" indent="-514350">
              <a:buAutoNum type="arabicParenR" startAt="15"/>
            </a:pPr>
            <a:r>
              <a:rPr lang="en-US" sz="2800" dirty="0"/>
              <a:t>Split()</a:t>
            </a:r>
          </a:p>
          <a:p>
            <a:pPr marL="514350" indent="-514350">
              <a:buAutoNum type="arabicParenR" startAt="15"/>
            </a:pPr>
            <a:r>
              <a:rPr lang="en-US" sz="2800" dirty="0" err="1"/>
              <a:t>Sort_values</a:t>
            </a:r>
            <a:r>
              <a:rPr lang="en-US" sz="2800" dirty="0"/>
              <a:t>()</a:t>
            </a:r>
          </a:p>
          <a:p>
            <a:pPr marL="514350" indent="-514350">
              <a:buAutoNum type="arabicParenR" startAt="15"/>
            </a:pPr>
            <a:r>
              <a:rPr lang="en-US" sz="2800" dirty="0" err="1"/>
              <a:t>Split_name</a:t>
            </a:r>
            <a:r>
              <a:rPr lang="en-US" sz="2800" dirty="0"/>
              <a:t>(</a:t>
            </a:r>
          </a:p>
          <a:p>
            <a:pPr marL="514350" indent="-514350">
              <a:buAutoNum type="arabicParenR" startAt="15"/>
            </a:pPr>
            <a:r>
              <a:rPr lang="en-US" sz="2800" dirty="0" err="1"/>
              <a:t>Str.lower</a:t>
            </a:r>
            <a:r>
              <a:rPr lang="en-US" sz="2800" dirty="0"/>
              <a:t>()</a:t>
            </a:r>
          </a:p>
          <a:p>
            <a:pPr marL="514350" indent="-514350">
              <a:buAutoNum type="arabicParenR" startAt="15"/>
            </a:pPr>
            <a:r>
              <a:rPr lang="en-US" sz="2800" dirty="0" err="1"/>
              <a:t>Char.lower</a:t>
            </a:r>
            <a:r>
              <a:rPr lang="en-US" sz="2800" dirty="0"/>
              <a:t>()</a:t>
            </a:r>
          </a:p>
          <a:p>
            <a:pPr marL="514350" indent="-514350">
              <a:buAutoNum type="arabicParenR" startAt="15"/>
            </a:pPr>
            <a:r>
              <a:rPr lang="en-US" sz="2800" dirty="0"/>
              <a:t>Del</a:t>
            </a:r>
            <a:endParaRPr lang="en-US" dirty="0"/>
          </a:p>
          <a:p>
            <a:pPr marL="514350" indent="-514350">
              <a:buAutoNum type="arabicParenR" startAt="15"/>
            </a:pPr>
            <a:r>
              <a:rPr lang="en-US" sz="2800" dirty="0" err="1"/>
              <a:t>Np.where</a:t>
            </a:r>
            <a:r>
              <a:rPr lang="en-US" sz="2800" dirty="0"/>
              <a:t>()</a:t>
            </a:r>
          </a:p>
          <a:p>
            <a:pPr marL="514350" indent="-514350">
              <a:buAutoNum type="arabicParenR" startAt="15"/>
            </a:pPr>
            <a:r>
              <a:rPr lang="en-US" sz="2800" dirty="0"/>
              <a:t>.append()</a:t>
            </a:r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5516D-8C31-4428-AF93-D3D26BBCBCD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745509" y="1077581"/>
            <a:ext cx="3240000" cy="720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dirty="0"/>
              <a:t>Extra Questions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3196A-A76D-47F1-A8FB-7438D050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-510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NEW FUNCTIONS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6F0AC6A-5FB2-4428-B693-24FC5DD0F20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DABC056-2735-4D0B-AD39-FB8037787412}"/>
              </a:ext>
            </a:extLst>
          </p:cNvPr>
          <p:cNvSpPr txBox="1">
            <a:spLocks/>
          </p:cNvSpPr>
          <p:nvPr/>
        </p:nvSpPr>
        <p:spPr>
          <a:xfrm>
            <a:off x="8993909" y="1934909"/>
            <a:ext cx="2743200" cy="4786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136800" tIns="252000" rIns="136800" bIns="45720" rtlCol="0">
            <a:normAutofit fontScale="25000" lnSpcReduction="20000"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/>
            </a:pPr>
            <a:r>
              <a:rPr lang="en-US" sz="4800" dirty="0" err="1"/>
              <a:t>Folium.Map</a:t>
            </a:r>
            <a:r>
              <a:rPr lang="en-US" sz="4800" dirty="0"/>
              <a:t>()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800" dirty="0"/>
              <a:t>psycopg2.connect()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800" dirty="0"/>
              <a:t>.commit()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800" dirty="0"/>
              <a:t>.execute()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800" dirty="0"/>
              <a:t>.</a:t>
            </a:r>
            <a:r>
              <a:rPr lang="en-US" sz="4800" dirty="0" err="1"/>
              <a:t>distplot</a:t>
            </a:r>
            <a:r>
              <a:rPr lang="en-US" sz="4800" dirty="0"/>
              <a:t>()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800" dirty="0" err="1"/>
              <a:t>WordCloud</a:t>
            </a:r>
            <a:r>
              <a:rPr lang="en-US" sz="4800" dirty="0"/>
              <a:t>()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800" dirty="0"/>
              <a:t>set(STOPWORDS)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800" dirty="0"/>
              <a:t>Pop()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800" dirty="0"/>
              <a:t>tight layout()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800" dirty="0"/>
              <a:t>Ellipsis()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800" dirty="0" err="1"/>
              <a:t>df.sample</a:t>
            </a:r>
            <a:r>
              <a:rPr lang="en-US" sz="4800" dirty="0"/>
              <a:t>()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800" dirty="0" err="1"/>
              <a:t>df.select_dtypes</a:t>
            </a:r>
            <a:r>
              <a:rPr lang="en-US" sz="4800" dirty="0"/>
              <a:t>()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800" dirty="0" err="1"/>
              <a:t>df.dtypes</a:t>
            </a:r>
            <a:r>
              <a:rPr lang="en-US" sz="4800" dirty="0"/>
              <a:t>()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800" dirty="0" err="1"/>
              <a:t>df.crosstab</a:t>
            </a:r>
            <a:r>
              <a:rPr lang="en-US" sz="4800" dirty="0"/>
              <a:t>()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800" dirty="0" err="1"/>
              <a:t>df.cumsum</a:t>
            </a:r>
            <a:r>
              <a:rPr lang="en-US" sz="4800" dirty="0"/>
              <a:t>()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800" dirty="0" err="1"/>
              <a:t>Stats.mean</a:t>
            </a:r>
            <a:r>
              <a:rPr lang="en-US" sz="4800" dirty="0"/>
              <a:t>()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800" dirty="0" err="1"/>
              <a:t>Stats.median</a:t>
            </a:r>
            <a:r>
              <a:rPr lang="en-US" sz="4800" dirty="0"/>
              <a:t>()</a:t>
            </a:r>
          </a:p>
          <a:p>
            <a:endParaRPr lang="en-US" dirty="0"/>
          </a:p>
        </p:txBody>
      </p:sp>
      <p:sp>
        <p:nvSpPr>
          <p:cNvPr id="17" name="Wave 16">
            <a:extLst>
              <a:ext uri="{FF2B5EF4-FFF2-40B4-BE49-F238E27FC236}">
                <a16:creationId xmlns:a16="http://schemas.microsoft.com/office/drawing/2014/main" id="{6FA5335D-0D2B-C51D-A273-2F5A76AA2562}"/>
              </a:ext>
            </a:extLst>
          </p:cNvPr>
          <p:cNvSpPr/>
          <p:nvPr/>
        </p:nvSpPr>
        <p:spPr>
          <a:xfrm>
            <a:off x="4576618" y="2438401"/>
            <a:ext cx="3038763" cy="2974109"/>
          </a:xfrm>
          <a:prstGeom prst="wav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Displayed only the required parameters in the output.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Used built-in functions wherever possible.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C4E42B-7109-0BFB-4E0C-4C0C9FAAEFFE}"/>
              </a:ext>
            </a:extLst>
          </p:cNvPr>
          <p:cNvSpPr txBox="1"/>
          <p:nvPr/>
        </p:nvSpPr>
        <p:spPr>
          <a:xfrm>
            <a:off x="4932218" y="1653309"/>
            <a:ext cx="2327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160138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  <p:bldP spid="5" grpId="0" animBg="1"/>
      <p:bldP spid="6" grpId="0" animBg="1"/>
      <p:bldP spid="10" grpId="0" animBg="1"/>
      <p:bldP spid="11" grpId="0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1168" y="4441668"/>
            <a:ext cx="1620000" cy="360000"/>
          </a:xfrm>
        </p:spPr>
        <p:txBody>
          <a:bodyPr>
            <a:normAutofit/>
          </a:bodyPr>
          <a:lstStyle/>
          <a:p>
            <a:r>
              <a:rPr lang="en-US" dirty="0"/>
              <a:t>New Functions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Extra Questions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9F3824-2CAC-549A-4FA5-2CFCAEE4589A}"/>
              </a:ext>
            </a:extLst>
          </p:cNvPr>
          <p:cNvSpPr txBox="1"/>
          <p:nvPr/>
        </p:nvSpPr>
        <p:spPr>
          <a:xfrm>
            <a:off x="5154447" y="2837604"/>
            <a:ext cx="1101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45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162F33-A8FF-5C27-5FC9-CC68FB1322B5}"/>
              </a:ext>
            </a:extLst>
          </p:cNvPr>
          <p:cNvSpPr txBox="1"/>
          <p:nvPr/>
        </p:nvSpPr>
        <p:spPr>
          <a:xfrm>
            <a:off x="3019246" y="2806827"/>
            <a:ext cx="897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80</a:t>
            </a:r>
          </a:p>
        </p:txBody>
      </p:sp>
      <p:graphicFrame>
        <p:nvGraphicFramePr>
          <p:cNvPr id="17" name="Content Placeholder 6" descr="Pie chart">
            <a:extLst>
              <a:ext uri="{FF2B5EF4-FFF2-40B4-BE49-F238E27FC236}">
                <a16:creationId xmlns:a16="http://schemas.microsoft.com/office/drawing/2014/main" id="{F84B6C6C-30E4-E2D9-567F-676F2C07E2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753372"/>
              </p:ext>
            </p:extLst>
          </p:nvPr>
        </p:nvGraphicFramePr>
        <p:xfrm>
          <a:off x="938231" y="1659361"/>
          <a:ext cx="4848225" cy="383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04A1128-B141-4F85-E2FD-ECCC6A683691}"/>
              </a:ext>
            </a:extLst>
          </p:cNvPr>
          <p:cNvSpPr txBox="1">
            <a:spLocks/>
          </p:cNvSpPr>
          <p:nvPr/>
        </p:nvSpPr>
        <p:spPr>
          <a:xfrm>
            <a:off x="2444463" y="4766889"/>
            <a:ext cx="1620000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Hackathon Questions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45EC45-1D13-970D-DCE3-8AAB7ECC8CFE}"/>
              </a:ext>
            </a:extLst>
          </p:cNvPr>
          <p:cNvSpPr txBox="1"/>
          <p:nvPr/>
        </p:nvSpPr>
        <p:spPr>
          <a:xfrm>
            <a:off x="871668" y="2784258"/>
            <a:ext cx="897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44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7A76E7A-4849-09D3-6037-4E10B1036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23406"/>
              </p:ext>
            </p:extLst>
          </p:nvPr>
        </p:nvGraphicFramePr>
        <p:xfrm>
          <a:off x="6517834" y="677781"/>
          <a:ext cx="6047817" cy="4982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/>
      <p:bldP spid="16" grpId="0"/>
      <p:bldGraphic spid="17" grpId="0">
        <p:bldAsOne/>
      </p:bldGraphic>
      <p:bldP spid="20" grpId="0"/>
      <p:bldP spid="23" grpId="0"/>
      <p:bldGraphic spid="1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erson standing on a sidewalk looking at his phone">
            <a:extLst>
              <a:ext uri="{FF2B5EF4-FFF2-40B4-BE49-F238E27FC236}">
                <a16:creationId xmlns:a16="http://schemas.microsoft.com/office/drawing/2014/main" id="{42799937-A44F-4FB1-A231-F54C02388DB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tretch>
            <a:fillRect/>
          </a:stretch>
        </p:blipFill>
        <p:spPr>
          <a:xfrm>
            <a:off x="7031223" y="1267097"/>
            <a:ext cx="4290933" cy="4075612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5B0670B-BF1F-4BCF-B83C-74D893BF4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8583" y="676470"/>
            <a:ext cx="2160973" cy="1949164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accent1"/>
            </a:solidFill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Generated India Map using folium library</a:t>
            </a:r>
          </a:p>
        </p:txBody>
      </p:sp>
      <p:pic>
        <p:nvPicPr>
          <p:cNvPr id="12" name="Picture 11" descr="WordClou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948" y="4352846"/>
            <a:ext cx="3280818" cy="21796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 descr="correlation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96836"/>
            <a:ext cx="3479478" cy="3213461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18" name="TextBox 17"/>
          <p:cNvSpPr txBox="1"/>
          <p:nvPr/>
        </p:nvSpPr>
        <p:spPr>
          <a:xfrm>
            <a:off x="705394" y="209005"/>
            <a:ext cx="570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Visualization in Additional Questions </a:t>
            </a:r>
          </a:p>
        </p:txBody>
      </p:sp>
      <p:graphicFrame>
        <p:nvGraphicFramePr>
          <p:cNvPr id="23" name="Diagram 22"/>
          <p:cNvGraphicFramePr/>
          <p:nvPr/>
        </p:nvGraphicFramePr>
        <p:xfrm>
          <a:off x="3370217" y="1384664"/>
          <a:ext cx="1776549" cy="1201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7" name="Diagram 26"/>
          <p:cNvGraphicFramePr/>
          <p:nvPr/>
        </p:nvGraphicFramePr>
        <p:xfrm>
          <a:off x="0" y="5142413"/>
          <a:ext cx="1811384" cy="1153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1118641006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kern="1200" dirty="0">
                <a:solidFill>
                  <a:srgbClr val="FFFFFF"/>
                </a:solidFill>
                <a:latin typeface="Amasis MT Pro Medium" panose="02040604050005020304" pitchFamily="18" charset="0"/>
              </a:rPr>
              <a:t>Thank You</a:t>
            </a:r>
          </a:p>
        </p:txBody>
      </p:sp>
      <p:pic>
        <p:nvPicPr>
          <p:cNvPr id="10" name="Picture 9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8BB3B9BC-160C-E9BD-E844-21589867C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16" y="1266488"/>
            <a:ext cx="6780700" cy="4322695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19DF40F-7D18-4AEB-B04C-9870555D29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67B645E-C5E5-4727-B977-D372A0AA71D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78E46C-0F2F-4D8F-8685-D890AF38A48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16c05727-aa75-4e4a-9b5f-8a80a1165891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3B9686E-60BB-426D-9902-B37A45317C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342EA1-02DE-432C-B535-038F595FE8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1479</TotalTime>
  <Words>399</Words>
  <Application>Microsoft Office PowerPoint</Application>
  <PresentationFormat>Widescreen</PresentationFormat>
  <Paragraphs>127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Amasis MT Pro</vt:lpstr>
      <vt:lpstr>Amasis MT Pro Light</vt:lpstr>
      <vt:lpstr>Amasis MT Pro Medium</vt:lpstr>
      <vt:lpstr>Arial</vt:lpstr>
      <vt:lpstr>Arial Nova</vt:lpstr>
      <vt:lpstr>Biome</vt:lpstr>
      <vt:lpstr>Calibri</vt:lpstr>
      <vt:lpstr>Calibri Light</vt:lpstr>
      <vt:lpstr>Gill Sans MT</vt:lpstr>
      <vt:lpstr>Office Theme</vt:lpstr>
      <vt:lpstr>PYTHON ROCKERS</vt:lpstr>
      <vt:lpstr>PowerPoint Presentation</vt:lpstr>
      <vt:lpstr>TIMELINE</vt:lpstr>
      <vt:lpstr>NEW FUNCTIONS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ROCKERS</dc:title>
  <dc:creator>Nirupa Muthumani</dc:creator>
  <cp:lastModifiedBy>Anuradha Gupta</cp:lastModifiedBy>
  <cp:revision>36</cp:revision>
  <dcterms:created xsi:type="dcterms:W3CDTF">2022-09-20T22:23:28Z</dcterms:created>
  <dcterms:modified xsi:type="dcterms:W3CDTF">2022-09-22T17:41:24Z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