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 (2)">
            <a:extLst>
              <a:ext uri="{FF2B5EF4-FFF2-40B4-BE49-F238E27FC236}">
                <a16:creationId xmlns:a16="http://schemas.microsoft.com/office/drawing/2014/main" xmlns="" id="{43E8BE86-D11E-4DFB-9CF6-2F8F691C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571500"/>
            <a:ext cx="1047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</cp:revision>
  <dcterms:created xsi:type="dcterms:W3CDTF">2024-09-21T21:11:35Z</dcterms:created>
  <dcterms:modified xsi:type="dcterms:W3CDTF">2024-09-21T21:12:05Z</dcterms:modified>
</cp:coreProperties>
</file>