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3" r:id="rId4"/>
    <p:sldId id="264" r:id="rId5"/>
    <p:sldId id="265" r:id="rId6"/>
    <p:sldId id="257" r:id="rId7"/>
    <p:sldId id="259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E398-84B8-4549-AF81-0FAA3998334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0A8C-AA86-45CD-85EC-A1B013150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18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E398-84B8-4549-AF81-0FAA3998334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0A8C-AA86-45CD-85EC-A1B013150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6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E398-84B8-4549-AF81-0FAA3998334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0A8C-AA86-45CD-85EC-A1B01315048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696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E398-84B8-4549-AF81-0FAA3998334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0A8C-AA86-45CD-85EC-A1B013150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38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E398-84B8-4549-AF81-0FAA3998334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0A8C-AA86-45CD-85EC-A1B01315048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1594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E398-84B8-4549-AF81-0FAA3998334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0A8C-AA86-45CD-85EC-A1B013150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958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E398-84B8-4549-AF81-0FAA3998334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0A8C-AA86-45CD-85EC-A1B013150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12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E398-84B8-4549-AF81-0FAA3998334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0A8C-AA86-45CD-85EC-A1B013150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54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E398-84B8-4549-AF81-0FAA3998334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0A8C-AA86-45CD-85EC-A1B013150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37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E398-84B8-4549-AF81-0FAA3998334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0A8C-AA86-45CD-85EC-A1B013150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E398-84B8-4549-AF81-0FAA3998334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0A8C-AA86-45CD-85EC-A1B013150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72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E398-84B8-4549-AF81-0FAA3998334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0A8C-AA86-45CD-85EC-A1B013150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75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E398-84B8-4549-AF81-0FAA3998334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0A8C-AA86-45CD-85EC-A1B013150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E398-84B8-4549-AF81-0FAA3998334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0A8C-AA86-45CD-85EC-A1B013150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45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E398-84B8-4549-AF81-0FAA3998334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0A8C-AA86-45CD-85EC-A1B013150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00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E398-84B8-4549-AF81-0FAA3998334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0A8C-AA86-45CD-85EC-A1B013150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67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2E398-84B8-4549-AF81-0FAA3998334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F60A8C-AA86-45CD-85EC-A1B013150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24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4D34635-60CC-EA5A-2116-08A5A5F29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E104D5-4014-63D4-8DF4-42DF5D53C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en-IN" sz="7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FEEL GOOD</a:t>
            </a:r>
            <a:endParaRPr lang="en-IN" sz="7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AC460-A4C6-7888-0A23-0003CADCD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8692" y="6455021"/>
            <a:ext cx="9144000" cy="165576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-Priya Parmar</a:t>
            </a:r>
          </a:p>
        </p:txBody>
      </p:sp>
    </p:spTree>
    <p:extLst>
      <p:ext uri="{BB962C8B-B14F-4D97-AF65-F5344CB8AC3E}">
        <p14:creationId xmlns:p14="http://schemas.microsoft.com/office/powerpoint/2010/main" val="203255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0D5A-FE64-28B1-8133-F45C1CE6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729" y="1950571"/>
            <a:ext cx="3685079" cy="815419"/>
          </a:xfrm>
        </p:spPr>
        <p:txBody>
          <a:bodyPr>
            <a:normAutofit fontScale="90000"/>
          </a:bodyPr>
          <a:lstStyle/>
          <a:p>
            <a:r>
              <a:rPr lang="en-IN" dirty="0"/>
              <a:t>This is the Home Page of My Website</a:t>
            </a:r>
            <a:br>
              <a:rPr lang="en-IN" dirty="0"/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65E4EF-8AB0-C3EC-62CC-6D9BE3F89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392" r="51" b="7437"/>
          <a:stretch/>
        </p:blipFill>
        <p:spPr>
          <a:xfrm>
            <a:off x="5465992" y="174395"/>
            <a:ext cx="6628598" cy="3469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C12D9-7BE3-B5DC-29B8-ADD7793AF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886" y="4526563"/>
            <a:ext cx="4626206" cy="1973360"/>
          </a:xfrm>
        </p:spPr>
        <p:txBody>
          <a:bodyPr>
            <a:normAutofit/>
          </a:bodyPr>
          <a:lstStyle/>
          <a:p>
            <a:r>
              <a:rPr lang="en-IN" dirty="0"/>
              <a:t>The mail logo and the </a:t>
            </a:r>
            <a:r>
              <a:rPr lang="en-IN" dirty="0" err="1"/>
              <a:t>insta</a:t>
            </a:r>
            <a:r>
              <a:rPr lang="en-IN" dirty="0"/>
              <a:t> logo in the bottom contains mail and </a:t>
            </a:r>
            <a:r>
              <a:rPr lang="en-IN" dirty="0" err="1"/>
              <a:t>insta</a:t>
            </a:r>
            <a:r>
              <a:rPr lang="en-IN" dirty="0"/>
              <a:t> id link followed up with the hover effect when you click on one of them it will redirect you to the mail or </a:t>
            </a:r>
            <a:r>
              <a:rPr lang="en-IN" dirty="0" err="1"/>
              <a:t>insta</a:t>
            </a:r>
            <a:r>
              <a:rPr lang="en-IN" dirty="0"/>
              <a:t>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D8EC99-A4D1-7F44-77DB-9DECB03B4C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30" r="77577" b="9124"/>
          <a:stretch/>
        </p:blipFill>
        <p:spPr>
          <a:xfrm>
            <a:off x="5580668" y="4573216"/>
            <a:ext cx="2733773" cy="959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0F21A9-B0D6-91B8-A69A-5BD4ACF64A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t="74805" r="81904" b="8999"/>
          <a:stretch/>
        </p:blipFill>
        <p:spPr>
          <a:xfrm>
            <a:off x="9078012" y="4526563"/>
            <a:ext cx="2056094" cy="959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296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6470-7442-2768-1300-FBDBB3B7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719" y="2136242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IN" dirty="0"/>
              <a:t>At the top menu logo when we hover it, it dropdowns the</a:t>
            </a:r>
            <a:br>
              <a:rPr lang="en-IN" dirty="0"/>
            </a:br>
            <a:r>
              <a:rPr lang="en-IN" dirty="0"/>
              <a:t>- About me</a:t>
            </a:r>
            <a:br>
              <a:rPr lang="en-IN" dirty="0"/>
            </a:br>
            <a:r>
              <a:rPr lang="en-IN" dirty="0"/>
              <a:t>- Maybe!</a:t>
            </a:r>
            <a:br>
              <a:rPr lang="en-IN" dirty="0"/>
            </a:br>
            <a:r>
              <a:rPr lang="en-IN" dirty="0"/>
              <a:t>-Log In section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67131-2343-426D-445A-150C3212C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1" r="1180" b="7821"/>
          <a:stretch/>
        </p:blipFill>
        <p:spPr>
          <a:xfrm>
            <a:off x="5528764" y="1644519"/>
            <a:ext cx="6491937" cy="3099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929FE52-93DB-68C5-9DCA-5789A99031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95" t="7575" r="1344" b="54728"/>
          <a:stretch/>
        </p:blipFill>
        <p:spPr>
          <a:xfrm>
            <a:off x="280142" y="1644519"/>
            <a:ext cx="1168924" cy="39581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639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158D-5085-524C-DDA9-66F68D04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72" y="4732254"/>
            <a:ext cx="3932237" cy="956035"/>
          </a:xfrm>
        </p:spPr>
        <p:txBody>
          <a:bodyPr>
            <a:normAutofit/>
          </a:bodyPr>
          <a:lstStyle/>
          <a:p>
            <a:r>
              <a:rPr lang="en-IN" dirty="0"/>
              <a:t>When you click on about me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FFAA3-7167-DB44-6477-E9074B859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8" b="6080"/>
          <a:stretch/>
        </p:blipFill>
        <p:spPr>
          <a:xfrm>
            <a:off x="943483" y="440701"/>
            <a:ext cx="7484080" cy="36234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C1303E-4518-18B8-9AEF-37C3BF2DBB69}"/>
              </a:ext>
            </a:extLst>
          </p:cNvPr>
          <p:cNvSpPr txBox="1">
            <a:spLocks/>
          </p:cNvSpPr>
          <p:nvPr/>
        </p:nvSpPr>
        <p:spPr>
          <a:xfrm>
            <a:off x="7760634" y="4540577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It will open up a page containing my little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89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62F9-724A-19C4-463B-A40C463C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553" y="221530"/>
            <a:ext cx="8219371" cy="1600200"/>
          </a:xfrm>
        </p:spPr>
        <p:txBody>
          <a:bodyPr>
            <a:normAutofit/>
          </a:bodyPr>
          <a:lstStyle/>
          <a:p>
            <a:r>
              <a:rPr lang="en-IN" dirty="0"/>
              <a:t>When you click on login.</a:t>
            </a:r>
            <a:br>
              <a:rPr lang="en-IN" dirty="0"/>
            </a:br>
            <a:r>
              <a:rPr lang="en-IN" dirty="0"/>
              <a:t>It will open up a 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CDF8BA-8FBE-5178-77F1-7509887A7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1" b="6352"/>
          <a:stretch/>
        </p:blipFill>
        <p:spPr>
          <a:xfrm>
            <a:off x="1090513" y="2149311"/>
            <a:ext cx="9356582" cy="4487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035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F954B14A-7643-C9D9-57EA-E9378CB3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593" y="238025"/>
            <a:ext cx="6172200" cy="1600200"/>
          </a:xfrm>
        </p:spPr>
        <p:txBody>
          <a:bodyPr/>
          <a:lstStyle/>
          <a:p>
            <a:r>
              <a:rPr lang="en-IN" dirty="0"/>
              <a:t>Back to the home page, it asks you about how’s your day?</a:t>
            </a: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2D5EE86C-E8EA-7E1B-980B-985EBCDBE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8" b="7981"/>
          <a:stretch/>
        </p:blipFill>
        <p:spPr>
          <a:xfrm>
            <a:off x="1685843" y="2036189"/>
            <a:ext cx="9447212" cy="4472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3733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D725F9-E238-FA59-7447-4EA0C687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82" y="4263224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IN" dirty="0"/>
              <a:t>WHEN YOU CLICK WENT WELL IT WILL OPEN A POP UP LIKE…….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You have to tell about how good your day went!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ACC8EAB-FFD1-F299-F951-C274BD8FC8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" t="7960" r="883" b="8127"/>
          <a:stretch/>
        </p:blipFill>
        <p:spPr>
          <a:xfrm>
            <a:off x="4772025" y="438539"/>
            <a:ext cx="6580187" cy="3520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AE000-1AF3-70EB-3EF7-43C6264A8F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8" t="7572" r="6287" b="39373"/>
          <a:stretch/>
        </p:blipFill>
        <p:spPr>
          <a:xfrm>
            <a:off x="5968292" y="4300546"/>
            <a:ext cx="5383920" cy="2069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4468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EC41-376D-2DB9-C2ED-C3E1C12B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346437"/>
            <a:ext cx="7238983" cy="1600200"/>
          </a:xfrm>
        </p:spPr>
        <p:txBody>
          <a:bodyPr/>
          <a:lstStyle/>
          <a:p>
            <a:r>
              <a:rPr lang="en-IN" dirty="0"/>
              <a:t>When you click on may be…..</a:t>
            </a:r>
            <a:r>
              <a:rPr lang="en-IN" dirty="0" err="1"/>
              <a:t>tommorow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4EA49-5DE9-94CA-4C14-1CF14B1D2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5" t="66243" r="-1" b="23159"/>
          <a:stretch/>
        </p:blipFill>
        <p:spPr>
          <a:xfrm>
            <a:off x="7305773" y="1395165"/>
            <a:ext cx="4194928" cy="78684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3017F-1351-C629-59C9-478F3F036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8987" y="1253763"/>
            <a:ext cx="3932237" cy="3811588"/>
          </a:xfrm>
        </p:spPr>
        <p:txBody>
          <a:bodyPr/>
          <a:lstStyle/>
          <a:p>
            <a:r>
              <a:rPr lang="en-IN" dirty="0"/>
              <a:t>It will open up a page like</a:t>
            </a:r>
          </a:p>
          <a:p>
            <a:r>
              <a:rPr lang="en-IN" dirty="0"/>
              <a:t>When you click on any one help it will redirect you to that particular help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6845B-38FF-A8A4-32EB-07FA3952F5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2" r="1346" b="7393"/>
          <a:stretch/>
        </p:blipFill>
        <p:spPr>
          <a:xfrm>
            <a:off x="938987" y="2456232"/>
            <a:ext cx="8884327" cy="42705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258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95C26D-F822-4EBC-653F-A9D1D6237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91" y="911225"/>
            <a:ext cx="8155841" cy="49818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600624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186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FEEL GOOD</vt:lpstr>
      <vt:lpstr>This is the Home Page of My Website </vt:lpstr>
      <vt:lpstr>At the top menu logo when we hover it, it dropdowns the - About me - Maybe! -Log In section</vt:lpstr>
      <vt:lpstr>When you click on about me </vt:lpstr>
      <vt:lpstr>When you click on login. It will open up a login page</vt:lpstr>
      <vt:lpstr>Back to the home page, it asks you about how’s your day?</vt:lpstr>
      <vt:lpstr>WHEN YOU CLICK WENT WELL IT WILL OPEN A POP UP LIKE…….        You have to tell about how good your day went!</vt:lpstr>
      <vt:lpstr>When you click on may be…..tommorow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 GOOD</dc:title>
  <dc:creator>Priya Parmar</dc:creator>
  <cp:lastModifiedBy>Priya Parmar</cp:lastModifiedBy>
  <cp:revision>3</cp:revision>
  <dcterms:created xsi:type="dcterms:W3CDTF">2023-03-09T17:49:05Z</dcterms:created>
  <dcterms:modified xsi:type="dcterms:W3CDTF">2023-03-10T03:41:59Z</dcterms:modified>
</cp:coreProperties>
</file>