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verage vs fastfood">
            <a:extLst>
              <a:ext uri="{FF2B5EF4-FFF2-40B4-BE49-F238E27FC236}">
                <a16:creationId xmlns:a16="http://schemas.microsoft.com/office/drawing/2014/main" id="{6EB0A58F-0A99-40DF-A7E2-F841B61E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1"/>
            <a:ext cx="12192000" cy="5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according to time">
            <a:extLst>
              <a:ext uri="{FF2B5EF4-FFF2-40B4-BE49-F238E27FC236}">
                <a16:creationId xmlns:a16="http://schemas.microsoft.com/office/drawing/2014/main" id="{3DDE56F4-183E-4A70-991E-996F73EDD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868"/>
            <a:ext cx="12192000" cy="54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mount spent">
            <a:extLst>
              <a:ext uri="{FF2B5EF4-FFF2-40B4-BE49-F238E27FC236}">
                <a16:creationId xmlns:a16="http://schemas.microsoft.com/office/drawing/2014/main" id="{B1D38886-4A9E-4411-B066-7912AD93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958"/>
            <a:ext cx="12192000" cy="53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sh vs online">
            <a:extLst>
              <a:ext uri="{FF2B5EF4-FFF2-40B4-BE49-F238E27FC236}">
                <a16:creationId xmlns:a16="http://schemas.microsoft.com/office/drawing/2014/main" id="{ED61B0E0-C0BD-48FF-8F43-D0F8D694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31470"/>
            <a:ext cx="860298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uarter wise sales">
            <a:extLst>
              <a:ext uri="{FF2B5EF4-FFF2-40B4-BE49-F238E27FC236}">
                <a16:creationId xmlns:a16="http://schemas.microsoft.com/office/drawing/2014/main" id="{7E8EC356-06FC-4963-BE06-F69312C4F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378"/>
            <a:ext cx="12192000" cy="5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Soren</cp:lastModifiedBy>
  <cp:revision>2</cp:revision>
  <dcterms:created xsi:type="dcterms:W3CDTF">2025-06-05T11:23:45Z</dcterms:created>
  <dcterms:modified xsi:type="dcterms:W3CDTF">2025-06-05T11:38:47Z</dcterms:modified>
</cp:coreProperties>
</file>