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en" initials="S" lastIdx="1" clrIdx="0">
    <p:extLst>
      <p:ext uri="{19B8F6BF-5375-455C-9EA6-DF929625EA0E}">
        <p15:presenceInfo xmlns:p15="http://schemas.microsoft.com/office/powerpoint/2012/main" userId="1a4c2998a24cc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verage vs fastfood">
            <a:extLst>
              <a:ext uri="{FF2B5EF4-FFF2-40B4-BE49-F238E27FC236}">
                <a16:creationId xmlns:a16="http://schemas.microsoft.com/office/drawing/2014/main" id="{5815167E-B323-429E-BDC6-A21140DB2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" y="182839"/>
            <a:ext cx="12192000" cy="5437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6238" y="5539154"/>
            <a:ext cx="87640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Fastfood</a:t>
            </a:r>
            <a:r>
              <a:rPr lang="en-US" dirty="0" smtClean="0"/>
              <a:t> has more than double the sales as compared to beverages as it has more varieties.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according to time">
            <a:extLst>
              <a:ext uri="{FF2B5EF4-FFF2-40B4-BE49-F238E27FC236}">
                <a16:creationId xmlns:a16="http://schemas.microsoft.com/office/drawing/2014/main" id="{C07030C0-EF96-4B17-B7D3-FA6E04C3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13"/>
            <a:ext cx="12192000" cy="5434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525" y="5838148"/>
            <a:ext cx="11705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Irrespective of the time , </a:t>
            </a:r>
            <a:r>
              <a:rPr lang="en-US" dirty="0" err="1" smtClean="0"/>
              <a:t>frankie</a:t>
            </a:r>
            <a:r>
              <a:rPr lang="en-US" dirty="0" smtClean="0"/>
              <a:t> and sandwich are doing well in </a:t>
            </a:r>
            <a:r>
              <a:rPr lang="en-US" dirty="0" err="1" smtClean="0"/>
              <a:t>fastfood</a:t>
            </a:r>
            <a:r>
              <a:rPr lang="en-US" dirty="0" smtClean="0"/>
              <a:t> category also cold coffee in the beverage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0292" y="5750171"/>
            <a:ext cx="5662246" cy="483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slide4" descr="Amount spent">
            <a:extLst>
              <a:ext uri="{FF2B5EF4-FFF2-40B4-BE49-F238E27FC236}">
                <a16:creationId xmlns:a16="http://schemas.microsoft.com/office/drawing/2014/main" id="{A754CA23-0E11-49DE-B5E0-5A0056C7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60"/>
            <a:ext cx="12192000" cy="53840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906" y="5807293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respective to the data, most customers were male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sh vs online">
            <a:extLst>
              <a:ext uri="{FF2B5EF4-FFF2-40B4-BE49-F238E27FC236}">
                <a16:creationId xmlns:a16="http://schemas.microsoft.com/office/drawing/2014/main" id="{B5D54C3F-7C14-423D-9AEB-B5B139F8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331470"/>
            <a:ext cx="8602980" cy="61950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29701" y="2910253"/>
            <a:ext cx="2971800" cy="70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0041" y="2941025"/>
            <a:ext cx="293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Cash is the most preferred mode of </a:t>
            </a:r>
            <a:r>
              <a:rPr lang="en-IN" dirty="0" smtClean="0"/>
              <a:t>payment.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331" y="5873262"/>
            <a:ext cx="112453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slide6" descr="Quarter wise sales">
            <a:extLst>
              <a:ext uri="{FF2B5EF4-FFF2-40B4-BE49-F238E27FC236}">
                <a16:creationId xmlns:a16="http://schemas.microsoft.com/office/drawing/2014/main" id="{7E8EC356-06FC-4963-BE06-F69312C4F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38884"/>
            <a:ext cx="12192000" cy="5437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208" y="5873262"/>
            <a:ext cx="1098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2022, </a:t>
            </a:r>
            <a:r>
              <a:rPr lang="en-IN" dirty="0" err="1" smtClean="0"/>
              <a:t>fastfood</a:t>
            </a:r>
            <a:r>
              <a:rPr lang="en-IN" dirty="0" smtClean="0"/>
              <a:t> did well in the 2</a:t>
            </a:r>
            <a:r>
              <a:rPr lang="en-IN" baseline="30000" dirty="0" smtClean="0"/>
              <a:t>nd</a:t>
            </a:r>
            <a:r>
              <a:rPr lang="en-IN" dirty="0" smtClean="0"/>
              <a:t> quarter and beverages did well in the last quarter, and in the 1</a:t>
            </a:r>
            <a:r>
              <a:rPr lang="en-IN" baseline="30000" dirty="0" smtClean="0"/>
              <a:t>st</a:t>
            </a:r>
            <a:r>
              <a:rPr lang="en-IN" dirty="0" smtClean="0"/>
              <a:t> quarter of 2023, again </a:t>
            </a:r>
            <a:r>
              <a:rPr lang="en-IN" dirty="0" err="1" smtClean="0"/>
              <a:t>fastfood</a:t>
            </a:r>
            <a:r>
              <a:rPr lang="en-IN" dirty="0" smtClean="0"/>
              <a:t> category performed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/>
  <cp:lastModifiedBy>Soren</cp:lastModifiedBy>
  <cp:revision>7</cp:revision>
  <dcterms:created xsi:type="dcterms:W3CDTF">2025-06-05T07:50:30Z</dcterms:created>
  <dcterms:modified xsi:type="dcterms:W3CDTF">2025-06-05T11:38:01Z</dcterms:modified>
</cp:coreProperties>
</file>