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94775-18CD-F6ED-68BD-E6BA85303C36}" v="496" dt="2024-02-23T00:04:09.635"/>
    <p1510:client id="{E60E2D39-1133-7E22-8994-E1322BC50CB2}" v="495" dt="2024-02-23T00:01:34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SCILA SABRINA BARBOSA" userId="S::priscila.barbosa3@fatec.sp.gov.br::d15ddc24-57de-4055-a575-6afce8e3dcf7" providerId="AD" clId="Web-{49194775-18CD-F6ED-68BD-E6BA85303C36}"/>
    <pc:docChg chg="addSld delSld modSld sldOrd">
      <pc:chgData name="PRISCILA SABRINA BARBOSA" userId="S::priscila.barbosa3@fatec.sp.gov.br::d15ddc24-57de-4055-a575-6afce8e3dcf7" providerId="AD" clId="Web-{49194775-18CD-F6ED-68BD-E6BA85303C36}" dt="2024-02-23T00:04:09.635" v="426"/>
      <pc:docMkLst>
        <pc:docMk/>
      </pc:docMkLst>
      <pc:sldChg chg="modSp">
        <pc:chgData name="PRISCILA SABRINA BARBOSA" userId="S::priscila.barbosa3@fatec.sp.gov.br::d15ddc24-57de-4055-a575-6afce8e3dcf7" providerId="AD" clId="Web-{49194775-18CD-F6ED-68BD-E6BA85303C36}" dt="2024-02-22T23:02:26.576" v="2" actId="20577"/>
        <pc:sldMkLst>
          <pc:docMk/>
          <pc:sldMk cId="2210866551" sldId="256"/>
        </pc:sldMkLst>
        <pc:spChg chg="mod">
          <ac:chgData name="PRISCILA SABRINA BARBOSA" userId="S::priscila.barbosa3@fatec.sp.gov.br::d15ddc24-57de-4055-a575-6afce8e3dcf7" providerId="AD" clId="Web-{49194775-18CD-F6ED-68BD-E6BA85303C36}" dt="2024-02-22T23:02:26.576" v="2" actId="20577"/>
          <ac:spMkLst>
            <pc:docMk/>
            <pc:sldMk cId="2210866551" sldId="256"/>
            <ac:spMk id="2" creationId="{00000000-0000-0000-0000-000000000000}"/>
          </ac:spMkLst>
        </pc:spChg>
      </pc:sldChg>
      <pc:sldChg chg="addSp delSp modSp">
        <pc:chgData name="PRISCILA SABRINA BARBOSA" userId="S::priscila.barbosa3@fatec.sp.gov.br::d15ddc24-57de-4055-a575-6afce8e3dcf7" providerId="AD" clId="Web-{49194775-18CD-F6ED-68BD-E6BA85303C36}" dt="2024-02-22T23:51:46.370" v="328" actId="20577"/>
        <pc:sldMkLst>
          <pc:docMk/>
          <pc:sldMk cId="3564245252" sldId="257"/>
        </pc:sldMkLst>
        <pc:spChg chg="del">
          <ac:chgData name="PRISCILA SABRINA BARBOSA" userId="S::priscila.barbosa3@fatec.sp.gov.br::d15ddc24-57de-4055-a575-6afce8e3dcf7" providerId="AD" clId="Web-{49194775-18CD-F6ED-68BD-E6BA85303C36}" dt="2024-02-22T23:04:30.831" v="15"/>
          <ac:spMkLst>
            <pc:docMk/>
            <pc:sldMk cId="3564245252" sldId="257"/>
            <ac:spMk id="3" creationId="{D346977A-BF2D-4584-D3A0-04B952B41E5B}"/>
          </ac:spMkLst>
        </pc:spChg>
        <pc:spChg chg="add del mod">
          <ac:chgData name="PRISCILA SABRINA BARBOSA" userId="S::priscila.barbosa3@fatec.sp.gov.br::d15ddc24-57de-4055-a575-6afce8e3dcf7" providerId="AD" clId="Web-{49194775-18CD-F6ED-68BD-E6BA85303C36}" dt="2024-02-22T23:51:07.447" v="306"/>
          <ac:spMkLst>
            <pc:docMk/>
            <pc:sldMk cId="3564245252" sldId="257"/>
            <ac:spMk id="6" creationId="{024E9F3F-2CF8-AE22-96BB-DF01206D1680}"/>
          </ac:spMkLst>
        </pc:spChg>
        <pc:spChg chg="add mod">
          <ac:chgData name="PRISCILA SABRINA BARBOSA" userId="S::priscila.barbosa3@fatec.sp.gov.br::d15ddc24-57de-4055-a575-6afce8e3dcf7" providerId="AD" clId="Web-{49194775-18CD-F6ED-68BD-E6BA85303C36}" dt="2024-02-22T23:09:38.484" v="124" actId="20577"/>
          <ac:spMkLst>
            <pc:docMk/>
            <pc:sldMk cId="3564245252" sldId="257"/>
            <ac:spMk id="6" creationId="{DCB2FC91-738D-F1B8-8D38-23BC00080470}"/>
          </ac:spMkLst>
        </pc:spChg>
        <pc:spChg chg="add mod">
          <ac:chgData name="PRISCILA SABRINA BARBOSA" userId="S::priscila.barbosa3@fatec.sp.gov.br::d15ddc24-57de-4055-a575-6afce8e3dcf7" providerId="AD" clId="Web-{49194775-18CD-F6ED-68BD-E6BA85303C36}" dt="2024-02-22T23:51:40.245" v="327" actId="20577"/>
          <ac:spMkLst>
            <pc:docMk/>
            <pc:sldMk cId="3564245252" sldId="257"/>
            <ac:spMk id="8" creationId="{1C6EA337-FFE6-94ED-8960-F0B30AD27782}"/>
          </ac:spMkLst>
        </pc:spChg>
        <pc:spChg chg="mod">
          <ac:chgData name="PRISCILA SABRINA BARBOSA" userId="S::priscila.barbosa3@fatec.sp.gov.br::d15ddc24-57de-4055-a575-6afce8e3dcf7" providerId="AD" clId="Web-{49194775-18CD-F6ED-68BD-E6BA85303C36}" dt="2024-02-22T23:45:14.417" v="225" actId="1076"/>
          <ac:spMkLst>
            <pc:docMk/>
            <pc:sldMk cId="3564245252" sldId="257"/>
            <ac:spMk id="23" creationId="{1B28B708-52D2-2647-C051-6E9D115DDB7D}"/>
          </ac:spMkLst>
        </pc:spChg>
        <pc:spChg chg="mod">
          <ac:chgData name="PRISCILA SABRINA BARBOSA" userId="S::priscila.barbosa3@fatec.sp.gov.br::d15ddc24-57de-4055-a575-6afce8e3dcf7" providerId="AD" clId="Web-{49194775-18CD-F6ED-68BD-E6BA85303C36}" dt="2024-02-22T23:51:46.370" v="328" actId="20577"/>
          <ac:spMkLst>
            <pc:docMk/>
            <pc:sldMk cId="3564245252" sldId="257"/>
            <ac:spMk id="29" creationId="{2F3B6987-2786-9557-B75A-C801E4A3C9A2}"/>
          </ac:spMkLst>
        </pc:spChg>
        <pc:picChg chg="add mod">
          <ac:chgData name="PRISCILA SABRINA BARBOSA" userId="S::priscila.barbosa3@fatec.sp.gov.br::d15ddc24-57de-4055-a575-6afce8e3dcf7" providerId="AD" clId="Web-{49194775-18CD-F6ED-68BD-E6BA85303C36}" dt="2024-02-22T23:46:05.700" v="233" actId="14100"/>
          <ac:picMkLst>
            <pc:docMk/>
            <pc:sldMk cId="3564245252" sldId="257"/>
            <ac:picMk id="4" creationId="{733F7D4A-899A-BD27-6FCA-A94D45F28F48}"/>
          </ac:picMkLst>
        </pc:picChg>
        <pc:picChg chg="add del mod ord">
          <ac:chgData name="PRISCILA SABRINA BARBOSA" userId="S::priscila.barbosa3@fatec.sp.gov.br::d15ddc24-57de-4055-a575-6afce8e3dcf7" providerId="AD" clId="Web-{49194775-18CD-F6ED-68BD-E6BA85303C36}" dt="2024-02-22T23:08:42.997" v="89"/>
          <ac:picMkLst>
            <pc:docMk/>
            <pc:sldMk cId="3564245252" sldId="257"/>
            <ac:picMk id="4" creationId="{ED73BE27-CE2D-6B8B-AEB1-3BE3B8F4871E}"/>
          </ac:picMkLst>
        </pc:picChg>
        <pc:picChg chg="mod">
          <ac:chgData name="PRISCILA SABRINA BARBOSA" userId="S::priscila.barbosa3@fatec.sp.gov.br::d15ddc24-57de-4055-a575-6afce8e3dcf7" providerId="AD" clId="Web-{49194775-18CD-F6ED-68BD-E6BA85303C36}" dt="2024-02-22T23:51:20.494" v="309" actId="1076"/>
          <ac:picMkLst>
            <pc:docMk/>
            <pc:sldMk cId="3564245252" sldId="257"/>
            <ac:picMk id="5" creationId="{EF24A6DB-913D-1BD0-D1B1-9D330693A38C}"/>
          </ac:picMkLst>
        </pc:picChg>
        <pc:picChg chg="add mod">
          <ac:chgData name="PRISCILA SABRINA BARBOSA" userId="S::priscila.barbosa3@fatec.sp.gov.br::d15ddc24-57de-4055-a575-6afce8e3dcf7" providerId="AD" clId="Web-{49194775-18CD-F6ED-68BD-E6BA85303C36}" dt="2024-02-22T23:09:42.781" v="126" actId="1076"/>
          <ac:picMkLst>
            <pc:docMk/>
            <pc:sldMk cId="3564245252" sldId="257"/>
            <ac:picMk id="7" creationId="{6996AB29-A375-ADE5-65F2-6CF16FD8E042}"/>
          </ac:picMkLst>
        </pc:picChg>
      </pc:sldChg>
      <pc:sldChg chg="addSp delSp modSp new mod setBg">
        <pc:chgData name="PRISCILA SABRINA BARBOSA" userId="S::priscila.barbosa3@fatec.sp.gov.br::d15ddc24-57de-4055-a575-6afce8e3dcf7" providerId="AD" clId="Web-{49194775-18CD-F6ED-68BD-E6BA85303C36}" dt="2024-02-22T23:53:40.828" v="354"/>
        <pc:sldMkLst>
          <pc:docMk/>
          <pc:sldMk cId="2672964852" sldId="258"/>
        </pc:sldMkLst>
        <pc:spChg chg="mod ord">
          <ac:chgData name="PRISCILA SABRINA BARBOSA" userId="S::priscila.barbosa3@fatec.sp.gov.br::d15ddc24-57de-4055-a575-6afce8e3dcf7" providerId="AD" clId="Web-{49194775-18CD-F6ED-68BD-E6BA85303C36}" dt="2024-02-22T23:53:40.828" v="354"/>
          <ac:spMkLst>
            <pc:docMk/>
            <pc:sldMk cId="2672964852" sldId="258"/>
            <ac:spMk id="2" creationId="{812CAFEA-06B9-0069-2EDF-6F4DFB1453D1}"/>
          </ac:spMkLst>
        </pc:spChg>
        <pc:spChg chg="mod">
          <ac:chgData name="PRISCILA SABRINA BARBOSA" userId="S::priscila.barbosa3@fatec.sp.gov.br::d15ddc24-57de-4055-a575-6afce8e3dcf7" providerId="AD" clId="Web-{49194775-18CD-F6ED-68BD-E6BA85303C36}" dt="2024-02-22T23:12:29.100" v="132" actId="20577"/>
          <ac:spMkLst>
            <pc:docMk/>
            <pc:sldMk cId="2672964852" sldId="258"/>
            <ac:spMk id="3" creationId="{0A7D3A5E-CEEF-93D4-799B-D5323C402876}"/>
          </ac:spMkLst>
        </pc:spChg>
        <pc:spChg chg="add mod">
          <ac:chgData name="PRISCILA SABRINA BARBOSA" userId="S::priscila.barbosa3@fatec.sp.gov.br::d15ddc24-57de-4055-a575-6afce8e3dcf7" providerId="AD" clId="Web-{49194775-18CD-F6ED-68BD-E6BA85303C36}" dt="2024-02-22T23:53:40.828" v="354"/>
          <ac:spMkLst>
            <pc:docMk/>
            <pc:sldMk cId="2672964852" sldId="258"/>
            <ac:spMk id="3" creationId="{B98C292F-CEA5-A03C-1BD1-A95338E504FD}"/>
          </ac:spMkLst>
        </pc:spChg>
        <pc:spChg chg="mod">
          <ac:chgData name="PRISCILA SABRINA BARBOSA" userId="S::priscila.barbosa3@fatec.sp.gov.br::d15ddc24-57de-4055-a575-6afce8e3dcf7" providerId="AD" clId="Web-{49194775-18CD-F6ED-68BD-E6BA85303C36}" dt="2024-02-22T23:53:40.828" v="354"/>
          <ac:spMkLst>
            <pc:docMk/>
            <pc:sldMk cId="2672964852" sldId="258"/>
            <ac:spMk id="10" creationId="{D0B5CE39-82EE-5983-F8D9-AA94631E001B}"/>
          </ac:spMkLst>
        </pc:spChg>
        <pc:spChg chg="mod ord">
          <ac:chgData name="PRISCILA SABRINA BARBOSA" userId="S::priscila.barbosa3@fatec.sp.gov.br::d15ddc24-57de-4055-a575-6afce8e3dcf7" providerId="AD" clId="Web-{49194775-18CD-F6ED-68BD-E6BA85303C36}" dt="2024-02-22T23:53:40.828" v="354"/>
          <ac:spMkLst>
            <pc:docMk/>
            <pc:sldMk cId="2672964852" sldId="258"/>
            <ac:spMk id="11" creationId="{F5F4F544-2436-3406-86E8-B22E98444A21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3:11.436" v="341"/>
          <ac:spMkLst>
            <pc:docMk/>
            <pc:sldMk cId="2672964852" sldId="258"/>
            <ac:spMk id="15" creationId="{1707FC24-6981-43D9-B525-C7832BA22463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3:33.937" v="351"/>
          <ac:spMkLst>
            <pc:docMk/>
            <pc:sldMk cId="2672964852" sldId="258"/>
            <ac:spMk id="16" creationId="{5E6B3632-31A7-4B9A-9B3B-DAADD1D372BA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3:14.077" v="343"/>
          <ac:spMkLst>
            <pc:docMk/>
            <pc:sldMk cId="2672964852" sldId="258"/>
            <ac:spMk id="17" creationId="{E8D41CF8-5232-42BC-8D05-AFEDE215398E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3:01.655" v="337"/>
          <ac:spMkLst>
            <pc:docMk/>
            <pc:sldMk cId="2672964852" sldId="258"/>
            <ac:spMk id="18" creationId="{1707FC24-6981-43D9-B525-C7832BA22463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3:40.813" v="353"/>
          <ac:spMkLst>
            <pc:docMk/>
            <pc:sldMk cId="2672964852" sldId="258"/>
            <ac:spMk id="19" creationId="{4845A0EE-C4C8-4AE1-B3C6-1261368AC036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3:14.077" v="343"/>
          <ac:spMkLst>
            <pc:docMk/>
            <pc:sldMk cId="2672964852" sldId="258"/>
            <ac:spMk id="20" creationId="{49237091-E62C-4878-AA4C-0B9995ADB28F}"/>
          </ac:spMkLst>
        </pc:spChg>
        <pc:spChg chg="add">
          <ac:chgData name="PRISCILA SABRINA BARBOSA" userId="S::priscila.barbosa3@fatec.sp.gov.br::d15ddc24-57de-4055-a575-6afce8e3dcf7" providerId="AD" clId="Web-{49194775-18CD-F6ED-68BD-E6BA85303C36}" dt="2024-02-22T23:53:40.828" v="354"/>
          <ac:spMkLst>
            <pc:docMk/>
            <pc:sldMk cId="2672964852" sldId="258"/>
            <ac:spMk id="21" creationId="{1707FC24-6981-43D9-B525-C7832BA22463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3:19.437" v="345"/>
          <ac:spMkLst>
            <pc:docMk/>
            <pc:sldMk cId="2672964852" sldId="258"/>
            <ac:spMk id="22" creationId="{FD451EE1-06AB-4684-8B7A-59133962CD21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3:19.437" v="345"/>
          <ac:spMkLst>
            <pc:docMk/>
            <pc:sldMk cId="2672964852" sldId="258"/>
            <ac:spMk id="23" creationId="{E402D69F-ABEF-47E0-B154-C6656A2B3F24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3:26.234" v="347"/>
          <ac:spMkLst>
            <pc:docMk/>
            <pc:sldMk cId="2672964852" sldId="258"/>
            <ac:spMk id="25" creationId="{4845A0EE-C4C8-4AE1-B3C6-1261368AC036}"/>
          </ac:spMkLst>
        </pc:spChg>
        <pc:picChg chg="add mod">
          <ac:chgData name="PRISCILA SABRINA BARBOSA" userId="S::priscila.barbosa3@fatec.sp.gov.br::d15ddc24-57de-4055-a575-6afce8e3dcf7" providerId="AD" clId="Web-{49194775-18CD-F6ED-68BD-E6BA85303C36}" dt="2024-02-22T23:53:40.828" v="354"/>
          <ac:picMkLst>
            <pc:docMk/>
            <pc:sldMk cId="2672964852" sldId="258"/>
            <ac:picMk id="4" creationId="{00644FDA-8CD1-E4E4-1B99-23042B1C08E5}"/>
          </ac:picMkLst>
        </pc:picChg>
        <pc:picChg chg="mod ord">
          <ac:chgData name="PRISCILA SABRINA BARBOSA" userId="S::priscila.barbosa3@fatec.sp.gov.br::d15ddc24-57de-4055-a575-6afce8e3dcf7" providerId="AD" clId="Web-{49194775-18CD-F6ED-68BD-E6BA85303C36}" dt="2024-02-22T23:53:40.828" v="354"/>
          <ac:picMkLst>
            <pc:docMk/>
            <pc:sldMk cId="2672964852" sldId="258"/>
            <ac:picMk id="5" creationId="{B9B7B458-E4E0-97F1-2D27-DB03D02121C9}"/>
          </ac:picMkLst>
        </pc:picChg>
        <pc:picChg chg="mod">
          <ac:chgData name="PRISCILA SABRINA BARBOSA" userId="S::priscila.barbosa3@fatec.sp.gov.br::d15ddc24-57de-4055-a575-6afce8e3dcf7" providerId="AD" clId="Web-{49194775-18CD-F6ED-68BD-E6BA85303C36}" dt="2024-02-22T23:53:40.828" v="354"/>
          <ac:picMkLst>
            <pc:docMk/>
            <pc:sldMk cId="2672964852" sldId="258"/>
            <ac:picMk id="13" creationId="{2177E4E0-98DD-A7D9-7541-303171218960}"/>
          </ac:picMkLst>
        </pc:picChg>
      </pc:sldChg>
      <pc:sldChg chg="addSp delSp modSp new mod ord setBg">
        <pc:chgData name="PRISCILA SABRINA BARBOSA" userId="S::priscila.barbosa3@fatec.sp.gov.br::d15ddc24-57de-4055-a575-6afce8e3dcf7" providerId="AD" clId="Web-{49194775-18CD-F6ED-68BD-E6BA85303C36}" dt="2024-02-23T00:00:26.032" v="391"/>
        <pc:sldMkLst>
          <pc:docMk/>
          <pc:sldMk cId="133601345" sldId="259"/>
        </pc:sldMkLst>
        <pc:spChg chg="mod ord">
          <ac:chgData name="PRISCILA SABRINA BARBOSA" userId="S::priscila.barbosa3@fatec.sp.gov.br::d15ddc24-57de-4055-a575-6afce8e3dcf7" providerId="AD" clId="Web-{49194775-18CD-F6ED-68BD-E6BA85303C36}" dt="2024-02-22T23:54:56.112" v="357"/>
          <ac:spMkLst>
            <pc:docMk/>
            <pc:sldMk cId="133601345" sldId="259"/>
            <ac:spMk id="2" creationId="{2CFDB439-375A-BA49-42AC-C23192F2ACD3}"/>
          </ac:spMkLst>
        </pc:spChg>
        <pc:spChg chg="mod">
          <ac:chgData name="PRISCILA SABRINA BARBOSA" userId="S::priscila.barbosa3@fatec.sp.gov.br::d15ddc24-57de-4055-a575-6afce8e3dcf7" providerId="AD" clId="Web-{49194775-18CD-F6ED-68BD-E6BA85303C36}" dt="2024-02-22T23:15:37.983" v="160" actId="20577"/>
          <ac:spMkLst>
            <pc:docMk/>
            <pc:sldMk cId="133601345" sldId="259"/>
            <ac:spMk id="3" creationId="{4AE82214-22B8-9A37-B60D-2DF91AA2E60B}"/>
          </ac:spMkLst>
        </pc:spChg>
        <pc:spChg chg="mod">
          <ac:chgData name="PRISCILA SABRINA BARBOSA" userId="S::priscila.barbosa3@fatec.sp.gov.br::d15ddc24-57de-4055-a575-6afce8e3dcf7" providerId="AD" clId="Web-{49194775-18CD-F6ED-68BD-E6BA85303C36}" dt="2024-02-22T23:54:56.112" v="357"/>
          <ac:spMkLst>
            <pc:docMk/>
            <pc:sldMk cId="133601345" sldId="259"/>
            <ac:spMk id="6" creationId="{92F00C86-3184-970F-0B24-86CD6370CC06}"/>
          </ac:spMkLst>
        </pc:spChg>
        <pc:spChg chg="add del mod">
          <ac:chgData name="PRISCILA SABRINA BARBOSA" userId="S::priscila.barbosa3@fatec.sp.gov.br::d15ddc24-57de-4055-a575-6afce8e3dcf7" providerId="AD" clId="Web-{49194775-18CD-F6ED-68BD-E6BA85303C36}" dt="2024-02-22T23:48:45.207" v="275"/>
          <ac:spMkLst>
            <pc:docMk/>
            <pc:sldMk cId="133601345" sldId="259"/>
            <ac:spMk id="7" creationId="{2295648E-79F1-F514-1556-10ADFFF22879}"/>
          </ac:spMkLst>
        </pc:spChg>
        <pc:spChg chg="mod ord">
          <ac:chgData name="PRISCILA SABRINA BARBOSA" userId="S::priscila.barbosa3@fatec.sp.gov.br::d15ddc24-57de-4055-a575-6afce8e3dcf7" providerId="AD" clId="Web-{49194775-18CD-F6ED-68BD-E6BA85303C36}" dt="2024-02-22T23:54:56.112" v="357"/>
          <ac:spMkLst>
            <pc:docMk/>
            <pc:sldMk cId="133601345" sldId="259"/>
            <ac:spMk id="9" creationId="{2BE73CCB-8117-56B9-724F-DE4554D4464F}"/>
          </ac:spMkLst>
        </pc:spChg>
        <pc:spChg chg="add mod">
          <ac:chgData name="PRISCILA SABRINA BARBOSA" userId="S::priscila.barbosa3@fatec.sp.gov.br::d15ddc24-57de-4055-a575-6afce8e3dcf7" providerId="AD" clId="Web-{49194775-18CD-F6ED-68BD-E6BA85303C36}" dt="2024-02-22T23:54:56.112" v="357"/>
          <ac:spMkLst>
            <pc:docMk/>
            <pc:sldMk cId="133601345" sldId="259"/>
            <ac:spMk id="10" creationId="{06712D91-0A67-AAFF-24CD-092092ED8B5F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4:56.112" v="356"/>
          <ac:spMkLst>
            <pc:docMk/>
            <pc:sldMk cId="133601345" sldId="259"/>
            <ac:spMk id="16" creationId="{3B47FC9C-2ED3-4100-A4EF-E8CDFEE106C9}"/>
          </ac:spMkLst>
        </pc:spChg>
        <pc:picChg chg="add mod">
          <ac:chgData name="PRISCILA SABRINA BARBOSA" userId="S::priscila.barbosa3@fatec.sp.gov.br::d15ddc24-57de-4055-a575-6afce8e3dcf7" providerId="AD" clId="Web-{49194775-18CD-F6ED-68BD-E6BA85303C36}" dt="2024-02-22T23:54:56.112" v="357"/>
          <ac:picMkLst>
            <pc:docMk/>
            <pc:sldMk cId="133601345" sldId="259"/>
            <ac:picMk id="4" creationId="{10899363-10EC-0D3A-038A-5281223755C4}"/>
          </ac:picMkLst>
        </pc:picChg>
        <pc:picChg chg="mod">
          <ac:chgData name="PRISCILA SABRINA BARBOSA" userId="S::priscila.barbosa3@fatec.sp.gov.br::d15ddc24-57de-4055-a575-6afce8e3dcf7" providerId="AD" clId="Web-{49194775-18CD-F6ED-68BD-E6BA85303C36}" dt="2024-02-22T23:54:56.112" v="357"/>
          <ac:picMkLst>
            <pc:docMk/>
            <pc:sldMk cId="133601345" sldId="259"/>
            <ac:picMk id="5" creationId="{7FAD36FD-6EA5-8379-7CD0-22AA5D5CC12D}"/>
          </ac:picMkLst>
        </pc:picChg>
        <pc:picChg chg="mod">
          <ac:chgData name="PRISCILA SABRINA BARBOSA" userId="S::priscila.barbosa3@fatec.sp.gov.br::d15ddc24-57de-4055-a575-6afce8e3dcf7" providerId="AD" clId="Web-{49194775-18CD-F6ED-68BD-E6BA85303C36}" dt="2024-02-22T23:54:56.112" v="357"/>
          <ac:picMkLst>
            <pc:docMk/>
            <pc:sldMk cId="133601345" sldId="259"/>
            <ac:picMk id="11" creationId="{3FF60D96-F661-6D92-9ED8-937A1A26FA63}"/>
          </ac:picMkLst>
        </pc:picChg>
      </pc:sldChg>
      <pc:sldChg chg="addSp delSp modSp new mod ord setBg">
        <pc:chgData name="PRISCILA SABRINA BARBOSA" userId="S::priscila.barbosa3@fatec.sp.gov.br::d15ddc24-57de-4055-a575-6afce8e3dcf7" providerId="AD" clId="Web-{49194775-18CD-F6ED-68BD-E6BA85303C36}" dt="2024-02-23T00:04:09.635" v="426"/>
        <pc:sldMkLst>
          <pc:docMk/>
          <pc:sldMk cId="1981540280" sldId="260"/>
        </pc:sldMkLst>
        <pc:spChg chg="del mod">
          <ac:chgData name="PRISCILA SABRINA BARBOSA" userId="S::priscila.barbosa3@fatec.sp.gov.br::d15ddc24-57de-4055-a575-6afce8e3dcf7" providerId="AD" clId="Web-{49194775-18CD-F6ED-68BD-E6BA85303C36}" dt="2024-02-23T00:04:09.635" v="426"/>
          <ac:spMkLst>
            <pc:docMk/>
            <pc:sldMk cId="1981540280" sldId="260"/>
            <ac:spMk id="2" creationId="{7758016F-4B9D-1045-063F-F551B52A79DB}"/>
          </ac:spMkLst>
        </pc:spChg>
        <pc:spChg chg="mod ord">
          <ac:chgData name="PRISCILA SABRINA BARBOSA" userId="S::priscila.barbosa3@fatec.sp.gov.br::d15ddc24-57de-4055-a575-6afce8e3dcf7" providerId="AD" clId="Web-{49194775-18CD-F6ED-68BD-E6BA85303C36}" dt="2024-02-22T23:19:05.679" v="185"/>
          <ac:spMkLst>
            <pc:docMk/>
            <pc:sldMk cId="1981540280" sldId="260"/>
            <ac:spMk id="3" creationId="{5DAB7A68-43BB-215D-FBA4-EAAAEECF9E9E}"/>
          </ac:spMkLst>
        </pc:spChg>
        <pc:spChg chg="add mod">
          <ac:chgData name="PRISCILA SABRINA BARBOSA" userId="S::priscila.barbosa3@fatec.sp.gov.br::d15ddc24-57de-4055-a575-6afce8e3dcf7" providerId="AD" clId="Web-{49194775-18CD-F6ED-68BD-E6BA85303C36}" dt="2024-02-23T00:03:04.414" v="417" actId="1076"/>
          <ac:spMkLst>
            <pc:docMk/>
            <pc:sldMk cId="1981540280" sldId="260"/>
            <ac:spMk id="3" creationId="{5FE997CE-70D9-804D-43E6-69261B16C64D}"/>
          </ac:spMkLst>
        </pc:spChg>
        <pc:spChg chg="add mod">
          <ac:chgData name="PRISCILA SABRINA BARBOSA" userId="S::priscila.barbosa3@fatec.sp.gov.br::d15ddc24-57de-4055-a575-6afce8e3dcf7" providerId="AD" clId="Web-{49194775-18CD-F6ED-68BD-E6BA85303C36}" dt="2024-02-23T00:03:42.259" v="423" actId="1076"/>
          <ac:spMkLst>
            <pc:docMk/>
            <pc:sldMk cId="1981540280" sldId="260"/>
            <ac:spMk id="6" creationId="{35622386-8759-F51B-891D-5406B91D42C0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19:05.679" v="185"/>
          <ac:spMkLst>
            <pc:docMk/>
            <pc:sldMk cId="1981540280" sldId="260"/>
            <ac:spMk id="9" creationId="{327D73B4-9F5C-4A64-A179-51B9500CB8B5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19:05.679" v="185"/>
          <ac:spMkLst>
            <pc:docMk/>
            <pc:sldMk cId="1981540280" sldId="260"/>
            <ac:spMk id="11" creationId="{C1F06963-6374-4B48-844F-071A9BAAAE02}"/>
          </ac:spMkLst>
        </pc:spChg>
        <pc:spChg chg="mod">
          <ac:chgData name="PRISCILA SABRINA BARBOSA" userId="S::priscila.barbosa3@fatec.sp.gov.br::d15ddc24-57de-4055-a575-6afce8e3dcf7" providerId="AD" clId="Web-{49194775-18CD-F6ED-68BD-E6BA85303C36}" dt="2024-02-23T00:02:56.960" v="415" actId="1076"/>
          <ac:spMkLst>
            <pc:docMk/>
            <pc:sldMk cId="1981540280" sldId="260"/>
            <ac:spMk id="12" creationId="{8A5F5E5A-2868-5DE7-2026-BA915984D6AA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19:05.679" v="185"/>
          <ac:spMkLst>
            <pc:docMk/>
            <pc:sldMk cId="1981540280" sldId="260"/>
            <ac:spMk id="13" creationId="{6CB927A4-E432-4310-9CD5-E89FF5063179}"/>
          </ac:spMkLst>
        </pc:spChg>
        <pc:spChg chg="mod">
          <ac:chgData name="PRISCILA SABRINA BARBOSA" userId="S::priscila.barbosa3@fatec.sp.gov.br::d15ddc24-57de-4055-a575-6afce8e3dcf7" providerId="AD" clId="Web-{49194775-18CD-F6ED-68BD-E6BA85303C36}" dt="2024-02-23T00:03:15.680" v="419" actId="1076"/>
          <ac:spMkLst>
            <pc:docMk/>
            <pc:sldMk cId="1981540280" sldId="260"/>
            <ac:spMk id="14" creationId="{8A87CA85-2DA0-0FC2-CD55-98F96C3A403F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19:05.679" v="185"/>
          <ac:spMkLst>
            <pc:docMk/>
            <pc:sldMk cId="1981540280" sldId="260"/>
            <ac:spMk id="15" creationId="{1453BF6C-B012-48B7-B4E8-6D7AC7C27D02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19:05.679" v="185"/>
          <ac:spMkLst>
            <pc:docMk/>
            <pc:sldMk cId="1981540280" sldId="260"/>
            <ac:spMk id="17" creationId="{E3020543-B24B-4EC4-8FFC-8DD88EEA91A8}"/>
          </ac:spMkLst>
        </pc:spChg>
        <pc:picChg chg="add mod">
          <ac:chgData name="PRISCILA SABRINA BARBOSA" userId="S::priscila.barbosa3@fatec.sp.gov.br::d15ddc24-57de-4055-a575-6afce8e3dcf7" providerId="AD" clId="Web-{49194775-18CD-F6ED-68BD-E6BA85303C36}" dt="2024-02-23T00:02:53.288" v="414" actId="1076"/>
          <ac:picMkLst>
            <pc:docMk/>
            <pc:sldMk cId="1981540280" sldId="260"/>
            <ac:picMk id="4" creationId="{64C3A3DA-F074-C5F1-D6E5-6FFD12543049}"/>
          </ac:picMkLst>
        </pc:picChg>
        <pc:picChg chg="mod">
          <ac:chgData name="PRISCILA SABRINA BARBOSA" userId="S::priscila.barbosa3@fatec.sp.gov.br::d15ddc24-57de-4055-a575-6afce8e3dcf7" providerId="AD" clId="Web-{49194775-18CD-F6ED-68BD-E6BA85303C36}" dt="2024-02-23T00:03:10.492" v="418" actId="1076"/>
          <ac:picMkLst>
            <pc:docMk/>
            <pc:sldMk cId="1981540280" sldId="260"/>
            <ac:picMk id="7" creationId="{AC7DCAE5-3604-1459-03DB-769C8E31BEDC}"/>
          </ac:picMkLst>
        </pc:picChg>
        <pc:picChg chg="mod">
          <ac:chgData name="PRISCILA SABRINA BARBOSA" userId="S::priscila.barbosa3@fatec.sp.gov.br::d15ddc24-57de-4055-a575-6afce8e3dcf7" providerId="AD" clId="Web-{49194775-18CD-F6ED-68BD-E6BA85303C36}" dt="2024-02-23T00:03:01.007" v="416" actId="1076"/>
          <ac:picMkLst>
            <pc:docMk/>
            <pc:sldMk cId="1981540280" sldId="260"/>
            <ac:picMk id="18" creationId="{05DE4615-4136-E3E1-742D-EA1FDFAB1752}"/>
          </ac:picMkLst>
        </pc:picChg>
        <pc:cxnChg chg="add del">
          <ac:chgData name="PRISCILA SABRINA BARBOSA" userId="S::priscila.barbosa3@fatec.sp.gov.br::d15ddc24-57de-4055-a575-6afce8e3dcf7" providerId="AD" clId="Web-{49194775-18CD-F6ED-68BD-E6BA85303C36}" dt="2024-02-22T23:19:05.679" v="185"/>
          <ac:cxnSpMkLst>
            <pc:docMk/>
            <pc:sldMk cId="1981540280" sldId="260"/>
            <ac:cxnSpMk id="19" creationId="{C49DA8F6-BCC1-4447-B54C-57856834B94B}"/>
          </ac:cxnSpMkLst>
        </pc:cxnChg>
      </pc:sldChg>
      <pc:sldChg chg="new del">
        <pc:chgData name="PRISCILA SABRINA BARBOSA" userId="S::priscila.barbosa3@fatec.sp.gov.br::d15ddc24-57de-4055-a575-6afce8e3dcf7" providerId="AD" clId="Web-{49194775-18CD-F6ED-68BD-E6BA85303C36}" dt="2024-02-22T23:57:06.337" v="359"/>
        <pc:sldMkLst>
          <pc:docMk/>
          <pc:sldMk cId="36347328" sldId="261"/>
        </pc:sldMkLst>
      </pc:sldChg>
      <pc:sldChg chg="addSp delSp modSp new">
        <pc:chgData name="PRISCILA SABRINA BARBOSA" userId="S::priscila.barbosa3@fatec.sp.gov.br::d15ddc24-57de-4055-a575-6afce8e3dcf7" providerId="AD" clId="Web-{49194775-18CD-F6ED-68BD-E6BA85303C36}" dt="2024-02-22T23:43:56.164" v="215" actId="1076"/>
        <pc:sldMkLst>
          <pc:docMk/>
          <pc:sldMk cId="1004965205" sldId="261"/>
        </pc:sldMkLst>
        <pc:spChg chg="del">
          <ac:chgData name="PRISCILA SABRINA BARBOSA" userId="S::priscila.barbosa3@fatec.sp.gov.br::d15ddc24-57de-4055-a575-6afce8e3dcf7" providerId="AD" clId="Web-{49194775-18CD-F6ED-68BD-E6BA85303C36}" dt="2024-02-22T23:19:49.446" v="187"/>
          <ac:spMkLst>
            <pc:docMk/>
            <pc:sldMk cId="1004965205" sldId="261"/>
            <ac:spMk id="2" creationId="{CD63843F-143C-173D-008F-60CAD325B116}"/>
          </ac:spMkLst>
        </pc:spChg>
        <pc:spChg chg="del">
          <ac:chgData name="PRISCILA SABRINA BARBOSA" userId="S::priscila.barbosa3@fatec.sp.gov.br::d15ddc24-57de-4055-a575-6afce8e3dcf7" providerId="AD" clId="Web-{49194775-18CD-F6ED-68BD-E6BA85303C36}" dt="2024-02-22T23:19:51.509" v="188"/>
          <ac:spMkLst>
            <pc:docMk/>
            <pc:sldMk cId="1004965205" sldId="261"/>
            <ac:spMk id="3" creationId="{FFB27E1E-9BF2-0B1A-85CA-0C3BC00B02CB}"/>
          </ac:spMkLst>
        </pc:spChg>
        <pc:picChg chg="add del mod">
          <ac:chgData name="PRISCILA SABRINA BARBOSA" userId="S::priscila.barbosa3@fatec.sp.gov.br::d15ddc24-57de-4055-a575-6afce8e3dcf7" providerId="AD" clId="Web-{49194775-18CD-F6ED-68BD-E6BA85303C36}" dt="2024-02-22T23:43:52.335" v="213"/>
          <ac:picMkLst>
            <pc:docMk/>
            <pc:sldMk cId="1004965205" sldId="261"/>
            <ac:picMk id="4" creationId="{9126B2E3-04A6-06E8-CBDC-E0D7C7F6A8AE}"/>
          </ac:picMkLst>
        </pc:picChg>
        <pc:picChg chg="add mod">
          <ac:chgData name="PRISCILA SABRINA BARBOSA" userId="S::priscila.barbosa3@fatec.sp.gov.br::d15ddc24-57de-4055-a575-6afce8e3dcf7" providerId="AD" clId="Web-{49194775-18CD-F6ED-68BD-E6BA85303C36}" dt="2024-02-22T23:43:56.164" v="215" actId="1076"/>
          <ac:picMkLst>
            <pc:docMk/>
            <pc:sldMk cId="1004965205" sldId="261"/>
            <ac:picMk id="5" creationId="{10297969-138E-8FBC-65BB-86AE360D17D6}"/>
          </ac:picMkLst>
        </pc:picChg>
      </pc:sldChg>
      <pc:sldChg chg="addSp delSp modSp new mod ord setBg setClrOvrMap">
        <pc:chgData name="PRISCILA SABRINA BARBOSA" userId="S::priscila.barbosa3@fatec.sp.gov.br::d15ddc24-57de-4055-a575-6afce8e3dcf7" providerId="AD" clId="Web-{49194775-18CD-F6ED-68BD-E6BA85303C36}" dt="2024-02-22T23:59:20.154" v="389"/>
        <pc:sldMkLst>
          <pc:docMk/>
          <pc:sldMk cId="1148944499" sldId="261"/>
        </pc:sldMkLst>
        <pc:spChg chg="mod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2" creationId="{AC6A59DA-A019-45A7-B1AC-22CDBECE5C2F}"/>
          </ac:spMkLst>
        </pc:spChg>
        <pc:spChg chg="add del mod">
          <ac:chgData name="PRISCILA SABRINA BARBOSA" userId="S::priscila.barbosa3@fatec.sp.gov.br::d15ddc24-57de-4055-a575-6afce8e3dcf7" providerId="AD" clId="Web-{49194775-18CD-F6ED-68BD-E6BA85303C36}" dt="2024-02-22T23:58:12.261" v="368"/>
          <ac:spMkLst>
            <pc:docMk/>
            <pc:sldMk cId="1148944499" sldId="261"/>
            <ac:spMk id="3" creationId="{1830B5C0-95A0-FAFA-81A8-9FE05E7EC235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08.183" v="363"/>
          <ac:spMkLst>
            <pc:docMk/>
            <pc:sldMk cId="1148944499" sldId="261"/>
            <ac:spMk id="8" creationId="{09588DA8-065E-4F6F-8EFD-43104AB2E0CF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08.183" v="363"/>
          <ac:spMkLst>
            <pc:docMk/>
            <pc:sldMk cId="1148944499" sldId="261"/>
            <ac:spMk id="10" creationId="{C4285719-470E-454C-AF62-8323075F1F5B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08.183" v="363"/>
          <ac:spMkLst>
            <pc:docMk/>
            <pc:sldMk cId="1148944499" sldId="261"/>
            <ac:spMk id="12" creationId="{CD9FE4EF-C4D8-49A0-B2FF-81D8DB7D8A24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08.183" v="363"/>
          <ac:spMkLst>
            <pc:docMk/>
            <pc:sldMk cId="1148944499" sldId="261"/>
            <ac:spMk id="14" creationId="{4300840D-0A0B-4512-BACA-B439D5B9C57C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08.183" v="363"/>
          <ac:spMkLst>
            <pc:docMk/>
            <pc:sldMk cId="1148944499" sldId="261"/>
            <ac:spMk id="16" creationId="{D2B78728-A580-49A7-84F9-6EF6F583ADE0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08.183" v="363"/>
          <ac:spMkLst>
            <pc:docMk/>
            <pc:sldMk cId="1148944499" sldId="261"/>
            <ac:spMk id="18" creationId="{38FAA1A1-D861-433F-88FA-1E9D6FD31D11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08.183" v="363"/>
          <ac:spMkLst>
            <pc:docMk/>
            <pc:sldMk cId="1148944499" sldId="261"/>
            <ac:spMk id="20" creationId="{8D71EDA1-87BF-4D5D-AB79-F346FD19278A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11.339" v="365"/>
          <ac:spMkLst>
            <pc:docMk/>
            <pc:sldMk cId="1148944499" sldId="261"/>
            <ac:spMk id="22" creationId="{C7D023E4-8DE1-436E-9847-ED6A4B4B04FD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24" creationId="{4D1A5E71-B6B6-486A-8CDC-C7ABD9B903F6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26" creationId="{E32B36D4-0C87-4882-A12C-18A91DBAE28D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12.230" v="367"/>
          <ac:spMkLst>
            <pc:docMk/>
            <pc:sldMk cId="1148944499" sldId="261"/>
            <ac:spMk id="30" creationId="{09588DA8-065E-4F6F-8EFD-43104AB2E0CF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12.230" v="367"/>
          <ac:spMkLst>
            <pc:docMk/>
            <pc:sldMk cId="1148944499" sldId="261"/>
            <ac:spMk id="31" creationId="{C4285719-470E-454C-AF62-8323075F1F5B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12.230" v="367"/>
          <ac:spMkLst>
            <pc:docMk/>
            <pc:sldMk cId="1148944499" sldId="261"/>
            <ac:spMk id="32" creationId="{CD9FE4EF-C4D8-49A0-B2FF-81D8DB7D8A24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12.230" v="367"/>
          <ac:spMkLst>
            <pc:docMk/>
            <pc:sldMk cId="1148944499" sldId="261"/>
            <ac:spMk id="33" creationId="{4300840D-0A0B-4512-BACA-B439D5B9C57C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12.230" v="367"/>
          <ac:spMkLst>
            <pc:docMk/>
            <pc:sldMk cId="1148944499" sldId="261"/>
            <ac:spMk id="34" creationId="{D2B78728-A580-49A7-84F9-6EF6F583ADE0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12.230" v="367"/>
          <ac:spMkLst>
            <pc:docMk/>
            <pc:sldMk cId="1148944499" sldId="261"/>
            <ac:spMk id="35" creationId="{38FAA1A1-D861-433F-88FA-1E9D6FD31D11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12.230" v="367"/>
          <ac:spMkLst>
            <pc:docMk/>
            <pc:sldMk cId="1148944499" sldId="261"/>
            <ac:spMk id="36" creationId="{8D71EDA1-87BF-4D5D-AB79-F346FD19278A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8:12.230" v="367"/>
          <ac:spMkLst>
            <pc:docMk/>
            <pc:sldMk cId="1148944499" sldId="261"/>
            <ac:spMk id="37" creationId="{1830B5C0-95A0-FAFA-81A8-9FE05E7EC235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39" creationId="{8B646C36-EEEC-4D52-8E8E-206F4CD8A3DA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42" creationId="{D649D88F-3460-4C52-888E-001C62B26EE5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43" creationId="{A2B5CBEA-F125-49B6-8335-227C325B112B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44" creationId="{217DD14E-3BC7-413D-B4AB-B92EED2F57C5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45" creationId="{4FB204DF-284E-45F6-A017-79A4DF57BCCB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46" creationId="{6908275D-177E-42F2-8887-134AFE8B70CC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13.310" v="386"/>
          <ac:spMkLst>
            <pc:docMk/>
            <pc:sldMk cId="1148944499" sldId="261"/>
            <ac:spMk id="55" creationId="{489B7BFD-8F45-4093-AD9C-91B15B0503D9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13.310" v="386"/>
          <ac:spMkLst>
            <pc:docMk/>
            <pc:sldMk cId="1148944499" sldId="261"/>
            <ac:spMk id="61" creationId="{498F8FF6-43B4-494A-AF8F-123A4983EDF7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13.310" v="386"/>
          <ac:spMkLst>
            <pc:docMk/>
            <pc:sldMk cId="1148944499" sldId="261"/>
            <ac:spMk id="63" creationId="{2B06059C-C357-4011-82B9-9C0106301384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13.310" v="386"/>
          <ac:spMkLst>
            <pc:docMk/>
            <pc:sldMk cId="1148944499" sldId="261"/>
            <ac:spMk id="65" creationId="{5AFEC601-A132-47EE-B0C2-B38ACD9FCE6F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13.310" v="386"/>
          <ac:spMkLst>
            <pc:docMk/>
            <pc:sldMk cId="1148944499" sldId="261"/>
            <ac:spMk id="67" creationId="{279CAF82-0ECF-42BE-8F37-F71941E5D410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13.310" v="386"/>
          <ac:spMkLst>
            <pc:docMk/>
            <pc:sldMk cId="1148944499" sldId="261"/>
            <ac:spMk id="69" creationId="{218E095B-4870-4AD5-9C41-C16D59523501}"/>
          </ac:spMkLst>
        </pc:spChg>
        <pc:spChg chg="add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73" creationId="{E32B36D4-0C87-4882-A12C-18A91DBAE28D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13.310" v="386"/>
          <ac:spMkLst>
            <pc:docMk/>
            <pc:sldMk cId="1148944499" sldId="261"/>
            <ac:spMk id="78" creationId="{033BC44A-0661-43B4-9C14-FD5963C226AE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13.310" v="386"/>
          <ac:spMkLst>
            <pc:docMk/>
            <pc:sldMk cId="1148944499" sldId="261"/>
            <ac:spMk id="80" creationId="{BE8CB2F0-2F5A-4EBD-B214-E0309C31F578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13.310" v="386"/>
          <ac:spMkLst>
            <pc:docMk/>
            <pc:sldMk cId="1148944499" sldId="261"/>
            <ac:spMk id="82" creationId="{FFD3887D-244B-4EC4-9208-E304984C5D0F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13.310" v="386"/>
          <ac:spMkLst>
            <pc:docMk/>
            <pc:sldMk cId="1148944499" sldId="261"/>
            <ac:spMk id="84" creationId="{97224C31-855E-4593-8A58-5B2B0CC4F537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20.139" v="388"/>
          <ac:spMkLst>
            <pc:docMk/>
            <pc:sldMk cId="1148944499" sldId="261"/>
            <ac:spMk id="86" creationId="{66B332A4-D438-4773-A77F-5ED49A448D9D}"/>
          </ac:spMkLst>
        </pc:spChg>
        <pc:spChg chg="add del">
          <ac:chgData name="PRISCILA SABRINA BARBOSA" userId="S::priscila.barbosa3@fatec.sp.gov.br::d15ddc24-57de-4055-a575-6afce8e3dcf7" providerId="AD" clId="Web-{49194775-18CD-F6ED-68BD-E6BA85303C36}" dt="2024-02-22T23:59:20.139" v="388"/>
          <ac:spMkLst>
            <pc:docMk/>
            <pc:sldMk cId="1148944499" sldId="261"/>
            <ac:spMk id="87" creationId="{DF9AD32D-FF05-44F4-BD4D-9CEE89B71EB9}"/>
          </ac:spMkLst>
        </pc:spChg>
        <pc:spChg chg="add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89" creationId="{8B646C36-EEEC-4D52-8E8E-206F4CD8A3DA}"/>
          </ac:spMkLst>
        </pc:spChg>
        <pc:spChg chg="add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91" creationId="{D649D88F-3460-4C52-888E-001C62B26EE5}"/>
          </ac:spMkLst>
        </pc:spChg>
        <pc:spChg chg="add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92" creationId="{A2B5CBEA-F125-49B6-8335-227C325B112B}"/>
          </ac:spMkLst>
        </pc:spChg>
        <pc:spChg chg="add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93" creationId="{217DD14E-3BC7-413D-B4AB-B92EED2F57C5}"/>
          </ac:spMkLst>
        </pc:spChg>
        <pc:spChg chg="add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94" creationId="{4FB204DF-284E-45F6-A017-79A4DF57BCCB}"/>
          </ac:spMkLst>
        </pc:spChg>
        <pc:spChg chg="add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95" creationId="{6908275D-177E-42F2-8887-134AFE8B70CC}"/>
          </ac:spMkLst>
        </pc:spChg>
        <pc:spChg chg="add">
          <ac:chgData name="PRISCILA SABRINA BARBOSA" userId="S::priscila.barbosa3@fatec.sp.gov.br::d15ddc24-57de-4055-a575-6afce8e3dcf7" providerId="AD" clId="Web-{49194775-18CD-F6ED-68BD-E6BA85303C36}" dt="2024-02-22T23:59:20.154" v="389"/>
          <ac:spMkLst>
            <pc:docMk/>
            <pc:sldMk cId="1148944499" sldId="261"/>
            <ac:spMk id="96" creationId="{4D1A5E71-B6B6-486A-8CDC-C7ABD9B903F6}"/>
          </ac:spMkLst>
        </pc:spChg>
        <pc:grpChg chg="add del">
          <ac:chgData name="PRISCILA SABRINA BARBOSA" userId="S::priscila.barbosa3@fatec.sp.gov.br::d15ddc24-57de-4055-a575-6afce8e3dcf7" providerId="AD" clId="Web-{49194775-18CD-F6ED-68BD-E6BA85303C36}" dt="2024-02-22T23:58:11.339" v="365"/>
          <ac:grpSpMkLst>
            <pc:docMk/>
            <pc:sldMk cId="1148944499" sldId="261"/>
            <ac:grpSpMk id="23" creationId="{1FEC590B-3306-47E9-BD67-97F3F76169A4}"/>
          </ac:grpSpMkLst>
        </pc:grpChg>
        <pc:grpChg chg="add del">
          <ac:chgData name="PRISCILA SABRINA BARBOSA" userId="S::priscila.barbosa3@fatec.sp.gov.br::d15ddc24-57de-4055-a575-6afce8e3dcf7" providerId="AD" clId="Web-{49194775-18CD-F6ED-68BD-E6BA85303C36}" dt="2024-02-22T23:58:11.339" v="365"/>
          <ac:grpSpMkLst>
            <pc:docMk/>
            <pc:sldMk cId="1148944499" sldId="261"/>
            <ac:grpSpMk id="25" creationId="{A47AAF5E-1692-48C9-98FB-6432BF0BC4F7}"/>
          </ac:grpSpMkLst>
        </pc:grpChg>
        <pc:grpChg chg="add del">
          <ac:chgData name="PRISCILA SABRINA BARBOSA" userId="S::priscila.barbosa3@fatec.sp.gov.br::d15ddc24-57de-4055-a575-6afce8e3dcf7" providerId="AD" clId="Web-{49194775-18CD-F6ED-68BD-E6BA85303C36}" dt="2024-02-22T23:59:20.154" v="389"/>
          <ac:grpSpMkLst>
            <pc:docMk/>
            <pc:sldMk cId="1148944499" sldId="261"/>
            <ac:grpSpMk id="28" creationId="{FB9739EB-7F66-433D-841F-AB3CD18700B7}"/>
          </ac:grpSpMkLst>
        </pc:grpChg>
        <pc:grpChg chg="add del">
          <ac:chgData name="PRISCILA SABRINA BARBOSA" userId="S::priscila.barbosa3@fatec.sp.gov.br::d15ddc24-57de-4055-a575-6afce8e3dcf7" providerId="AD" clId="Web-{49194775-18CD-F6ED-68BD-E6BA85303C36}" dt="2024-02-22T23:59:20.154" v="389"/>
          <ac:grpSpMkLst>
            <pc:docMk/>
            <pc:sldMk cId="1148944499" sldId="261"/>
            <ac:grpSpMk id="40" creationId="{E7E9D86A-D513-48F9-851A-5F3725E80003}"/>
          </ac:grpSpMkLst>
        </pc:grpChg>
        <pc:grpChg chg="add del">
          <ac:chgData name="PRISCILA SABRINA BARBOSA" userId="S::priscila.barbosa3@fatec.sp.gov.br::d15ddc24-57de-4055-a575-6afce8e3dcf7" providerId="AD" clId="Web-{49194775-18CD-F6ED-68BD-E6BA85303C36}" dt="2024-02-22T23:59:13.310" v="386"/>
          <ac:grpSpMkLst>
            <pc:docMk/>
            <pc:sldMk cId="1148944499" sldId="261"/>
            <ac:grpSpMk id="57" creationId="{042BC7E5-76DB-4826-8C07-4A49B6353F76}"/>
          </ac:grpSpMkLst>
        </pc:grpChg>
        <pc:grpChg chg="add del">
          <ac:chgData name="PRISCILA SABRINA BARBOSA" userId="S::priscila.barbosa3@fatec.sp.gov.br::d15ddc24-57de-4055-a575-6afce8e3dcf7" providerId="AD" clId="Web-{49194775-18CD-F6ED-68BD-E6BA85303C36}" dt="2024-02-22T23:59:13.310" v="386"/>
          <ac:grpSpMkLst>
            <pc:docMk/>
            <pc:sldMk cId="1148944499" sldId="261"/>
            <ac:grpSpMk id="71" creationId="{FB9739EB-7F66-433D-841F-AB3CD18700B7}"/>
          </ac:grpSpMkLst>
        </pc:grpChg>
        <pc:grpChg chg="add">
          <ac:chgData name="PRISCILA SABRINA BARBOSA" userId="S::priscila.barbosa3@fatec.sp.gov.br::d15ddc24-57de-4055-a575-6afce8e3dcf7" providerId="AD" clId="Web-{49194775-18CD-F6ED-68BD-E6BA85303C36}" dt="2024-02-22T23:59:20.154" v="389"/>
          <ac:grpSpMkLst>
            <pc:docMk/>
            <pc:sldMk cId="1148944499" sldId="261"/>
            <ac:grpSpMk id="75" creationId="{FB9739EB-7F66-433D-841F-AB3CD18700B7}"/>
          </ac:grpSpMkLst>
        </pc:grpChg>
        <pc:grpChg chg="add">
          <ac:chgData name="PRISCILA SABRINA BARBOSA" userId="S::priscila.barbosa3@fatec.sp.gov.br::d15ddc24-57de-4055-a575-6afce8e3dcf7" providerId="AD" clId="Web-{49194775-18CD-F6ED-68BD-E6BA85303C36}" dt="2024-02-22T23:59:20.154" v="389"/>
          <ac:grpSpMkLst>
            <pc:docMk/>
            <pc:sldMk cId="1148944499" sldId="261"/>
            <ac:grpSpMk id="90" creationId="{E7E9D86A-D513-48F9-851A-5F3725E80003}"/>
          </ac:grpSpMkLst>
        </pc:grpChg>
      </pc:sldChg>
      <pc:sldChg chg="addSp delSp modSp new ord">
        <pc:chgData name="PRISCILA SABRINA BARBOSA" userId="S::priscila.barbosa3@fatec.sp.gov.br::d15ddc24-57de-4055-a575-6afce8e3dcf7" providerId="AD" clId="Web-{49194775-18CD-F6ED-68BD-E6BA85303C36}" dt="2024-02-22T23:24:46.208" v="198"/>
        <pc:sldMkLst>
          <pc:docMk/>
          <pc:sldMk cId="3659769040" sldId="262"/>
        </pc:sldMkLst>
        <pc:spChg chg="del">
          <ac:chgData name="PRISCILA SABRINA BARBOSA" userId="S::priscila.barbosa3@fatec.sp.gov.br::d15ddc24-57de-4055-a575-6afce8e3dcf7" providerId="AD" clId="Web-{49194775-18CD-F6ED-68BD-E6BA85303C36}" dt="2024-02-22T23:24:08.988" v="192"/>
          <ac:spMkLst>
            <pc:docMk/>
            <pc:sldMk cId="3659769040" sldId="262"/>
            <ac:spMk id="2" creationId="{9E5455F6-FCE2-10F8-E38C-B8EF18B6987B}"/>
          </ac:spMkLst>
        </pc:spChg>
        <pc:spChg chg="del">
          <ac:chgData name="PRISCILA SABRINA BARBOSA" userId="S::priscila.barbosa3@fatec.sp.gov.br::d15ddc24-57de-4055-a575-6afce8e3dcf7" providerId="AD" clId="Web-{49194775-18CD-F6ED-68BD-E6BA85303C36}" dt="2024-02-22T23:24:11.910" v="193"/>
          <ac:spMkLst>
            <pc:docMk/>
            <pc:sldMk cId="3659769040" sldId="262"/>
            <ac:spMk id="3" creationId="{4D674850-6C68-8A93-8372-1C2765C90D36}"/>
          </ac:spMkLst>
        </pc:spChg>
        <pc:picChg chg="add mod">
          <ac:chgData name="PRISCILA SABRINA BARBOSA" userId="S::priscila.barbosa3@fatec.sp.gov.br::d15ddc24-57de-4055-a575-6afce8e3dcf7" providerId="AD" clId="Web-{49194775-18CD-F6ED-68BD-E6BA85303C36}" dt="2024-02-22T23:24:16.082" v="194"/>
          <ac:picMkLst>
            <pc:docMk/>
            <pc:sldMk cId="3659769040" sldId="262"/>
            <ac:picMk id="4" creationId="{9ED93209-314F-BFC3-62A9-A4E626B175E2}"/>
          </ac:picMkLst>
        </pc:picChg>
      </pc:sldChg>
      <pc:sldChg chg="delSp new">
        <pc:chgData name="PRISCILA SABRINA BARBOSA" userId="S::priscila.barbosa3@fatec.sp.gov.br::d15ddc24-57de-4055-a575-6afce8e3dcf7" providerId="AD" clId="Web-{49194775-18CD-F6ED-68BD-E6BA85303C36}" dt="2024-02-22T23:24:34.958" v="197"/>
        <pc:sldMkLst>
          <pc:docMk/>
          <pc:sldMk cId="2209118065" sldId="263"/>
        </pc:sldMkLst>
        <pc:spChg chg="del">
          <ac:chgData name="PRISCILA SABRINA BARBOSA" userId="S::priscila.barbosa3@fatec.sp.gov.br::d15ddc24-57de-4055-a575-6afce8e3dcf7" providerId="AD" clId="Web-{49194775-18CD-F6ED-68BD-E6BA85303C36}" dt="2024-02-22T23:24:33.864" v="196"/>
          <ac:spMkLst>
            <pc:docMk/>
            <pc:sldMk cId="2209118065" sldId="263"/>
            <ac:spMk id="2" creationId="{EE18DA80-5077-AAB2-5F99-09C7B82C19C0}"/>
          </ac:spMkLst>
        </pc:spChg>
        <pc:spChg chg="del">
          <ac:chgData name="PRISCILA SABRINA BARBOSA" userId="S::priscila.barbosa3@fatec.sp.gov.br::d15ddc24-57de-4055-a575-6afce8e3dcf7" providerId="AD" clId="Web-{49194775-18CD-F6ED-68BD-E6BA85303C36}" dt="2024-02-22T23:24:34.958" v="197"/>
          <ac:spMkLst>
            <pc:docMk/>
            <pc:sldMk cId="2209118065" sldId="263"/>
            <ac:spMk id="3" creationId="{BB2A8288-1EFD-572F-1D0F-C22F50AC5118}"/>
          </ac:spMkLst>
        </pc:spChg>
      </pc:sldChg>
      <pc:sldChg chg="addSp delSp modSp new">
        <pc:chgData name="PRISCILA SABRINA BARBOSA" userId="S::priscila.barbosa3@fatec.sp.gov.br::d15ddc24-57de-4055-a575-6afce8e3dcf7" providerId="AD" clId="Web-{49194775-18CD-F6ED-68BD-E6BA85303C36}" dt="2024-02-22T23:42:08.844" v="212" actId="1076"/>
        <pc:sldMkLst>
          <pc:docMk/>
          <pc:sldMk cId="3813721043" sldId="264"/>
        </pc:sldMkLst>
        <pc:spChg chg="del">
          <ac:chgData name="PRISCILA SABRINA BARBOSA" userId="S::priscila.barbosa3@fatec.sp.gov.br::d15ddc24-57de-4055-a575-6afce8e3dcf7" providerId="AD" clId="Web-{49194775-18CD-F6ED-68BD-E6BA85303C36}" dt="2024-02-22T23:25:00.334" v="200"/>
          <ac:spMkLst>
            <pc:docMk/>
            <pc:sldMk cId="3813721043" sldId="264"/>
            <ac:spMk id="2" creationId="{CF2A218E-29EE-7690-60DA-FA3B44447AEC}"/>
          </ac:spMkLst>
        </pc:spChg>
        <pc:spChg chg="del">
          <ac:chgData name="PRISCILA SABRINA BARBOSA" userId="S::priscila.barbosa3@fatec.sp.gov.br::d15ddc24-57de-4055-a575-6afce8e3dcf7" providerId="AD" clId="Web-{49194775-18CD-F6ED-68BD-E6BA85303C36}" dt="2024-02-22T23:25:02.959" v="201"/>
          <ac:spMkLst>
            <pc:docMk/>
            <pc:sldMk cId="3813721043" sldId="264"/>
            <ac:spMk id="3" creationId="{4F40A7E6-2A00-4CE7-2EAF-027960F6B1E8}"/>
          </ac:spMkLst>
        </pc:spChg>
        <pc:picChg chg="add del mod">
          <ac:chgData name="PRISCILA SABRINA BARBOSA" userId="S::priscila.barbosa3@fatec.sp.gov.br::d15ddc24-57de-4055-a575-6afce8e3dcf7" providerId="AD" clId="Web-{49194775-18CD-F6ED-68BD-E6BA85303C36}" dt="2024-02-22T23:42:03.094" v="210"/>
          <ac:picMkLst>
            <pc:docMk/>
            <pc:sldMk cId="3813721043" sldId="264"/>
            <ac:picMk id="4" creationId="{5E734904-5282-3A24-0B4E-6103FE922736}"/>
          </ac:picMkLst>
        </pc:picChg>
        <pc:picChg chg="add mod">
          <ac:chgData name="PRISCILA SABRINA BARBOSA" userId="S::priscila.barbosa3@fatec.sp.gov.br::d15ddc24-57de-4055-a575-6afce8e3dcf7" providerId="AD" clId="Web-{49194775-18CD-F6ED-68BD-E6BA85303C36}" dt="2024-02-22T23:42:08.844" v="212" actId="1076"/>
          <ac:picMkLst>
            <pc:docMk/>
            <pc:sldMk cId="3813721043" sldId="264"/>
            <ac:picMk id="5" creationId="{DAF57741-69A9-1F0D-38FD-5EEDDCA2087F}"/>
          </ac:picMkLst>
        </pc:picChg>
      </pc:sldChg>
      <pc:sldChg chg="addSp delSp modSp new">
        <pc:chgData name="PRISCILA SABRINA BARBOSA" userId="S::priscila.barbosa3@fatec.sp.gov.br::d15ddc24-57de-4055-a575-6afce8e3dcf7" providerId="AD" clId="Web-{49194775-18CD-F6ED-68BD-E6BA85303C36}" dt="2024-02-22T23:35:57.985" v="209" actId="1076"/>
        <pc:sldMkLst>
          <pc:docMk/>
          <pc:sldMk cId="305120353" sldId="265"/>
        </pc:sldMkLst>
        <pc:spChg chg="del">
          <ac:chgData name="PRISCILA SABRINA BARBOSA" userId="S::priscila.barbosa3@fatec.sp.gov.br::d15ddc24-57de-4055-a575-6afce8e3dcf7" providerId="AD" clId="Web-{49194775-18CD-F6ED-68BD-E6BA85303C36}" dt="2024-02-22T23:31:31.834" v="206"/>
          <ac:spMkLst>
            <pc:docMk/>
            <pc:sldMk cId="305120353" sldId="265"/>
            <ac:spMk id="2" creationId="{87B45D2F-FF72-CA7A-4213-A64652791FBD}"/>
          </ac:spMkLst>
        </pc:spChg>
        <pc:spChg chg="del">
          <ac:chgData name="PRISCILA SABRINA BARBOSA" userId="S::priscila.barbosa3@fatec.sp.gov.br::d15ddc24-57de-4055-a575-6afce8e3dcf7" providerId="AD" clId="Web-{49194775-18CD-F6ED-68BD-E6BA85303C36}" dt="2024-02-22T23:31:35.725" v="207"/>
          <ac:spMkLst>
            <pc:docMk/>
            <pc:sldMk cId="305120353" sldId="265"/>
            <ac:spMk id="3" creationId="{46B2D457-B3DC-CCDD-4B7A-89A18EEC6AA6}"/>
          </ac:spMkLst>
        </pc:spChg>
        <pc:picChg chg="add mod">
          <ac:chgData name="PRISCILA SABRINA BARBOSA" userId="S::priscila.barbosa3@fatec.sp.gov.br::d15ddc24-57de-4055-a575-6afce8e3dcf7" providerId="AD" clId="Web-{49194775-18CD-F6ED-68BD-E6BA85303C36}" dt="2024-02-22T23:35:57.985" v="209" actId="1076"/>
          <ac:picMkLst>
            <pc:docMk/>
            <pc:sldMk cId="305120353" sldId="265"/>
            <ac:picMk id="4" creationId="{5B5795CF-FE31-72A7-156E-A86FCD00D6F0}"/>
          </ac:picMkLst>
        </pc:picChg>
      </pc:sldChg>
    </pc:docChg>
  </pc:docChgLst>
  <pc:docChgLst>
    <pc:chgData name="LEANDRO ALVES DA SILVA" userId="S::leandro.silva379@fatec.sp.gov.br::7fe3333d-5ea8-4019-b086-92d0fde31c08" providerId="AD" clId="Web-{E60E2D39-1133-7E22-8994-E1322BC50CB2}"/>
    <pc:docChg chg="addSld delSld modSld sldOrd addMainMaster delMainMaster">
      <pc:chgData name="LEANDRO ALVES DA SILVA" userId="S::leandro.silva379@fatec.sp.gov.br::7fe3333d-5ea8-4019-b086-92d0fde31c08" providerId="AD" clId="Web-{E60E2D39-1133-7E22-8994-E1322BC50CB2}" dt="2024-02-23T00:01:34.082" v="413"/>
      <pc:docMkLst>
        <pc:docMk/>
      </pc:docMkLst>
      <pc:sldChg chg="addSp delSp modSp del">
        <pc:chgData name="LEANDRO ALVES DA SILVA" userId="S::leandro.silva379@fatec.sp.gov.br::7fe3333d-5ea8-4019-b086-92d0fde31c08" providerId="AD" clId="Web-{E60E2D39-1133-7E22-8994-E1322BC50CB2}" dt="2024-02-22T23:11:50.408" v="60"/>
        <pc:sldMkLst>
          <pc:docMk/>
          <pc:sldMk cId="2210866551" sldId="256"/>
        </pc:sldMkLst>
        <pc:spChg chg="mod">
          <ac:chgData name="LEANDRO ALVES DA SILVA" userId="S::leandro.silva379@fatec.sp.gov.br::7fe3333d-5ea8-4019-b086-92d0fde31c08" providerId="AD" clId="Web-{E60E2D39-1133-7E22-8994-E1322BC50CB2}" dt="2024-02-22T23:04:17.193" v="49" actId="1076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LEANDRO ALVES DA SILVA" userId="S::leandro.silva379@fatec.sp.gov.br::7fe3333d-5ea8-4019-b086-92d0fde31c08" providerId="AD" clId="Web-{E60E2D39-1133-7E22-8994-E1322BC50CB2}" dt="2024-02-22T23:04:04.677" v="46" actId="1076"/>
          <ac:spMkLst>
            <pc:docMk/>
            <pc:sldMk cId="2210866551" sldId="256"/>
            <ac:spMk id="3" creationId="{00000000-0000-0000-0000-000000000000}"/>
          </ac:spMkLst>
        </pc:spChg>
        <pc:picChg chg="add del mod">
          <ac:chgData name="LEANDRO ALVES DA SILVA" userId="S::leandro.silva379@fatec.sp.gov.br::7fe3333d-5ea8-4019-b086-92d0fde31c08" providerId="AD" clId="Web-{E60E2D39-1133-7E22-8994-E1322BC50CB2}" dt="2024-02-22T23:05:03.194" v="51"/>
          <ac:picMkLst>
            <pc:docMk/>
            <pc:sldMk cId="2210866551" sldId="256"/>
            <ac:picMk id="4" creationId="{5607377F-7595-0D7E-CC20-D56CA101FC6A}"/>
          </ac:picMkLst>
        </pc:picChg>
        <pc:picChg chg="add del mod">
          <ac:chgData name="LEANDRO ALVES DA SILVA" userId="S::leandro.silva379@fatec.sp.gov.br::7fe3333d-5ea8-4019-b086-92d0fde31c08" providerId="AD" clId="Web-{E60E2D39-1133-7E22-8994-E1322BC50CB2}" dt="2024-02-22T23:05:51.180" v="53"/>
          <ac:picMkLst>
            <pc:docMk/>
            <pc:sldMk cId="2210866551" sldId="256"/>
            <ac:picMk id="5" creationId="{B1FE5536-001C-9B20-060B-0066DCCE24E4}"/>
          </ac:picMkLst>
        </pc:picChg>
        <pc:picChg chg="add del mod">
          <ac:chgData name="LEANDRO ALVES DA SILVA" userId="S::leandro.silva379@fatec.sp.gov.br::7fe3333d-5ea8-4019-b086-92d0fde31c08" providerId="AD" clId="Web-{E60E2D39-1133-7E22-8994-E1322BC50CB2}" dt="2024-02-22T23:10:55.906" v="59"/>
          <ac:picMkLst>
            <pc:docMk/>
            <pc:sldMk cId="2210866551" sldId="256"/>
            <ac:picMk id="6" creationId="{861CFB8C-E00C-0BC7-8A38-4EED86697152}"/>
          </ac:picMkLst>
        </pc:picChg>
        <pc:picChg chg="add mod">
          <ac:chgData name="LEANDRO ALVES DA SILVA" userId="S::leandro.silva379@fatec.sp.gov.br::7fe3333d-5ea8-4019-b086-92d0fde31c08" providerId="AD" clId="Web-{E60E2D39-1133-7E22-8994-E1322BC50CB2}" dt="2024-02-22T23:10:53.328" v="58"/>
          <ac:picMkLst>
            <pc:docMk/>
            <pc:sldMk cId="2210866551" sldId="256"/>
            <ac:picMk id="7" creationId="{B2B8B317-71F1-814A-9C5C-70558ECBC838}"/>
          </ac:picMkLst>
        </pc:picChg>
      </pc:sldChg>
      <pc:sldChg chg="modSp new del">
        <pc:chgData name="LEANDRO ALVES DA SILVA" userId="S::leandro.silva379@fatec.sp.gov.br::7fe3333d-5ea8-4019-b086-92d0fde31c08" providerId="AD" clId="Web-{E60E2D39-1133-7E22-8994-E1322BC50CB2}" dt="2024-02-22T22:56:34.884" v="24"/>
        <pc:sldMkLst>
          <pc:docMk/>
          <pc:sldMk cId="741555634" sldId="257"/>
        </pc:sldMkLst>
        <pc:spChg chg="mod">
          <ac:chgData name="LEANDRO ALVES DA SILVA" userId="S::leandro.silva379@fatec.sp.gov.br::7fe3333d-5ea8-4019-b086-92d0fde31c08" providerId="AD" clId="Web-{E60E2D39-1133-7E22-8994-E1322BC50CB2}" dt="2024-02-22T22:56:26.447" v="23" actId="20577"/>
          <ac:spMkLst>
            <pc:docMk/>
            <pc:sldMk cId="741555634" sldId="257"/>
            <ac:spMk id="2" creationId="{EF8A9726-E8A0-47E7-DF36-EB3551A8A6F0}"/>
          </ac:spMkLst>
        </pc:spChg>
      </pc:sldChg>
      <pc:sldChg chg="addSp delSp modSp new mod setBg modClrScheme delDesignElem chgLayout">
        <pc:chgData name="LEANDRO ALVES DA SILVA" userId="S::leandro.silva379@fatec.sp.gov.br::7fe3333d-5ea8-4019-b086-92d0fde31c08" providerId="AD" clId="Web-{E60E2D39-1133-7E22-8994-E1322BC50CB2}" dt="2024-02-22T23:56:23.636" v="354"/>
        <pc:sldMkLst>
          <pc:docMk/>
          <pc:sldMk cId="3564245252" sldId="257"/>
        </pc:sldMkLst>
        <pc:spChg chg="mod ord">
          <ac:chgData name="LEANDRO ALVES DA SILVA" userId="S::leandro.silva379@fatec.sp.gov.br::7fe3333d-5ea8-4019-b086-92d0fde31c08" providerId="AD" clId="Web-{E60E2D39-1133-7E22-8994-E1322BC50CB2}" dt="2024-02-22T23:56:23.636" v="354"/>
          <ac:spMkLst>
            <pc:docMk/>
            <pc:sldMk cId="3564245252" sldId="257"/>
            <ac:spMk id="2" creationId="{EA55D6E4-C3C8-4389-6486-D9C4FC603AF7}"/>
          </ac:spMkLst>
        </pc:spChg>
        <pc:spChg chg="mod">
          <ac:chgData name="LEANDRO ALVES DA SILVA" userId="S::leandro.silva379@fatec.sp.gov.br::7fe3333d-5ea8-4019-b086-92d0fde31c08" providerId="AD" clId="Web-{E60E2D39-1133-7E22-8994-E1322BC50CB2}" dt="2024-02-22T23:47:58.639" v="337"/>
          <ac:spMkLst>
            <pc:docMk/>
            <pc:sldMk cId="3564245252" sldId="257"/>
            <ac:spMk id="6" creationId="{024E9F3F-2CF8-AE22-96BB-DF01206D1680}"/>
          </ac:spMkLst>
        </pc:spChg>
        <pc:spChg chg="add del mod ord">
          <ac:chgData name="LEANDRO ALVES DA SILVA" userId="S::leandro.silva379@fatec.sp.gov.br::7fe3333d-5ea8-4019-b086-92d0fde31c08" providerId="AD" clId="Web-{E60E2D39-1133-7E22-8994-E1322BC50CB2}" dt="2024-02-22T23:30:59.596" v="145"/>
          <ac:spMkLst>
            <pc:docMk/>
            <pc:sldMk cId="3564245252" sldId="257"/>
            <ac:spMk id="6" creationId="{DCB2FC91-738D-F1B8-8D38-23BC00080470}"/>
          </ac:spMkLst>
        </pc:spChg>
        <pc:spChg chg="mod ord">
          <ac:chgData name="LEANDRO ALVES DA SILVA" userId="S::leandro.silva379@fatec.sp.gov.br::7fe3333d-5ea8-4019-b086-92d0fde31c08" providerId="AD" clId="Web-{E60E2D39-1133-7E22-8994-E1322BC50CB2}" dt="2024-02-22T23:54:30.711" v="352"/>
          <ac:spMkLst>
            <pc:docMk/>
            <pc:sldMk cId="3564245252" sldId="257"/>
            <ac:spMk id="8" creationId="{1C6EA337-FFE6-94ED-8960-F0B30AD27782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30:44.158" v="140"/>
          <ac:spMkLst>
            <pc:docMk/>
            <pc:sldMk cId="3564245252" sldId="257"/>
            <ac:spMk id="11" creationId="{A99399E6-BDF4-9E20-6FEC-608A822F7443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29:52.829" v="106"/>
          <ac:spMkLst>
            <pc:docMk/>
            <pc:sldMk cId="3564245252" sldId="257"/>
            <ac:spMk id="12" creationId="{5A0118C5-4F8D-4CF4-BADD-53FEACC6C42A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30:42.580" v="138"/>
          <ac:spMkLst>
            <pc:docMk/>
            <pc:sldMk cId="3564245252" sldId="257"/>
            <ac:spMk id="13" creationId="{B55FD665-F545-0F4B-D4D3-2E987DEA0B4E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31:01.518" v="146"/>
          <ac:spMkLst>
            <pc:docMk/>
            <pc:sldMk cId="3564245252" sldId="257"/>
            <ac:spMk id="21" creationId="{7760DB25-9E59-7AD1-C7B5-236C646A61FF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29:52.829" v="106"/>
          <ac:spMkLst>
            <pc:docMk/>
            <pc:sldMk cId="3564245252" sldId="257"/>
            <ac:spMk id="22" creationId="{EAED1919-54A1-41C9-B30B-A3FF3F58E38B}"/>
          </ac:spMkLst>
        </pc:spChg>
        <pc:spChg chg="add mod">
          <ac:chgData name="LEANDRO ALVES DA SILVA" userId="S::leandro.silva379@fatec.sp.gov.br::7fe3333d-5ea8-4019-b086-92d0fde31c08" providerId="AD" clId="Web-{E60E2D39-1133-7E22-8994-E1322BC50CB2}" dt="2024-02-22T23:54:30.711" v="352"/>
          <ac:spMkLst>
            <pc:docMk/>
            <pc:sldMk cId="3564245252" sldId="257"/>
            <ac:spMk id="23" creationId="{1B28B708-52D2-2647-C051-6E9D115DDB7D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29:52.829" v="106"/>
          <ac:spMkLst>
            <pc:docMk/>
            <pc:sldMk cId="3564245252" sldId="257"/>
            <ac:spMk id="28" creationId="{FFFEB18F-F81F-4CED-BE64-EB888A77C3B8}"/>
          </ac:spMkLst>
        </pc:spChg>
        <pc:spChg chg="add mod ord">
          <ac:chgData name="LEANDRO ALVES DA SILVA" userId="S::leandro.silva379@fatec.sp.gov.br::7fe3333d-5ea8-4019-b086-92d0fde31c08" providerId="AD" clId="Web-{E60E2D39-1133-7E22-8994-E1322BC50CB2}" dt="2024-02-22T23:54:30.711" v="352"/>
          <ac:spMkLst>
            <pc:docMk/>
            <pc:sldMk cId="3564245252" sldId="257"/>
            <ac:spMk id="29" creationId="{2F3B6987-2786-9557-B75A-C801E4A3C9A2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3:52.959" v="306"/>
          <ac:spMkLst>
            <pc:docMk/>
            <pc:sldMk cId="3564245252" sldId="257"/>
            <ac:spMk id="31" creationId="{E8D41CF8-5232-42BC-8D05-AFEDE215398E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3:52.959" v="306"/>
          <ac:spMkLst>
            <pc:docMk/>
            <pc:sldMk cId="3564245252" sldId="257"/>
            <ac:spMk id="32" creationId="{49237091-E62C-4878-AA4C-0B9995ADB28F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49.248" v="329"/>
          <ac:spMkLst>
            <pc:docMk/>
            <pc:sldMk cId="3564245252" sldId="257"/>
            <ac:spMk id="33" creationId="{E5F17139-31EE-46AC-B04F-DBBD852DD6CB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3:43.319" v="300"/>
          <ac:spMkLst>
            <pc:docMk/>
            <pc:sldMk cId="3564245252" sldId="257"/>
            <ac:spMk id="34" creationId="{3B47FC9C-2ED3-4100-A4EF-E8CDFEE106C9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3:54.866" v="308"/>
          <ac:spMkLst>
            <pc:docMk/>
            <pc:sldMk cId="3564245252" sldId="257"/>
            <ac:spMk id="35" creationId="{02D44074-0B69-4F0C-A7B3-5645CE40D8E3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3:45.006" v="302"/>
          <ac:spMkLst>
            <pc:docMk/>
            <pc:sldMk cId="3564245252" sldId="257"/>
            <ac:spMk id="37" creationId="{3F24A09B-713F-43FC-AB6E-B88083968522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3:57.272" v="310"/>
          <ac:spMkLst>
            <pc:docMk/>
            <pc:sldMk cId="3564245252" sldId="257"/>
            <ac:spMk id="38" creationId="{C18B47EC-880C-488C-A09F-1082C7675DB4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3:57.272" v="310"/>
          <ac:spMkLst>
            <pc:docMk/>
            <pc:sldMk cId="3564245252" sldId="257"/>
            <ac:spMk id="39" creationId="{44BF5144-F7BD-4540-9CFD-700A8426DAFE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49.248" v="329"/>
          <ac:spMkLst>
            <pc:docMk/>
            <pc:sldMk cId="3564245252" sldId="257"/>
            <ac:spMk id="40" creationId="{B5DC987A-A8C7-4C23-9BF5-33E9F6F21DCB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3:59.038" v="312"/>
          <ac:spMkLst>
            <pc:docMk/>
            <pc:sldMk cId="3564245252" sldId="257"/>
            <ac:spMk id="41" creationId="{4845A0EE-C4C8-4AE1-B3C6-1261368AC036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49.248" v="329"/>
          <ac:spMkLst>
            <pc:docMk/>
            <pc:sldMk cId="3564245252" sldId="257"/>
            <ac:spMk id="42" creationId="{F213F2CF-C6DF-4CE1-A6F0-E3B1BFBB0B23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4:10.850" v="314"/>
          <ac:spMkLst>
            <pc:docMk/>
            <pc:sldMk cId="3564245252" sldId="257"/>
            <ac:spMk id="43" creationId="{3B47FC9C-2ED3-4100-A4EF-E8CDFEE106C9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49.248" v="329"/>
          <ac:spMkLst>
            <pc:docMk/>
            <pc:sldMk cId="3564245252" sldId="257"/>
            <ac:spMk id="44" creationId="{84325C15-4820-4911-B66E-A5F917CFAE58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49.248" v="329"/>
          <ac:spMkLst>
            <pc:docMk/>
            <pc:sldMk cId="3564245252" sldId="257"/>
            <ac:spMk id="45" creationId="{AAD42DD4-86F6-4FD2-869F-32D35E310CF6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49.248" v="329"/>
          <ac:spMkLst>
            <pc:docMk/>
            <pc:sldMk cId="3564245252" sldId="257"/>
            <ac:spMk id="46" creationId="{4C36B8C5-0DEB-41B5-911D-572E2E835E3C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4:30.711" v="352"/>
          <ac:spMkLst>
            <pc:docMk/>
            <pc:sldMk cId="3564245252" sldId="257"/>
            <ac:spMk id="47" creationId="{3F24A09B-713F-43FC-AB6E-B88083968522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4:15.367" v="341"/>
          <ac:spMkLst>
            <pc:docMk/>
            <pc:sldMk cId="3564245252" sldId="257"/>
            <ac:spMk id="51" creationId="{E8D41CF8-5232-42BC-8D05-AFEDE215398E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6:23.636" v="354"/>
          <ac:spMkLst>
            <pc:docMk/>
            <pc:sldMk cId="3564245252" sldId="257"/>
            <ac:spMk id="52" creationId="{C18B47EC-880C-488C-A09F-1082C7675DB4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51.639" v="333"/>
          <ac:spMkLst>
            <pc:docMk/>
            <pc:sldMk cId="3564245252" sldId="257"/>
            <ac:spMk id="53" creationId="{9D8233B0-41B5-4D9A-AEEC-13DB66A8C9B5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6:23.636" v="354"/>
          <ac:spMkLst>
            <pc:docMk/>
            <pc:sldMk cId="3564245252" sldId="257"/>
            <ac:spMk id="55" creationId="{44BF5144-F7BD-4540-9CFD-700A8426DAFE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4:15.367" v="341"/>
          <ac:spMkLst>
            <pc:docMk/>
            <pc:sldMk cId="3564245252" sldId="257"/>
            <ac:spMk id="56" creationId="{49237091-E62C-4878-AA4C-0B9995ADB28F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51.639" v="333"/>
          <ac:spMkLst>
            <pc:docMk/>
            <pc:sldMk cId="3564245252" sldId="257"/>
            <ac:spMk id="57" creationId="{E659831F-0D9A-4C63-9EBB-8435B85A440F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4:19.821" v="343"/>
          <ac:spMkLst>
            <pc:docMk/>
            <pc:sldMk cId="3564245252" sldId="257"/>
            <ac:spMk id="58" creationId="{5E6B3632-31A7-4B9A-9B3B-DAADD1D372BA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53.623" v="335"/>
          <ac:spMkLst>
            <pc:docMk/>
            <pc:sldMk cId="3564245252" sldId="257"/>
            <ac:spMk id="59" creationId="{BACC6370-2D7E-4714-9D71-7542949D7D5D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53.623" v="335"/>
          <ac:spMkLst>
            <pc:docMk/>
            <pc:sldMk cId="3564245252" sldId="257"/>
            <ac:spMk id="60" creationId="{256B2C21-A230-48C0-8DF1-C46611373C44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53.623" v="335"/>
          <ac:spMkLst>
            <pc:docMk/>
            <pc:sldMk cId="3564245252" sldId="257"/>
            <ac:spMk id="61" creationId="{3847E18C-932D-4C95-AABA-FEC7C9499AD7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53.623" v="335"/>
          <ac:spMkLst>
            <pc:docMk/>
            <pc:sldMk cId="3564245252" sldId="257"/>
            <ac:spMk id="62" creationId="{3150CB11-0C61-439E-910F-5787759E72A0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53.623" v="335"/>
          <ac:spMkLst>
            <pc:docMk/>
            <pc:sldMk cId="3564245252" sldId="257"/>
            <ac:spMk id="63" creationId="{43F8A58B-5155-44CE-A5FF-7647B47D0A7A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53.623" v="335"/>
          <ac:spMkLst>
            <pc:docMk/>
            <pc:sldMk cId="3564245252" sldId="257"/>
            <ac:spMk id="64" creationId="{443F2ACA-E6D6-4028-82DD-F03C262D5DE6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4:23.883" v="345"/>
          <ac:spMkLst>
            <pc:docMk/>
            <pc:sldMk cId="3564245252" sldId="257"/>
            <ac:spMk id="65" creationId="{4845A0EE-C4C8-4AE1-B3C6-1261368AC036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58.639" v="337"/>
          <ac:spMkLst>
            <pc:docMk/>
            <pc:sldMk cId="3564245252" sldId="257"/>
            <ac:spMk id="66" creationId="{7301F447-EEF7-48F5-AF73-7566EE7F64AD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58.639" v="337"/>
          <ac:spMkLst>
            <pc:docMk/>
            <pc:sldMk cId="3564245252" sldId="257"/>
            <ac:spMk id="67" creationId="{F7117410-A2A4-4085-9ADC-46744551DBDE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47:58.639" v="337"/>
          <ac:spMkLst>
            <pc:docMk/>
            <pc:sldMk cId="3564245252" sldId="257"/>
            <ac:spMk id="68" creationId="{99F74EB5-E547-4FB4-95F5-BCC788F3C4A0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4:26.102" v="347"/>
          <ac:spMkLst>
            <pc:docMk/>
            <pc:sldMk cId="3564245252" sldId="257"/>
            <ac:spMk id="69" creationId="{02D44074-0B69-4F0C-A7B3-5645CE40D8E3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4:28.430" v="349"/>
          <ac:spMkLst>
            <pc:docMk/>
            <pc:sldMk cId="3564245252" sldId="257"/>
            <ac:spMk id="71" creationId="{3B47FC9C-2ED3-4100-A4EF-E8CDFEE106C9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42:24.066" v="298"/>
          <ac:spMkLst>
            <pc:docMk/>
            <pc:sldMk cId="3564245252" sldId="257"/>
            <ac:spMk id="200" creationId="{2BCEA7C5-B171-A466-2CB0-531A30E53567}"/>
          </ac:spMkLst>
        </pc:spChg>
        <pc:grpChg chg="add del">
          <ac:chgData name="LEANDRO ALVES DA SILVA" userId="S::leandro.silva379@fatec.sp.gov.br::7fe3333d-5ea8-4019-b086-92d0fde31c08" providerId="AD" clId="Web-{E60E2D39-1133-7E22-8994-E1322BC50CB2}" dt="2024-02-22T23:29:52.829" v="106"/>
          <ac:grpSpMkLst>
            <pc:docMk/>
            <pc:sldMk cId="3564245252" sldId="257"/>
            <ac:grpSpMk id="14" creationId="{00C7DD97-49DC-4BFD-951D-CFF51B976DE9}"/>
          </ac:grpSpMkLst>
        </pc:grpChg>
        <pc:grpChg chg="add del">
          <ac:chgData name="LEANDRO ALVES DA SILVA" userId="S::leandro.silva379@fatec.sp.gov.br::7fe3333d-5ea8-4019-b086-92d0fde31c08" providerId="AD" clId="Web-{E60E2D39-1133-7E22-8994-E1322BC50CB2}" dt="2024-02-22T23:29:52.829" v="106"/>
          <ac:grpSpMkLst>
            <pc:docMk/>
            <pc:sldMk cId="3564245252" sldId="257"/>
            <ac:grpSpMk id="18" creationId="{176786CF-68E6-476D-909E-8522718B7BE0}"/>
          </ac:grpSpMkLst>
        </pc:grpChg>
        <pc:grpChg chg="add del">
          <ac:chgData name="LEANDRO ALVES DA SILVA" userId="S::leandro.silva379@fatec.sp.gov.br::7fe3333d-5ea8-4019-b086-92d0fde31c08" providerId="AD" clId="Web-{E60E2D39-1133-7E22-8994-E1322BC50CB2}" dt="2024-02-22T23:29:52.829" v="106"/>
          <ac:grpSpMkLst>
            <pc:docMk/>
            <pc:sldMk cId="3564245252" sldId="257"/>
            <ac:grpSpMk id="24" creationId="{00E015F5-1A99-4E40-BC3D-7707802996B5}"/>
          </ac:grpSpMkLst>
        </pc:grpChg>
        <pc:grpChg chg="add del">
          <ac:chgData name="LEANDRO ALVES DA SILVA" userId="S::leandro.silva379@fatec.sp.gov.br::7fe3333d-5ea8-4019-b086-92d0fde31c08" providerId="AD" clId="Web-{E60E2D39-1133-7E22-8994-E1322BC50CB2}" dt="2024-02-22T23:29:52.829" v="106"/>
          <ac:grpSpMkLst>
            <pc:docMk/>
            <pc:sldMk cId="3564245252" sldId="257"/>
            <ac:grpSpMk id="30" creationId="{A04977CB-3825-471A-A590-C57F8C350306}"/>
          </ac:grpSpMkLst>
        </pc:grpChg>
        <pc:grpChg chg="add del">
          <ac:chgData name="LEANDRO ALVES DA SILVA" userId="S::leandro.silva379@fatec.sp.gov.br::7fe3333d-5ea8-4019-b086-92d0fde31c08" providerId="AD" clId="Web-{E60E2D39-1133-7E22-8994-E1322BC50CB2}" dt="2024-02-22T23:47:50.264" v="331"/>
          <ac:grpSpMkLst>
            <pc:docMk/>
            <pc:sldMk cId="3564245252" sldId="257"/>
            <ac:grpSpMk id="48" creationId="{1E5539EC-8CB8-002F-68C6-678840282659}"/>
          </ac:grpSpMkLst>
        </pc:grpChg>
        <pc:grpChg chg="add del">
          <ac:chgData name="LEANDRO ALVES DA SILVA" userId="S::leandro.silva379@fatec.sp.gov.br::7fe3333d-5ea8-4019-b086-92d0fde31c08" providerId="AD" clId="Web-{E60E2D39-1133-7E22-8994-E1322BC50CB2}" dt="2024-02-22T23:47:51.639" v="333"/>
          <ac:grpSpMkLst>
            <pc:docMk/>
            <pc:sldMk cId="3564245252" sldId="257"/>
            <ac:grpSpMk id="54" creationId="{28FAF094-D087-493F-8DF9-A486C2D6BBAA}"/>
          </ac:grpSpMkLst>
        </pc:grpChg>
        <pc:picChg chg="mod ord">
          <ac:chgData name="LEANDRO ALVES DA SILVA" userId="S::leandro.silva379@fatec.sp.gov.br::7fe3333d-5ea8-4019-b086-92d0fde31c08" providerId="AD" clId="Web-{E60E2D39-1133-7E22-8994-E1322BC50CB2}" dt="2024-02-22T23:54:30.711" v="352"/>
          <ac:picMkLst>
            <pc:docMk/>
            <pc:sldMk cId="3564245252" sldId="257"/>
            <ac:picMk id="4" creationId="{733F7D4A-899A-BD27-6FCA-A94D45F28F48}"/>
          </ac:picMkLst>
        </pc:picChg>
        <pc:picChg chg="add mod ord">
          <ac:chgData name="LEANDRO ALVES DA SILVA" userId="S::leandro.silva379@fatec.sp.gov.br::7fe3333d-5ea8-4019-b086-92d0fde31c08" providerId="AD" clId="Web-{E60E2D39-1133-7E22-8994-E1322BC50CB2}" dt="2024-02-22T23:54:30.711" v="352"/>
          <ac:picMkLst>
            <pc:docMk/>
            <pc:sldMk cId="3564245252" sldId="257"/>
            <ac:picMk id="5" creationId="{EF24A6DB-913D-1BD0-D1B1-9D330693A38C}"/>
          </ac:picMkLst>
        </pc:picChg>
        <pc:picChg chg="mod ord">
          <ac:chgData name="LEANDRO ALVES DA SILVA" userId="S::leandro.silva379@fatec.sp.gov.br::7fe3333d-5ea8-4019-b086-92d0fde31c08" providerId="AD" clId="Web-{E60E2D39-1133-7E22-8994-E1322BC50CB2}" dt="2024-02-22T23:54:30.711" v="352"/>
          <ac:picMkLst>
            <pc:docMk/>
            <pc:sldMk cId="3564245252" sldId="257"/>
            <ac:picMk id="7" creationId="{6996AB29-A375-ADE5-65F2-6CF16FD8E042}"/>
          </ac:picMkLst>
        </pc:picChg>
        <pc:picChg chg="add del mod">
          <ac:chgData name="LEANDRO ALVES DA SILVA" userId="S::leandro.silva379@fatec.sp.gov.br::7fe3333d-5ea8-4019-b086-92d0fde31c08" providerId="AD" clId="Web-{E60E2D39-1133-7E22-8994-E1322BC50CB2}" dt="2024-02-22T23:19:56.532" v="85"/>
          <ac:picMkLst>
            <pc:docMk/>
            <pc:sldMk cId="3564245252" sldId="257"/>
            <ac:picMk id="8" creationId="{4FC60FD4-4B64-1F7D-A3BF-EF90D3371860}"/>
          </ac:picMkLst>
        </pc:picChg>
        <pc:picChg chg="add del mod">
          <ac:chgData name="LEANDRO ALVES DA SILVA" userId="S::leandro.silva379@fatec.sp.gov.br::7fe3333d-5ea8-4019-b086-92d0fde31c08" providerId="AD" clId="Web-{E60E2D39-1133-7E22-8994-E1322BC50CB2}" dt="2024-02-22T23:21:40.957" v="87"/>
          <ac:picMkLst>
            <pc:docMk/>
            <pc:sldMk cId="3564245252" sldId="257"/>
            <ac:picMk id="9" creationId="{C6DCE7E2-F26B-AC83-2E9B-B51D42F266A0}"/>
          </ac:picMkLst>
        </pc:picChg>
        <pc:picChg chg="add del mod">
          <ac:chgData name="LEANDRO ALVES DA SILVA" userId="S::leandro.silva379@fatec.sp.gov.br::7fe3333d-5ea8-4019-b086-92d0fde31c08" providerId="AD" clId="Web-{E60E2D39-1133-7E22-8994-E1322BC50CB2}" dt="2024-02-22T23:31:28.065" v="169"/>
          <ac:picMkLst>
            <pc:docMk/>
            <pc:sldMk cId="3564245252" sldId="257"/>
            <ac:picMk id="27" creationId="{D41EF02E-C732-6E6D-48FA-659FFB019BB1}"/>
          </ac:picMkLst>
        </pc:picChg>
        <pc:cxnChg chg="add del">
          <ac:chgData name="LEANDRO ALVES DA SILVA" userId="S::leandro.silva379@fatec.sp.gov.br::7fe3333d-5ea8-4019-b086-92d0fde31c08" providerId="AD" clId="Web-{E60E2D39-1133-7E22-8994-E1322BC50CB2}" dt="2024-02-22T23:43:45.006" v="302"/>
          <ac:cxnSpMkLst>
            <pc:docMk/>
            <pc:sldMk cId="3564245252" sldId="257"/>
            <ac:cxnSpMk id="36" creationId="{0B91AB35-C3B4-4B70-B3DD-13D63B7DA23D}"/>
          </ac:cxnSpMkLst>
        </pc:cxnChg>
        <pc:cxnChg chg="add del">
          <ac:chgData name="LEANDRO ALVES DA SILVA" userId="S::leandro.silva379@fatec.sp.gov.br::7fe3333d-5ea8-4019-b086-92d0fde31c08" providerId="AD" clId="Web-{E60E2D39-1133-7E22-8994-E1322BC50CB2}" dt="2024-02-22T23:54:30.711" v="352"/>
          <ac:cxnSpMkLst>
            <pc:docMk/>
            <pc:sldMk cId="3564245252" sldId="257"/>
            <ac:cxnSpMk id="49" creationId="{0B91AB35-C3B4-4B70-B3DD-13D63B7DA23D}"/>
          </ac:cxnSpMkLst>
        </pc:cxnChg>
      </pc:sldChg>
      <pc:sldChg chg="addSp delSp modSp mod ord modClrScheme delDesignElem chgLayout">
        <pc:chgData name="LEANDRO ALVES DA SILVA" userId="S::leandro.silva379@fatec.sp.gov.br::7fe3333d-5ea8-4019-b086-92d0fde31c08" providerId="AD" clId="Web-{E60E2D39-1133-7E22-8994-E1322BC50CB2}" dt="2024-02-22T23:56:23.636" v="354"/>
        <pc:sldMkLst>
          <pc:docMk/>
          <pc:sldMk cId="2672964852" sldId="258"/>
        </pc:sldMkLst>
        <pc:spChg chg="add del mod ord">
          <ac:chgData name="LEANDRO ALVES DA SILVA" userId="S::leandro.silva379@fatec.sp.gov.br::7fe3333d-5ea8-4019-b086-92d0fde31c08" providerId="AD" clId="Web-{E60E2D39-1133-7E22-8994-E1322BC50CB2}" dt="2024-02-22T23:56:23.636" v="354"/>
          <ac:spMkLst>
            <pc:docMk/>
            <pc:sldMk cId="2672964852" sldId="258"/>
            <ac:spMk id="2" creationId="{812CAFEA-06B9-0069-2EDF-6F4DFB1453D1}"/>
          </ac:spMkLst>
        </pc:spChg>
        <pc:spChg chg="del mod">
          <ac:chgData name="LEANDRO ALVES DA SILVA" userId="S::leandro.silva379@fatec.sp.gov.br::7fe3333d-5ea8-4019-b086-92d0fde31c08" providerId="AD" clId="Web-{E60E2D39-1133-7E22-8994-E1322BC50CB2}" dt="2024-02-22T23:32:15.176" v="185"/>
          <ac:spMkLst>
            <pc:docMk/>
            <pc:sldMk cId="2672964852" sldId="258"/>
            <ac:spMk id="3" creationId="{0A7D3A5E-CEEF-93D4-799B-D5323C402876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32:24.661" v="188"/>
          <ac:spMkLst>
            <pc:docMk/>
            <pc:sldMk cId="2672964852" sldId="258"/>
            <ac:spMk id="7" creationId="{207BE582-8888-A7C8-825C-9862A38170DA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32:18.348" v="187"/>
          <ac:spMkLst>
            <pc:docMk/>
            <pc:sldMk cId="2672964852" sldId="258"/>
            <ac:spMk id="9" creationId="{B4B99604-B50D-AB3D-2DE0-0665AAAFB651}"/>
          </ac:spMkLst>
        </pc:spChg>
        <pc:spChg chg="add mod">
          <ac:chgData name="LEANDRO ALVES DA SILVA" userId="S::leandro.silva379@fatec.sp.gov.br::7fe3333d-5ea8-4019-b086-92d0fde31c08" providerId="AD" clId="Web-{E60E2D39-1133-7E22-8994-E1322BC50CB2}" dt="2024-02-22T23:32:42.645" v="196" actId="1076"/>
          <ac:spMkLst>
            <pc:docMk/>
            <pc:sldMk cId="2672964852" sldId="258"/>
            <ac:spMk id="10" creationId="{D0B5CE39-82EE-5983-F8D9-AA94631E001B}"/>
          </ac:spMkLst>
        </pc:spChg>
        <pc:spChg chg="add mod">
          <ac:chgData name="LEANDRO ALVES DA SILVA" userId="S::leandro.silva379@fatec.sp.gov.br::7fe3333d-5ea8-4019-b086-92d0fde31c08" providerId="AD" clId="Web-{E60E2D39-1133-7E22-8994-E1322BC50CB2}" dt="2024-02-22T23:33:09.240" v="220" actId="1076"/>
          <ac:spMkLst>
            <pc:docMk/>
            <pc:sldMk cId="2672964852" sldId="258"/>
            <ac:spMk id="11" creationId="{F5F4F544-2436-3406-86E8-B22E98444A21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6:23.636" v="354"/>
          <ac:spMkLst>
            <pc:docMk/>
            <pc:sldMk cId="2672964852" sldId="258"/>
            <ac:spMk id="21" creationId="{1707FC24-6981-43D9-B525-C7832BA22463}"/>
          </ac:spMkLst>
        </pc:spChg>
        <pc:picChg chg="add mod">
          <ac:chgData name="LEANDRO ALVES DA SILVA" userId="S::leandro.silva379@fatec.sp.gov.br::7fe3333d-5ea8-4019-b086-92d0fde31c08" providerId="AD" clId="Web-{E60E2D39-1133-7E22-8994-E1322BC50CB2}" dt="2024-02-22T23:25:35.775" v="93" actId="1076"/>
          <ac:picMkLst>
            <pc:docMk/>
            <pc:sldMk cId="2672964852" sldId="258"/>
            <ac:picMk id="5" creationId="{B9B7B458-E4E0-97F1-2D27-DB03D02121C9}"/>
          </ac:picMkLst>
        </pc:picChg>
        <pc:picChg chg="add mod">
          <ac:chgData name="LEANDRO ALVES DA SILVA" userId="S::leandro.silva379@fatec.sp.gov.br::7fe3333d-5ea8-4019-b086-92d0fde31c08" providerId="AD" clId="Web-{E60E2D39-1133-7E22-8994-E1322BC50CB2}" dt="2024-02-22T23:45:38.493" v="317" actId="1076"/>
          <ac:picMkLst>
            <pc:docMk/>
            <pc:sldMk cId="2672964852" sldId="258"/>
            <ac:picMk id="13" creationId="{2177E4E0-98DD-A7D9-7541-303171218960}"/>
          </ac:picMkLst>
        </pc:picChg>
      </pc:sldChg>
      <pc:sldChg chg="addSp delSp modSp mod ord modClrScheme chgLayout">
        <pc:chgData name="LEANDRO ALVES DA SILVA" userId="S::leandro.silva379@fatec.sp.gov.br::7fe3333d-5ea8-4019-b086-92d0fde31c08" providerId="AD" clId="Web-{E60E2D39-1133-7E22-8994-E1322BC50CB2}" dt="2024-02-22T23:56:23.636" v="354"/>
        <pc:sldMkLst>
          <pc:docMk/>
          <pc:sldMk cId="133601345" sldId="259"/>
        </pc:sldMkLst>
        <pc:spChg chg="mod ord">
          <ac:chgData name="LEANDRO ALVES DA SILVA" userId="S::leandro.silva379@fatec.sp.gov.br::7fe3333d-5ea8-4019-b086-92d0fde31c08" providerId="AD" clId="Web-{E60E2D39-1133-7E22-8994-E1322BC50CB2}" dt="2024-02-22T23:56:23.636" v="354"/>
          <ac:spMkLst>
            <pc:docMk/>
            <pc:sldMk cId="133601345" sldId="259"/>
            <ac:spMk id="2" creationId="{2CFDB439-375A-BA49-42AC-C23192F2ACD3}"/>
          </ac:spMkLst>
        </pc:spChg>
        <pc:spChg chg="del mod">
          <ac:chgData name="LEANDRO ALVES DA SILVA" userId="S::leandro.silva379@fatec.sp.gov.br::7fe3333d-5ea8-4019-b086-92d0fde31c08" providerId="AD" clId="Web-{E60E2D39-1133-7E22-8994-E1322BC50CB2}" dt="2024-02-22T23:40:51.064" v="269"/>
          <ac:spMkLst>
            <pc:docMk/>
            <pc:sldMk cId="133601345" sldId="259"/>
            <ac:spMk id="3" creationId="{4AE82214-22B8-9A37-B60D-2DF91AA2E60B}"/>
          </ac:spMkLst>
        </pc:spChg>
        <pc:spChg chg="add mod">
          <ac:chgData name="LEANDRO ALVES DA SILVA" userId="S::leandro.silva379@fatec.sp.gov.br::7fe3333d-5ea8-4019-b086-92d0fde31c08" providerId="AD" clId="Web-{E60E2D39-1133-7E22-8994-E1322BC50CB2}" dt="2024-02-22T23:40:36.532" v="264" actId="1076"/>
          <ac:spMkLst>
            <pc:docMk/>
            <pc:sldMk cId="133601345" sldId="259"/>
            <ac:spMk id="6" creationId="{92F00C86-3184-970F-0B24-86CD6370CC06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40:59.939" v="270"/>
          <ac:spMkLst>
            <pc:docMk/>
            <pc:sldMk cId="133601345" sldId="259"/>
            <ac:spMk id="8" creationId="{BB298611-CA4E-8A70-2778-5AA8E29D185B}"/>
          </ac:spMkLst>
        </pc:spChg>
        <pc:spChg chg="add mod">
          <ac:chgData name="LEANDRO ALVES DA SILVA" userId="S::leandro.silva379@fatec.sp.gov.br::7fe3333d-5ea8-4019-b086-92d0fde31c08" providerId="AD" clId="Web-{E60E2D39-1133-7E22-8994-E1322BC50CB2}" dt="2024-02-22T23:41:18.034" v="290" actId="1076"/>
          <ac:spMkLst>
            <pc:docMk/>
            <pc:sldMk cId="133601345" sldId="259"/>
            <ac:spMk id="9" creationId="{2BE73CCB-8117-56B9-724F-DE4554D4464F}"/>
          </ac:spMkLst>
        </pc:spChg>
        <pc:picChg chg="mod">
          <ac:chgData name="LEANDRO ALVES DA SILVA" userId="S::leandro.silva379@fatec.sp.gov.br::7fe3333d-5ea8-4019-b086-92d0fde31c08" providerId="AD" clId="Web-{E60E2D39-1133-7E22-8994-E1322BC50CB2}" dt="2024-02-22T23:41:20.143" v="291" actId="1076"/>
          <ac:picMkLst>
            <pc:docMk/>
            <pc:sldMk cId="133601345" sldId="259"/>
            <ac:picMk id="4" creationId="{10899363-10EC-0D3A-038A-5281223755C4}"/>
          </ac:picMkLst>
        </pc:picChg>
        <pc:picChg chg="add mod">
          <ac:chgData name="LEANDRO ALVES DA SILVA" userId="S::leandro.silva379@fatec.sp.gov.br::7fe3333d-5ea8-4019-b086-92d0fde31c08" providerId="AD" clId="Web-{E60E2D39-1133-7E22-8994-E1322BC50CB2}" dt="2024-02-22T23:40:33.595" v="263" actId="1076"/>
          <ac:picMkLst>
            <pc:docMk/>
            <pc:sldMk cId="133601345" sldId="259"/>
            <ac:picMk id="5" creationId="{7FAD36FD-6EA5-8379-7CD0-22AA5D5CC12D}"/>
          </ac:picMkLst>
        </pc:picChg>
        <pc:picChg chg="add mod">
          <ac:chgData name="LEANDRO ALVES DA SILVA" userId="S::leandro.silva379@fatec.sp.gov.br::7fe3333d-5ea8-4019-b086-92d0fde31c08" providerId="AD" clId="Web-{E60E2D39-1133-7E22-8994-E1322BC50CB2}" dt="2024-02-22T23:45:52.197" v="320" actId="1076"/>
          <ac:picMkLst>
            <pc:docMk/>
            <pc:sldMk cId="133601345" sldId="259"/>
            <ac:picMk id="11" creationId="{3FF60D96-F661-6D92-9ED8-937A1A26FA63}"/>
          </ac:picMkLst>
        </pc:picChg>
      </pc:sldChg>
      <pc:sldChg chg="addSp delSp modSp mod modClrScheme chgLayout">
        <pc:chgData name="LEANDRO ALVES DA SILVA" userId="S::leandro.silva379@fatec.sp.gov.br::7fe3333d-5ea8-4019-b086-92d0fde31c08" providerId="AD" clId="Web-{E60E2D39-1133-7E22-8994-E1322BC50CB2}" dt="2024-02-22T23:59:50.735" v="410" actId="1076"/>
        <pc:sldMkLst>
          <pc:docMk/>
          <pc:sldMk cId="1981540280" sldId="260"/>
        </pc:sldMkLst>
        <pc:spChg chg="mod ord">
          <ac:chgData name="LEANDRO ALVES DA SILVA" userId="S::leandro.silva379@fatec.sp.gov.br::7fe3333d-5ea8-4019-b086-92d0fde31c08" providerId="AD" clId="Web-{E60E2D39-1133-7E22-8994-E1322BC50CB2}" dt="2024-02-22T23:56:23.636" v="354"/>
          <ac:spMkLst>
            <pc:docMk/>
            <pc:sldMk cId="1981540280" sldId="260"/>
            <ac:spMk id="2" creationId="{7758016F-4B9D-1045-063F-F551B52A79DB}"/>
          </ac:spMkLst>
        </pc:spChg>
        <pc:spChg chg="del mod">
          <ac:chgData name="LEANDRO ALVES DA SILVA" userId="S::leandro.silva379@fatec.sp.gov.br::7fe3333d-5ea8-4019-b086-92d0fde31c08" providerId="AD" clId="Web-{E60E2D39-1133-7E22-8994-E1322BC50CB2}" dt="2024-02-22T23:33:21.084" v="222"/>
          <ac:spMkLst>
            <pc:docMk/>
            <pc:sldMk cId="1981540280" sldId="260"/>
            <ac:spMk id="3" creationId="{5DAB7A68-43BB-215D-FBA4-EAAAEECF9E9E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33:23.553" v="223"/>
          <ac:spMkLst>
            <pc:docMk/>
            <pc:sldMk cId="1981540280" sldId="260"/>
            <ac:spMk id="10" creationId="{F44C7171-D22F-B838-4CD7-6B039F9B324C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33:43.178" v="237" actId="1076"/>
          <ac:spMkLst>
            <pc:docMk/>
            <pc:sldMk cId="1981540280" sldId="260"/>
            <ac:spMk id="12" creationId="{8A5F5E5A-2868-5DE7-2026-BA915984D6AA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59:50.735" v="410" actId="1076"/>
          <ac:spMkLst>
            <pc:docMk/>
            <pc:sldMk cId="1981540280" sldId="260"/>
            <ac:spMk id="14" creationId="{8A87CA85-2DA0-0FC2-CD55-98F96C3A403F}"/>
          </ac:spMkLst>
        </pc:spChg>
        <pc:picChg chg="add del mod">
          <ac:chgData name="LEANDRO ALVES DA SILVA" userId="S::leandro.silva379@fatec.sp.gov.br::7fe3333d-5ea8-4019-b086-92d0fde31c08" providerId="AD" clId="Web-{E60E2D39-1133-7E22-8994-E1322BC50CB2}" dt="2024-02-22T23:28:39.717" v="98"/>
          <ac:picMkLst>
            <pc:docMk/>
            <pc:sldMk cId="1981540280" sldId="260"/>
            <ac:picMk id="5" creationId="{010989F6-8DED-CB39-4505-9E0657CBC74A}"/>
          </ac:picMkLst>
        </pc:picChg>
        <pc:picChg chg="add del mod">
          <ac:chgData name="LEANDRO ALVES DA SILVA" userId="S::leandro.silva379@fatec.sp.gov.br::7fe3333d-5ea8-4019-b086-92d0fde31c08" providerId="AD" clId="Web-{E60E2D39-1133-7E22-8994-E1322BC50CB2}" dt="2024-02-22T23:29:20.218" v="100"/>
          <ac:picMkLst>
            <pc:docMk/>
            <pc:sldMk cId="1981540280" sldId="260"/>
            <ac:picMk id="6" creationId="{6637B187-0133-FDEA-61BA-0DE230625ADD}"/>
          </ac:picMkLst>
        </pc:picChg>
        <pc:picChg chg="add del mod">
          <ac:chgData name="LEANDRO ALVES DA SILVA" userId="S::leandro.silva379@fatec.sp.gov.br::7fe3333d-5ea8-4019-b086-92d0fde31c08" providerId="AD" clId="Web-{E60E2D39-1133-7E22-8994-E1322BC50CB2}" dt="2024-02-22T23:59:46.720" v="408"/>
          <ac:picMkLst>
            <pc:docMk/>
            <pc:sldMk cId="1981540280" sldId="260"/>
            <ac:picMk id="7" creationId="{AC7DCAE5-3604-1459-03DB-769C8E31BEDC}"/>
          </ac:picMkLst>
        </pc:picChg>
        <pc:picChg chg="add mod">
          <ac:chgData name="LEANDRO ALVES DA SILVA" userId="S::leandro.silva379@fatec.sp.gov.br::7fe3333d-5ea8-4019-b086-92d0fde31c08" providerId="AD" clId="Web-{E60E2D39-1133-7E22-8994-E1322BC50CB2}" dt="2024-02-22T23:57:51.998" v="371" actId="1076"/>
          <ac:picMkLst>
            <pc:docMk/>
            <pc:sldMk cId="1981540280" sldId="260"/>
            <ac:picMk id="18" creationId="{05DE4615-4136-E3E1-742D-EA1FDFAB1752}"/>
          </ac:picMkLst>
        </pc:picChg>
      </pc:sldChg>
      <pc:sldChg chg="addSp delSp">
        <pc:chgData name="LEANDRO ALVES DA SILVA" userId="S::leandro.silva379@fatec.sp.gov.br::7fe3333d-5ea8-4019-b086-92d0fde31c08" providerId="AD" clId="Web-{E60E2D39-1133-7E22-8994-E1322BC50CB2}" dt="2024-02-22T23:57:05.106" v="370"/>
        <pc:sldMkLst>
          <pc:docMk/>
          <pc:sldMk cId="36347328" sldId="261"/>
        </pc:sldMkLst>
        <pc:spChg chg="del">
          <ac:chgData name="LEANDRO ALVES DA SILVA" userId="S::leandro.silva379@fatec.sp.gov.br::7fe3333d-5ea8-4019-b086-92d0fde31c08" providerId="AD" clId="Web-{E60E2D39-1133-7E22-8994-E1322BC50CB2}" dt="2024-02-22T23:57:03.450" v="369"/>
          <ac:spMkLst>
            <pc:docMk/>
            <pc:sldMk cId="36347328" sldId="261"/>
            <ac:spMk id="2" creationId="{F673E748-FFA3-4E69-4B73-39993702056A}"/>
          </ac:spMkLst>
        </pc:spChg>
        <pc:spChg chg="del">
          <ac:chgData name="LEANDRO ALVES DA SILVA" userId="S::leandro.silva379@fatec.sp.gov.br::7fe3333d-5ea8-4019-b086-92d0fde31c08" providerId="AD" clId="Web-{E60E2D39-1133-7E22-8994-E1322BC50CB2}" dt="2024-02-22T23:57:05.106" v="370"/>
          <ac:spMkLst>
            <pc:docMk/>
            <pc:sldMk cId="36347328" sldId="261"/>
            <ac:spMk id="3" creationId="{FDFAFCEF-35A1-CB86-BAE4-E8CAED3CB8A4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7:01.309" v="368"/>
          <ac:spMkLst>
            <pc:docMk/>
            <pc:sldMk cId="36347328" sldId="261"/>
            <ac:spMk id="5" creationId="{18EE6863-FBDE-7C47-50DC-304073AD9207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7:01.309" v="365"/>
          <ac:spMkLst>
            <pc:docMk/>
            <pc:sldMk cId="36347328" sldId="261"/>
            <ac:spMk id="11" creationId="{B10B1DB2-3381-D0FD-11A9-484B3610BDC6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7:01.309" v="364"/>
          <ac:spMkLst>
            <pc:docMk/>
            <pc:sldMk cId="36347328" sldId="261"/>
            <ac:spMk id="13" creationId="{E3D07B64-C408-3798-0D5D-E31882408EFE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7:01.309" v="362"/>
          <ac:spMkLst>
            <pc:docMk/>
            <pc:sldMk cId="36347328" sldId="261"/>
            <ac:spMk id="17" creationId="{C5D6B671-34AA-78E4-3F52-11F06B9174F4}"/>
          </ac:spMkLst>
        </pc:spChg>
        <pc:picChg chg="add del">
          <ac:chgData name="LEANDRO ALVES DA SILVA" userId="S::leandro.silva379@fatec.sp.gov.br::7fe3333d-5ea8-4019-b086-92d0fde31c08" providerId="AD" clId="Web-{E60E2D39-1133-7E22-8994-E1322BC50CB2}" dt="2024-02-22T23:57:01.309" v="367"/>
          <ac:picMkLst>
            <pc:docMk/>
            <pc:sldMk cId="36347328" sldId="261"/>
            <ac:picMk id="7" creationId="{CC6BDD90-B4A6-3ADA-2E47-1A1C30F06FB1}"/>
          </ac:picMkLst>
        </pc:picChg>
        <pc:picChg chg="add del">
          <ac:chgData name="LEANDRO ALVES DA SILVA" userId="S::leandro.silva379@fatec.sp.gov.br::7fe3333d-5ea8-4019-b086-92d0fde31c08" providerId="AD" clId="Web-{E60E2D39-1133-7E22-8994-E1322BC50CB2}" dt="2024-02-22T23:57:01.309" v="366"/>
          <ac:picMkLst>
            <pc:docMk/>
            <pc:sldMk cId="36347328" sldId="261"/>
            <ac:picMk id="9" creationId="{B5F7BEC1-175F-C9D9-D23F-692C1996B7AE}"/>
          </ac:picMkLst>
        </pc:picChg>
        <pc:picChg chg="add del">
          <ac:chgData name="LEANDRO ALVES DA SILVA" userId="S::leandro.silva379@fatec.sp.gov.br::7fe3333d-5ea8-4019-b086-92d0fde31c08" providerId="AD" clId="Web-{E60E2D39-1133-7E22-8994-E1322BC50CB2}" dt="2024-02-22T23:57:01.309" v="363"/>
          <ac:picMkLst>
            <pc:docMk/>
            <pc:sldMk cId="36347328" sldId="261"/>
            <ac:picMk id="15" creationId="{CC06B7A8-AE86-2509-ADA9-7703887E8DE5}"/>
          </ac:picMkLst>
        </pc:picChg>
      </pc:sldChg>
      <pc:sldChg chg="del">
        <pc:chgData name="LEANDRO ALVES DA SILVA" userId="S::leandro.silva379@fatec.sp.gov.br::7fe3333d-5ea8-4019-b086-92d0fde31c08" providerId="AD" clId="Web-{E60E2D39-1133-7E22-8994-E1322BC50CB2}" dt="2024-02-22T23:46:07.307" v="326"/>
        <pc:sldMkLst>
          <pc:docMk/>
          <pc:sldMk cId="1004965205" sldId="261"/>
        </pc:sldMkLst>
      </pc:sldChg>
      <pc:sldChg chg="addSp delSp modSp new del">
        <pc:chgData name="LEANDRO ALVES DA SILVA" userId="S::leandro.silva379@fatec.sp.gov.br::7fe3333d-5ea8-4019-b086-92d0fde31c08" providerId="AD" clId="Web-{E60E2D39-1133-7E22-8994-E1322BC50CB2}" dt="2024-02-22T23:59:33.344" v="405"/>
        <pc:sldMkLst>
          <pc:docMk/>
          <pc:sldMk cId="522098544" sldId="262"/>
        </pc:sldMkLst>
        <pc:spChg chg="add del">
          <ac:chgData name="LEANDRO ALVES DA SILVA" userId="S::leandro.silva379@fatec.sp.gov.br::7fe3333d-5ea8-4019-b086-92d0fde31c08" providerId="AD" clId="Web-{E60E2D39-1133-7E22-8994-E1322BC50CB2}" dt="2024-02-22T23:58:51.999" v="386"/>
          <ac:spMkLst>
            <pc:docMk/>
            <pc:sldMk cId="522098544" sldId="262"/>
            <ac:spMk id="5" creationId="{A00B20B1-D45C-6608-65E8-F95DEBB1DE65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8:51.999" v="383"/>
          <ac:spMkLst>
            <pc:docMk/>
            <pc:sldMk cId="522098544" sldId="262"/>
            <ac:spMk id="11" creationId="{45F3DE0D-4DDF-D3E2-DDC8-0C8E1AB11712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8:51.999" v="382"/>
          <ac:spMkLst>
            <pc:docMk/>
            <pc:sldMk cId="522098544" sldId="262"/>
            <ac:spMk id="13" creationId="{757A7BD6-4CD4-9EBE-AA1F-78335414301D}"/>
          </ac:spMkLst>
        </pc:spChg>
        <pc:spChg chg="add del">
          <ac:chgData name="LEANDRO ALVES DA SILVA" userId="S::leandro.silva379@fatec.sp.gov.br::7fe3333d-5ea8-4019-b086-92d0fde31c08" providerId="AD" clId="Web-{E60E2D39-1133-7E22-8994-E1322BC50CB2}" dt="2024-02-22T23:58:51.999" v="380"/>
          <ac:spMkLst>
            <pc:docMk/>
            <pc:sldMk cId="522098544" sldId="262"/>
            <ac:spMk id="17" creationId="{7C86D07B-799F-92FE-03E0-122F4ED843EB}"/>
          </ac:spMkLst>
        </pc:spChg>
        <pc:spChg chg="add mod">
          <ac:chgData name="LEANDRO ALVES DA SILVA" userId="S::leandro.silva379@fatec.sp.gov.br::7fe3333d-5ea8-4019-b086-92d0fde31c08" providerId="AD" clId="Web-{E60E2D39-1133-7E22-8994-E1322BC50CB2}" dt="2024-02-22T23:59:09.312" v="392" actId="1076"/>
          <ac:spMkLst>
            <pc:docMk/>
            <pc:sldMk cId="522098544" sldId="262"/>
            <ac:spMk id="21" creationId="{D1D531D9-5F9F-9114-A344-2FE6F3E0149C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59:22.828" v="401"/>
          <ac:spMkLst>
            <pc:docMk/>
            <pc:sldMk cId="522098544" sldId="262"/>
            <ac:spMk id="25" creationId="{E671C776-3023-80F2-990B-2570727E6956}"/>
          </ac:spMkLst>
        </pc:spChg>
        <pc:spChg chg="add del mod">
          <ac:chgData name="LEANDRO ALVES DA SILVA" userId="S::leandro.silva379@fatec.sp.gov.br::7fe3333d-5ea8-4019-b086-92d0fde31c08" providerId="AD" clId="Web-{E60E2D39-1133-7E22-8994-E1322BC50CB2}" dt="2024-02-22T23:59:28.141" v="404"/>
          <ac:spMkLst>
            <pc:docMk/>
            <pc:sldMk cId="522098544" sldId="262"/>
            <ac:spMk id="29" creationId="{EB29BA3E-D4ED-B07E-FE4B-73BE59E0CFA9}"/>
          </ac:spMkLst>
        </pc:spChg>
        <pc:picChg chg="add del">
          <ac:chgData name="LEANDRO ALVES DA SILVA" userId="S::leandro.silva379@fatec.sp.gov.br::7fe3333d-5ea8-4019-b086-92d0fde31c08" providerId="AD" clId="Web-{E60E2D39-1133-7E22-8994-E1322BC50CB2}" dt="2024-02-22T23:58:51.999" v="385"/>
          <ac:picMkLst>
            <pc:docMk/>
            <pc:sldMk cId="522098544" sldId="262"/>
            <ac:picMk id="7" creationId="{A21200AC-7A3D-A1AE-C0BA-B5BFE6D78913}"/>
          </ac:picMkLst>
        </pc:picChg>
        <pc:picChg chg="add del">
          <ac:chgData name="LEANDRO ALVES DA SILVA" userId="S::leandro.silva379@fatec.sp.gov.br::7fe3333d-5ea8-4019-b086-92d0fde31c08" providerId="AD" clId="Web-{E60E2D39-1133-7E22-8994-E1322BC50CB2}" dt="2024-02-22T23:58:51.999" v="384"/>
          <ac:picMkLst>
            <pc:docMk/>
            <pc:sldMk cId="522098544" sldId="262"/>
            <ac:picMk id="9" creationId="{41A02C1A-C864-8AF0-2FAC-BCB64E48D31E}"/>
          </ac:picMkLst>
        </pc:picChg>
        <pc:picChg chg="add del">
          <ac:chgData name="LEANDRO ALVES DA SILVA" userId="S::leandro.silva379@fatec.sp.gov.br::7fe3333d-5ea8-4019-b086-92d0fde31c08" providerId="AD" clId="Web-{E60E2D39-1133-7E22-8994-E1322BC50CB2}" dt="2024-02-22T23:58:51.999" v="381"/>
          <ac:picMkLst>
            <pc:docMk/>
            <pc:sldMk cId="522098544" sldId="262"/>
            <ac:picMk id="15" creationId="{F16A7A25-4E19-1D21-D45A-593BFD6819F3}"/>
          </ac:picMkLst>
        </pc:picChg>
        <pc:picChg chg="add mod">
          <ac:chgData name="LEANDRO ALVES DA SILVA" userId="S::leandro.silva379@fatec.sp.gov.br::7fe3333d-5ea8-4019-b086-92d0fde31c08" providerId="AD" clId="Web-{E60E2D39-1133-7E22-8994-E1322BC50CB2}" dt="2024-02-22T23:59:09.312" v="391" actId="1076"/>
          <ac:picMkLst>
            <pc:docMk/>
            <pc:sldMk cId="522098544" sldId="262"/>
            <ac:picMk id="19" creationId="{A84C4990-0A39-FD5C-BC94-8AA8021F2ABF}"/>
          </ac:picMkLst>
        </pc:picChg>
        <pc:picChg chg="add del mod">
          <ac:chgData name="LEANDRO ALVES DA SILVA" userId="S::leandro.silva379@fatec.sp.gov.br::7fe3333d-5ea8-4019-b086-92d0fde31c08" providerId="AD" clId="Web-{E60E2D39-1133-7E22-8994-E1322BC50CB2}" dt="2024-02-22T23:59:22.828" v="402"/>
          <ac:picMkLst>
            <pc:docMk/>
            <pc:sldMk cId="522098544" sldId="262"/>
            <ac:picMk id="23" creationId="{B3AD8085-5ACF-553E-7EE3-40CDF25A9219}"/>
          </ac:picMkLst>
        </pc:picChg>
        <pc:picChg chg="add del mod">
          <ac:chgData name="LEANDRO ALVES DA SILVA" userId="S::leandro.silva379@fatec.sp.gov.br::7fe3333d-5ea8-4019-b086-92d0fde31c08" providerId="AD" clId="Web-{E60E2D39-1133-7E22-8994-E1322BC50CB2}" dt="2024-02-22T23:59:27.782" v="403"/>
          <ac:picMkLst>
            <pc:docMk/>
            <pc:sldMk cId="522098544" sldId="262"/>
            <ac:picMk id="27" creationId="{1C49C0A8-85C8-9C40-53B9-F0349852708F}"/>
          </ac:picMkLst>
        </pc:picChg>
      </pc:sldChg>
      <pc:sldChg chg="add del ord replId">
        <pc:chgData name="LEANDRO ALVES DA SILVA" userId="S::leandro.silva379@fatec.sp.gov.br::7fe3333d-5ea8-4019-b086-92d0fde31c08" providerId="AD" clId="Web-{E60E2D39-1133-7E22-8994-E1322BC50CB2}" dt="2024-02-23T00:01:34.082" v="413"/>
        <pc:sldMkLst>
          <pc:docMk/>
          <pc:sldMk cId="2654543257" sldId="262"/>
        </pc:sldMkLst>
      </pc:sldChg>
      <pc:sldChg chg="del">
        <pc:chgData name="LEANDRO ALVES DA SILVA" userId="S::leandro.silva379@fatec.sp.gov.br::7fe3333d-5ea8-4019-b086-92d0fde31c08" providerId="AD" clId="Web-{E60E2D39-1133-7E22-8994-E1322BC50CB2}" dt="2024-02-22T23:46:05.619" v="323"/>
        <pc:sldMkLst>
          <pc:docMk/>
          <pc:sldMk cId="3659769040" sldId="262"/>
        </pc:sldMkLst>
      </pc:sldChg>
      <pc:sldChg chg="del">
        <pc:chgData name="LEANDRO ALVES DA SILVA" userId="S::leandro.silva379@fatec.sp.gov.br::7fe3333d-5ea8-4019-b086-92d0fde31c08" providerId="AD" clId="Web-{E60E2D39-1133-7E22-8994-E1322BC50CB2}" dt="2024-02-22T23:46:07.978" v="327"/>
        <pc:sldMkLst>
          <pc:docMk/>
          <pc:sldMk cId="2209118065" sldId="263"/>
        </pc:sldMkLst>
      </pc:sldChg>
      <pc:sldChg chg="del">
        <pc:chgData name="LEANDRO ALVES DA SILVA" userId="S::leandro.silva379@fatec.sp.gov.br::7fe3333d-5ea8-4019-b086-92d0fde31c08" providerId="AD" clId="Web-{E60E2D39-1133-7E22-8994-E1322BC50CB2}" dt="2024-02-22T23:46:06.244" v="324"/>
        <pc:sldMkLst>
          <pc:docMk/>
          <pc:sldMk cId="3813721043" sldId="264"/>
        </pc:sldMkLst>
      </pc:sldChg>
      <pc:sldChg chg="del">
        <pc:chgData name="LEANDRO ALVES DA SILVA" userId="S::leandro.silva379@fatec.sp.gov.br::7fe3333d-5ea8-4019-b086-92d0fde31c08" providerId="AD" clId="Web-{E60E2D39-1133-7E22-8994-E1322BC50CB2}" dt="2024-02-22T23:46:06.775" v="325"/>
        <pc:sldMkLst>
          <pc:docMk/>
          <pc:sldMk cId="305120353" sldId="265"/>
        </pc:sldMkLst>
      </pc:sldChg>
      <pc:sldMasterChg chg="add del addSldLayout delSldLayout">
        <pc:chgData name="LEANDRO ALVES DA SILVA" userId="S::leandro.silva379@fatec.sp.gov.br::7fe3333d-5ea8-4019-b086-92d0fde31c08" providerId="AD" clId="Web-{E60E2D39-1133-7E22-8994-E1322BC50CB2}" dt="2024-02-22T23:56:23.636" v="354"/>
        <pc:sldMasterMkLst>
          <pc:docMk/>
          <pc:sldMasterMk cId="2675746937" sldId="2147483648"/>
        </pc:sldMasterMkLst>
        <pc:sldLayoutChg chg="add del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2675746937" sldId="2147483648"/>
            <pc:sldLayoutMk cId="877683876" sldId="2147483649"/>
          </pc:sldLayoutMkLst>
        </pc:sldLayoutChg>
        <pc:sldLayoutChg chg="add del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2675746937" sldId="2147483648"/>
            <pc:sldLayoutMk cId="314005268" sldId="2147483650"/>
          </pc:sldLayoutMkLst>
        </pc:sldLayoutChg>
        <pc:sldLayoutChg chg="add del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2675746937" sldId="2147483648"/>
            <pc:sldLayoutMk cId="3781375764" sldId="2147483651"/>
          </pc:sldLayoutMkLst>
        </pc:sldLayoutChg>
        <pc:sldLayoutChg chg="add del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2675746937" sldId="2147483648"/>
            <pc:sldLayoutMk cId="2124613824" sldId="2147483652"/>
          </pc:sldLayoutMkLst>
        </pc:sldLayoutChg>
        <pc:sldLayoutChg chg="add del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2675746937" sldId="2147483648"/>
            <pc:sldLayoutMk cId="3694421058" sldId="2147483653"/>
          </pc:sldLayoutMkLst>
        </pc:sldLayoutChg>
        <pc:sldLayoutChg chg="add del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2675746937" sldId="2147483648"/>
            <pc:sldLayoutMk cId="3108533492" sldId="2147483654"/>
          </pc:sldLayoutMkLst>
        </pc:sldLayoutChg>
        <pc:sldLayoutChg chg="add del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2675746937" sldId="2147483648"/>
            <pc:sldLayoutMk cId="578281579" sldId="2147483655"/>
          </pc:sldLayoutMkLst>
        </pc:sldLayoutChg>
        <pc:sldLayoutChg chg="add del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2675746937" sldId="2147483648"/>
            <pc:sldLayoutMk cId="2217836567" sldId="2147483656"/>
          </pc:sldLayoutMkLst>
        </pc:sldLayoutChg>
        <pc:sldLayoutChg chg="add del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2675746937" sldId="2147483648"/>
            <pc:sldLayoutMk cId="2245566346" sldId="2147483657"/>
          </pc:sldLayoutMkLst>
        </pc:sldLayoutChg>
        <pc:sldLayoutChg chg="add del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2675746937" sldId="2147483648"/>
            <pc:sldLayoutMk cId="746588027" sldId="2147483658"/>
          </pc:sldLayoutMkLst>
        </pc:sldLayoutChg>
        <pc:sldLayoutChg chg="add del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LEANDRO ALVES DA SILVA" userId="S::leandro.silva379@fatec.sp.gov.br::7fe3333d-5ea8-4019-b086-92d0fde31c08" providerId="AD" clId="Web-{E60E2D39-1133-7E22-8994-E1322BC50CB2}" dt="2024-02-22T23:56:23.636" v="354"/>
        <pc:sldMasterMkLst>
          <pc:docMk/>
          <pc:sldMasterMk cId="4185413799" sldId="2147483660"/>
        </pc:sldMasterMkLst>
        <pc:sldLayoutChg chg="add del mod replId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4185413799" sldId="2147483660"/>
            <pc:sldLayoutMk cId="3043693844" sldId="2147483661"/>
          </pc:sldLayoutMkLst>
        </pc:sldLayoutChg>
        <pc:sldLayoutChg chg="add del mod replId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4185413799" sldId="2147483660"/>
            <pc:sldLayoutMk cId="1486764914" sldId="2147483662"/>
          </pc:sldLayoutMkLst>
        </pc:sldLayoutChg>
        <pc:sldLayoutChg chg="add del mod replId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4185413799" sldId="2147483660"/>
            <pc:sldLayoutMk cId="3396824459" sldId="2147483663"/>
          </pc:sldLayoutMkLst>
        </pc:sldLayoutChg>
        <pc:sldLayoutChg chg="add del mod replId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4185413799" sldId="2147483660"/>
            <pc:sldLayoutMk cId="2786384408" sldId="2147483664"/>
          </pc:sldLayoutMkLst>
        </pc:sldLayoutChg>
        <pc:sldLayoutChg chg="add del mod replId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4185413799" sldId="2147483660"/>
            <pc:sldLayoutMk cId="7110219" sldId="2147483665"/>
          </pc:sldLayoutMkLst>
        </pc:sldLayoutChg>
        <pc:sldLayoutChg chg="add del mod replId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4185413799" sldId="2147483660"/>
            <pc:sldLayoutMk cId="997780119" sldId="2147483666"/>
          </pc:sldLayoutMkLst>
        </pc:sldLayoutChg>
        <pc:sldLayoutChg chg="add del mod replId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4185413799" sldId="2147483660"/>
            <pc:sldLayoutMk cId="4135848432" sldId="2147483667"/>
          </pc:sldLayoutMkLst>
        </pc:sldLayoutChg>
        <pc:sldLayoutChg chg="add del mod replId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4185413799" sldId="2147483660"/>
            <pc:sldLayoutMk cId="3307719265" sldId="2147483668"/>
          </pc:sldLayoutMkLst>
        </pc:sldLayoutChg>
        <pc:sldLayoutChg chg="add del mod replId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4185413799" sldId="2147483660"/>
            <pc:sldLayoutMk cId="2814035746" sldId="2147483669"/>
          </pc:sldLayoutMkLst>
        </pc:sldLayoutChg>
        <pc:sldLayoutChg chg="add del mod replId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4185413799" sldId="2147483660"/>
            <pc:sldLayoutMk cId="1172365739" sldId="2147483670"/>
          </pc:sldLayoutMkLst>
        </pc:sldLayoutChg>
        <pc:sldLayoutChg chg="add del mod replId">
          <pc:chgData name="LEANDRO ALVES DA SILVA" userId="S::leandro.silva379@fatec.sp.gov.br::7fe3333d-5ea8-4019-b086-92d0fde31c08" providerId="AD" clId="Web-{E60E2D39-1133-7E22-8994-E1322BC50CB2}" dt="2024-02-22T23:56:23.636" v="354"/>
          <pc:sldLayoutMkLst>
            <pc:docMk/>
            <pc:sldMasterMk cId="4185413799" sldId="2147483660"/>
            <pc:sldLayoutMk cId="339178675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54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/>
          </a:p>
        </p:txBody>
      </p:sp>
      <p:grpSp>
        <p:nvGrpSpPr>
          <p:cNvPr id="90" name="Group 56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60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6A59DA-A019-45A7-B1AC-22CDBECE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510803"/>
            <a:ext cx="4069306" cy="5339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Priscila</a:t>
            </a:r>
            <a:b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Leandro</a:t>
            </a:r>
            <a:b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Renato</a:t>
            </a:r>
          </a:p>
        </p:txBody>
      </p:sp>
      <p:sp>
        <p:nvSpPr>
          <p:cNvPr id="92" name="Freeform: Shape 62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Freeform: Shape 64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5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6" name="Oval 7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7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7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894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3">
            <a:extLst>
              <a:ext uri="{FF2B5EF4-FFF2-40B4-BE49-F238E27FC236}">
                <a16:creationId xmlns:a16="http://schemas.microsoft.com/office/drawing/2014/main" id="{C18B47EC-880C-488C-A09F-1082C7675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0" y="0"/>
            <a:ext cx="121928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7">
            <a:extLst>
              <a:ext uri="{FF2B5EF4-FFF2-40B4-BE49-F238E27FC236}">
                <a16:creationId xmlns:a16="http://schemas.microsoft.com/office/drawing/2014/main" id="{44BF5144-F7BD-4540-9CFD-700A8426D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0" y="1466224"/>
            <a:ext cx="5439902" cy="3925553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996AB29-A375-ADE5-65F2-6CF16FD8E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38" y="641350"/>
            <a:ext cx="4149725" cy="390207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1B28B708-52D2-2647-C051-6E9D115DDB7D}"/>
              </a:ext>
            </a:extLst>
          </p:cNvPr>
          <p:cNvSpPr txBox="1"/>
          <p:nvPr/>
        </p:nvSpPr>
        <p:spPr>
          <a:xfrm>
            <a:off x="6738938" y="4222750"/>
            <a:ext cx="4149725" cy="3206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</a:rPr>
              <a:t>Inspetora da Qualidade</a:t>
            </a:r>
          </a:p>
        </p:txBody>
      </p:sp>
      <p:pic>
        <p:nvPicPr>
          <p:cNvPr id="4" name="Imagem 3" descr="Ilustração do conjunto de instrumentos d... | Free Vector #Freepik  #freevector #educacao #c… | Laboratórios de ciências, Arte da ciência,  Equipamento de laboratório">
            <a:extLst>
              <a:ext uri="{FF2B5EF4-FFF2-40B4-BE49-F238E27FC236}">
                <a16:creationId xmlns:a16="http://schemas.microsoft.com/office/drawing/2014/main" id="{733F7D4A-899A-BD27-6FCA-A94D45F28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938" y="4611688"/>
            <a:ext cx="1624013" cy="16033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C6EA337-FFE6-94ED-8960-F0B30AD27782}"/>
              </a:ext>
            </a:extLst>
          </p:cNvPr>
          <p:cNvSpPr txBox="1"/>
          <p:nvPr/>
        </p:nvSpPr>
        <p:spPr>
          <a:xfrm>
            <a:off x="6738938" y="5894388"/>
            <a:ext cx="1624013" cy="3206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</a:rPr>
              <a:t>Técnico em Processo</a:t>
            </a:r>
          </a:p>
        </p:txBody>
      </p:sp>
      <p:pic>
        <p:nvPicPr>
          <p:cNvPr id="5" name="Imagem 4" descr="Cientista de desenho animado experimentando produtos químicos, Dia Nacional  da Ciência [download] - Designi">
            <a:extLst>
              <a:ext uri="{FF2B5EF4-FFF2-40B4-BE49-F238E27FC236}">
                <a16:creationId xmlns:a16="http://schemas.microsoft.com/office/drawing/2014/main" id="{EF24A6DB-913D-1BD0-D1B1-9D330693A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213" y="4611688"/>
            <a:ext cx="2457450" cy="1603375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2F3B6987-2786-9557-B75A-C801E4A3C9A2}"/>
              </a:ext>
            </a:extLst>
          </p:cNvPr>
          <p:cNvSpPr txBox="1"/>
          <p:nvPr/>
        </p:nvSpPr>
        <p:spPr>
          <a:xfrm>
            <a:off x="8431213" y="5894388"/>
            <a:ext cx="2457450" cy="3206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</a:rPr>
              <a:t>Técnico em Química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55D6E4-C3C8-4389-6486-D9C4FC60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82" y="1950856"/>
            <a:ext cx="3261741" cy="2956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Trabalho</a:t>
            </a:r>
          </a:p>
        </p:txBody>
      </p:sp>
    </p:spTree>
    <p:extLst>
      <p:ext uri="{BB962C8B-B14F-4D97-AF65-F5344CB8AC3E}">
        <p14:creationId xmlns:p14="http://schemas.microsoft.com/office/powerpoint/2010/main" val="356424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644FDA-8CD1-E4E4-1B99-23042B1C0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5" y="492125"/>
            <a:ext cx="2809875" cy="26384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0B5CE39-82EE-5983-F8D9-AA94631E001B}"/>
              </a:ext>
            </a:extLst>
          </p:cNvPr>
          <p:cNvSpPr txBox="1"/>
          <p:nvPr/>
        </p:nvSpPr>
        <p:spPr>
          <a:xfrm>
            <a:off x="5286375" y="2601913"/>
            <a:ext cx="2809875" cy="5270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</a:rPr>
              <a:t>Viagem</a:t>
            </a:r>
          </a:p>
        </p:txBody>
      </p:sp>
      <p:pic>
        <p:nvPicPr>
          <p:cNvPr id="13" name="Imagem 12" descr="Carrinho De Rolimã Projects :: Photos, videos, logos, illustrations and  branding :: Behance">
            <a:extLst>
              <a:ext uri="{FF2B5EF4-FFF2-40B4-BE49-F238E27FC236}">
                <a16:creationId xmlns:a16="http://schemas.microsoft.com/office/drawing/2014/main" id="{2177E4E0-98DD-A7D9-7541-303171218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88" y="492125"/>
            <a:ext cx="3403600" cy="26384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98C292F-CEA5-A03C-1BD1-A95338E504FD}"/>
              </a:ext>
            </a:extLst>
          </p:cNvPr>
          <p:cNvSpPr txBox="1"/>
          <p:nvPr/>
        </p:nvSpPr>
        <p:spPr>
          <a:xfrm>
            <a:off x="8167688" y="2601913"/>
            <a:ext cx="3403600" cy="5270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</a:rPr>
              <a:t>Aventura em Família</a:t>
            </a:r>
          </a:p>
        </p:txBody>
      </p:sp>
      <p:pic>
        <p:nvPicPr>
          <p:cNvPr id="5" name="Imagem 4" descr="Os amigos fazem um piquenique na praia na paisagem costeira do verão,  jogando um divertido jogo de cartas | Vetor Premium">
            <a:extLst>
              <a:ext uri="{FF2B5EF4-FFF2-40B4-BE49-F238E27FC236}">
                <a16:creationId xmlns:a16="http://schemas.microsoft.com/office/drawing/2014/main" id="{B9B7B458-E4E0-97F1-2D27-DB03D0212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5" y="3201988"/>
            <a:ext cx="6284913" cy="317023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F4F544-2436-3406-86E8-B22E98444A21}"/>
              </a:ext>
            </a:extLst>
          </p:cNvPr>
          <p:cNvSpPr txBox="1"/>
          <p:nvPr/>
        </p:nvSpPr>
        <p:spPr>
          <a:xfrm>
            <a:off x="5286375" y="5843588"/>
            <a:ext cx="6284913" cy="5270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</a:rPr>
              <a:t>Praia e jogos com os amigos</a:t>
            </a:r>
          </a:p>
          <a:p>
            <a:pPr algn="ctr">
              <a:spcAft>
                <a:spcPts val="600"/>
              </a:spcAft>
            </a:pPr>
            <a:endParaRPr lang="pt-BR" sz="1300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CAFEA-06B9-0069-2EDF-6F4DFB14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Lazer</a:t>
            </a:r>
          </a:p>
        </p:txBody>
      </p:sp>
    </p:spTree>
    <p:extLst>
      <p:ext uri="{BB962C8B-B14F-4D97-AF65-F5344CB8AC3E}">
        <p14:creationId xmlns:p14="http://schemas.microsoft.com/office/powerpoint/2010/main" val="267296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Menino de capacete andando de moto&#10;&#10;Descrição gerada automaticamente">
            <a:extLst>
              <a:ext uri="{FF2B5EF4-FFF2-40B4-BE49-F238E27FC236}">
                <a16:creationId xmlns:a16="http://schemas.microsoft.com/office/drawing/2014/main" id="{10899363-10EC-0D3A-038A-528122375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73163"/>
            <a:ext cx="4498975" cy="45053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BE73CCB-8117-56B9-724F-DE4554D4464F}"/>
              </a:ext>
            </a:extLst>
          </p:cNvPr>
          <p:cNvSpPr txBox="1"/>
          <p:nvPr/>
        </p:nvSpPr>
        <p:spPr>
          <a:xfrm>
            <a:off x="4038600" y="5276850"/>
            <a:ext cx="4498975" cy="4016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</a:rPr>
              <a:t>Moto</a:t>
            </a:r>
          </a:p>
        </p:txBody>
      </p:sp>
      <p:pic>
        <p:nvPicPr>
          <p:cNvPr id="5" name="Imagem 4" descr="Desenho animado de peixinho dourado nadando em aquário | Vetor Premium">
            <a:extLst>
              <a:ext uri="{FF2B5EF4-FFF2-40B4-BE49-F238E27FC236}">
                <a16:creationId xmlns:a16="http://schemas.microsoft.com/office/drawing/2014/main" id="{7FAD36FD-6EA5-8379-7CD0-22AA5D5CC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38" y="1173163"/>
            <a:ext cx="2632075" cy="2438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2F00C86-3184-970F-0B24-86CD6370CC06}"/>
              </a:ext>
            </a:extLst>
          </p:cNvPr>
          <p:cNvSpPr txBox="1"/>
          <p:nvPr/>
        </p:nvSpPr>
        <p:spPr>
          <a:xfrm>
            <a:off x="8593138" y="3209925"/>
            <a:ext cx="2632075" cy="4016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</a:rPr>
              <a:t>Aquarismo</a:t>
            </a:r>
          </a:p>
        </p:txBody>
      </p:sp>
      <p:pic>
        <p:nvPicPr>
          <p:cNvPr id="11" name="Imagem 10" descr="Pai E Filho Na Oficina De Carpintaria Fazendo Alguma Ilustração De Vetor  Plano. Ilustração do Vetor - Ilustração de amor, lifestyle: 213326063">
            <a:extLst>
              <a:ext uri="{FF2B5EF4-FFF2-40B4-BE49-F238E27FC236}">
                <a16:creationId xmlns:a16="http://schemas.microsoft.com/office/drawing/2014/main" id="{3FF60D96-F661-6D92-9ED8-937A1A26F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138" y="3667125"/>
            <a:ext cx="2632075" cy="201136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6712D91-0A67-AAFF-24CD-092092ED8B5F}"/>
              </a:ext>
            </a:extLst>
          </p:cNvPr>
          <p:cNvSpPr txBox="1"/>
          <p:nvPr/>
        </p:nvSpPr>
        <p:spPr>
          <a:xfrm>
            <a:off x="8593138" y="5276850"/>
            <a:ext cx="2632075" cy="4016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</a:rPr>
              <a:t>Marcenaria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FDB439-375A-BA49-42AC-C23192F2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Hobby</a:t>
            </a:r>
          </a:p>
        </p:txBody>
      </p:sp>
    </p:spTree>
    <p:extLst>
      <p:ext uri="{BB962C8B-B14F-4D97-AF65-F5344CB8AC3E}">
        <p14:creationId xmlns:p14="http://schemas.microsoft.com/office/powerpoint/2010/main" val="13360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de uma pessoa&#10;&#10;Descrição gerada automaticamente">
            <a:extLst>
              <a:ext uri="{FF2B5EF4-FFF2-40B4-BE49-F238E27FC236}">
                <a16:creationId xmlns:a16="http://schemas.microsoft.com/office/drawing/2014/main" id="{64C3A3DA-F074-C5F1-D6E5-6FFD12543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13" y="4313073"/>
            <a:ext cx="1533755" cy="1687188"/>
          </a:xfrm>
          <a:prstGeom prst="rect">
            <a:avLst/>
          </a:prstGeom>
        </p:spPr>
      </p:pic>
      <p:pic>
        <p:nvPicPr>
          <p:cNvPr id="7" name="Imagem 6" descr="Campo de Atletismo de Vôlei Esporte ConceptDraw PRO, Desenho de Campo de  Beisebol, jogo, ângulo, texto png | PNGWing">
            <a:extLst>
              <a:ext uri="{FF2B5EF4-FFF2-40B4-BE49-F238E27FC236}">
                <a16:creationId xmlns:a16="http://schemas.microsoft.com/office/drawing/2014/main" id="{AC7DCAE5-3604-1459-03DB-769C8E31B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16" y="1782819"/>
            <a:ext cx="2478156" cy="169164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5F5E5A-2868-5DE7-2026-BA915984D6AA}"/>
              </a:ext>
            </a:extLst>
          </p:cNvPr>
          <p:cNvSpPr txBox="1"/>
          <p:nvPr/>
        </p:nvSpPr>
        <p:spPr>
          <a:xfrm>
            <a:off x="5439930" y="6001257"/>
            <a:ext cx="13031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Box</a:t>
            </a:r>
            <a:endParaRPr lang="pt-BR" err="1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A87CA85-2DA0-0FC2-CD55-98F96C3A403F}"/>
              </a:ext>
            </a:extLst>
          </p:cNvPr>
          <p:cNvSpPr txBox="1"/>
          <p:nvPr/>
        </p:nvSpPr>
        <p:spPr>
          <a:xfrm>
            <a:off x="1619346" y="3478694"/>
            <a:ext cx="13031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Vôlei</a:t>
            </a:r>
          </a:p>
        </p:txBody>
      </p:sp>
      <p:pic>
        <p:nvPicPr>
          <p:cNvPr id="18" name="Imagem 17" descr="Crianças Dos Desenhos Animados Que Treinam Artes Marciais No Uniforme Do  Kimono. Karatê Ou Ilustração Do Caráter Do Taekwondo. Royalty Free SVG,  Cliparts, Vetores, e Ilustrações Stock. Image 63947746">
            <a:extLst>
              <a:ext uri="{FF2B5EF4-FFF2-40B4-BE49-F238E27FC236}">
                <a16:creationId xmlns:a16="http://schemas.microsoft.com/office/drawing/2014/main" id="{05DE4615-4136-E3E1-742D-EA1FDFAB1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557" y="1634459"/>
            <a:ext cx="1932573" cy="19526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FE997CE-70D9-804D-43E6-69261B16C64D}"/>
              </a:ext>
            </a:extLst>
          </p:cNvPr>
          <p:cNvSpPr txBox="1"/>
          <p:nvPr/>
        </p:nvSpPr>
        <p:spPr>
          <a:xfrm>
            <a:off x="8013032" y="35914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err="1"/>
              <a:t>Hapkido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5622386-8759-F51B-891D-5406B91D42C0}"/>
              </a:ext>
            </a:extLst>
          </p:cNvPr>
          <p:cNvSpPr txBox="1">
            <a:spLocks/>
          </p:cNvSpPr>
          <p:nvPr/>
        </p:nvSpPr>
        <p:spPr>
          <a:xfrm>
            <a:off x="4409976" y="1212100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err="1">
                <a:solidFill>
                  <a:schemeClr val="bg1"/>
                </a:solidFill>
              </a:rPr>
              <a:t>Esporte</a:t>
            </a:r>
          </a:p>
        </p:txBody>
      </p:sp>
    </p:spTree>
    <p:extLst>
      <p:ext uri="{BB962C8B-B14F-4D97-AF65-F5344CB8AC3E}">
        <p14:creationId xmlns:p14="http://schemas.microsoft.com/office/powerpoint/2010/main" val="1981540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do Office</vt:lpstr>
      <vt:lpstr>Priscila Leandro Renato</vt:lpstr>
      <vt:lpstr>Trabalho</vt:lpstr>
      <vt:lpstr>Lazer</vt:lpstr>
      <vt:lpstr>Hobby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2024-02-22T22:54:03Z</dcterms:created>
  <dcterms:modified xsi:type="dcterms:W3CDTF">2024-02-23T00:04:53Z</dcterms:modified>
</cp:coreProperties>
</file>