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8.jp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VARSH</a:t>
            </a:r>
            <a:r>
              <a:rPr lang="en-GB" sz="2400" dirty="0">
                <a:solidFill>
                  <a:schemeClr val="dk1"/>
                </a:solidFill>
                <a:latin typeface="Calibri"/>
                <a:ea typeface="Calibri"/>
                <a:cs typeface="Calibri"/>
                <a:sym typeface="Calibri"/>
              </a:rPr>
              <a:t>INI.N</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12220</a:t>
            </a:r>
            <a:r>
              <a:rPr lang="en-GB" sz="2400">
                <a:solidFill>
                  <a:schemeClr val="dk1"/>
                </a:solidFill>
                <a:latin typeface="Calibri"/>
                <a:ea typeface="Calibri"/>
                <a:cs typeface="Calibri"/>
                <a:sym typeface="Calibri"/>
              </a:rPr>
              <a:t>1964</a:t>
            </a:r>
            <a:r>
              <a:rPr lang="en-GB" sz="2400" dirty="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a:t>
            </a:r>
            <a:r>
              <a:rPr lang="en-US" sz="2400" dirty="0">
                <a:solidFill>
                  <a:schemeClr val="dk1"/>
                </a:solidFill>
                <a:latin typeface="Calibri"/>
                <a:ea typeface="Calibri"/>
                <a:cs typeface="Calibri"/>
                <a:sym typeface="Calibri"/>
              </a:rPr>
              <a:t>asunm135</a:t>
            </a:r>
            <a:r>
              <a:rPr lang="en-GB" sz="2400" dirty="0">
                <a:solidFill>
                  <a:schemeClr val="dk1"/>
                </a:solidFill>
                <a:latin typeface="Calibri"/>
                <a:ea typeface="Calibri"/>
                <a:cs typeface="Calibri"/>
                <a:sym typeface="Calibri"/>
              </a:rPr>
              <a:t>122/</a:t>
            </a:r>
            <a:r>
              <a:rPr lang="en-GB" sz="2400" dirty="0" err="1">
                <a:solidFill>
                  <a:schemeClr val="dk1"/>
                </a:solidFill>
                <a:latin typeface="Calibri"/>
                <a:ea typeface="Calibri"/>
                <a:cs typeface="Calibri"/>
                <a:sym typeface="Calibri"/>
              </a:rPr>
              <a:t>cp</a:t>
            </a:r>
            <a:r>
              <a:rPr lang="en-GB" sz="2400" dirty="0">
                <a:solidFill>
                  <a:schemeClr val="dk1"/>
                </a:solidFill>
                <a:latin typeface="Calibri"/>
                <a:ea typeface="Calibri"/>
                <a:cs typeface="Calibri"/>
                <a:sym typeface="Calibri"/>
              </a:rPr>
              <a:t>/70</a:t>
            </a:r>
            <a:r>
              <a:rPr lang="en-US" sz="24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08" name="Google Shape;208;p17" title="Chart"/>
          <p:cNvPicPr preferRelativeResize="0"/>
          <p:nvPr/>
        </p:nvPicPr>
        <p:blipFill>
          <a:blip r:embed="rId4">
            <a:alphaModFix/>
          </a:blip>
          <a:stretch>
            <a:fillRect/>
          </a:stretch>
        </p:blipFill>
        <p:spPr>
          <a:xfrm>
            <a:off x="702625" y="1152400"/>
            <a:ext cx="8352002" cy="526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15" name="Google Shape;215;p18" title="Chart"/>
          <p:cNvPicPr preferRelativeResize="0"/>
          <p:nvPr/>
        </p:nvPicPr>
        <p:blipFill>
          <a:blip r:embed="rId3">
            <a:alphaModFix/>
          </a:blip>
          <a:stretch>
            <a:fillRect/>
          </a:stretch>
        </p:blipFill>
        <p:spPr>
          <a:xfrm>
            <a:off x="1417000" y="1672750"/>
            <a:ext cx="6702776" cy="4727226"/>
          </a:xfrm>
          <a:prstGeom prst="rect">
            <a:avLst/>
          </a:prstGeom>
          <a:noFill/>
          <a:ln>
            <a:noFill/>
          </a:ln>
        </p:spPr>
      </p:pic>
      <p:sp>
        <p:nvSpPr>
          <p:cNvPr id="216" name="Google Shape;216;p18"/>
          <p:cNvSpPr txBox="1"/>
          <p:nvPr/>
        </p:nvSpPr>
        <p:spPr>
          <a:xfrm>
            <a:off x="3057400" y="2201925"/>
            <a:ext cx="1490400" cy="2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libri"/>
                <a:ea typeface="Calibri"/>
                <a:cs typeface="Calibri"/>
                <a:sym typeface="Calibri"/>
              </a:rPr>
              <a:t>HIGH</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Priya Dharshini</cp:lastModifiedBy>
  <cp:revision>3</cp:revision>
  <dcterms:modified xsi:type="dcterms:W3CDTF">2024-09-10T13:06:05Z</dcterms:modified>
</cp:coreProperties>
</file>