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6BCF-31D1-474A-BF36-75717C6E99A9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D63D6-4C38-4571-A36E-9C8E4EBA4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0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D63D6-4C38-4571-A36E-9C8E4EBA40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2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0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1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7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8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4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0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F7A0329-6AB5-4635-BD07-DFDA895CAD4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B8F488-67FD-4941-974D-F8D953850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26415" cy="1899139"/>
          </a:xfrm>
        </p:spPr>
        <p:txBody>
          <a:bodyPr>
            <a:noAutofit/>
          </a:bodyPr>
          <a:lstStyle/>
          <a:p>
            <a:pPr algn="r"/>
            <a:r>
              <a:rPr lang="et-EE" sz="6000" b="1" dirty="0" err="1" smtClean="0"/>
              <a:t>Getting</a:t>
            </a:r>
            <a:r>
              <a:rPr lang="et-EE" sz="6000" b="1" dirty="0" smtClean="0"/>
              <a:t> </a:t>
            </a:r>
            <a:r>
              <a:rPr lang="et-EE" sz="6000" b="1" dirty="0" err="1" smtClean="0"/>
              <a:t>Things</a:t>
            </a:r>
            <a:r>
              <a:rPr lang="et-EE" sz="6000" b="1" dirty="0" smtClean="0"/>
              <a:t> </a:t>
            </a:r>
            <a:r>
              <a:rPr lang="et-EE" sz="6000" b="1" dirty="0" err="1" smtClean="0"/>
              <a:t>Done</a:t>
            </a:r>
            <a:r>
              <a:rPr lang="et-EE" sz="6000" b="1" dirty="0" smtClean="0"/>
              <a:t> (GTD)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5515"/>
            <a:ext cx="9126415" cy="1655762"/>
          </a:xfrm>
        </p:spPr>
        <p:txBody>
          <a:bodyPr>
            <a:normAutofit lnSpcReduction="10000"/>
          </a:bodyPr>
          <a:lstStyle/>
          <a:p>
            <a:pPr algn="ctr"/>
            <a:endParaRPr lang="et-EE" dirty="0" smtClean="0"/>
          </a:p>
          <a:p>
            <a:pPr algn="ctr"/>
            <a:r>
              <a:rPr lang="et-EE" sz="4000" dirty="0" smtClean="0"/>
              <a:t>Priit Vallap</a:t>
            </a:r>
          </a:p>
          <a:p>
            <a:pPr algn="ctr"/>
            <a:r>
              <a:rPr lang="et-EE" sz="4000" dirty="0" smtClean="0"/>
              <a:t>11.10.2019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655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t-EE" sz="4000" b="1" dirty="0" smtClean="0"/>
              <a:t>Mis on GTD?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2400" dirty="0" smtClean="0"/>
              <a:t>David </a:t>
            </a:r>
            <a:r>
              <a:rPr lang="et-EE" sz="2400" dirty="0" err="1" smtClean="0"/>
              <a:t>Alleni</a:t>
            </a:r>
            <a:r>
              <a:rPr lang="et-EE" sz="2400" dirty="0" smtClean="0"/>
              <a:t> raamat „</a:t>
            </a:r>
            <a:r>
              <a:rPr lang="en-GB" sz="2400" dirty="0" smtClean="0"/>
              <a:t>Getting </a:t>
            </a:r>
            <a:r>
              <a:rPr lang="en-GB" sz="2400" dirty="0"/>
              <a:t>Things </a:t>
            </a:r>
            <a:r>
              <a:rPr lang="en-GB" sz="2400" dirty="0" smtClean="0"/>
              <a:t>Don</a:t>
            </a:r>
            <a:r>
              <a:rPr lang="et-EE" sz="2400" dirty="0" smtClean="0"/>
              <a:t>e“. 2001. </a:t>
            </a:r>
            <a:r>
              <a:rPr lang="et-EE" dirty="0" smtClean="0"/>
              <a:t>(„</a:t>
            </a:r>
            <a:r>
              <a:rPr lang="en-GB" dirty="0" err="1" smtClean="0"/>
              <a:t>Jõudluse</a:t>
            </a:r>
            <a:r>
              <a:rPr lang="en-GB" dirty="0" smtClean="0"/>
              <a:t> </a:t>
            </a:r>
            <a:r>
              <a:rPr lang="en-GB" dirty="0" err="1"/>
              <a:t>kunst</a:t>
            </a:r>
            <a:r>
              <a:rPr lang="en-GB" dirty="0"/>
              <a:t>: et </a:t>
            </a:r>
            <a:r>
              <a:rPr lang="en-GB" dirty="0" err="1"/>
              <a:t>asjad</a:t>
            </a:r>
            <a:r>
              <a:rPr lang="en-GB" dirty="0"/>
              <a:t> </a:t>
            </a:r>
            <a:r>
              <a:rPr lang="en-GB" dirty="0" err="1"/>
              <a:t>saaks</a:t>
            </a:r>
            <a:r>
              <a:rPr lang="en-GB" dirty="0"/>
              <a:t> </a:t>
            </a:r>
            <a:r>
              <a:rPr lang="en-GB" dirty="0" err="1" smtClean="0"/>
              <a:t>tehtud</a:t>
            </a:r>
            <a:r>
              <a:rPr lang="et-EE" dirty="0" smtClean="0"/>
              <a:t>“)</a:t>
            </a:r>
          </a:p>
          <a:p>
            <a:pPr marL="0" indent="0">
              <a:buNone/>
            </a:pPr>
            <a:r>
              <a:rPr lang="et-EE" sz="2400" i="1" dirty="0" smtClean="0"/>
              <a:t>„</a:t>
            </a:r>
            <a:r>
              <a:rPr lang="et-EE" sz="2400" i="1" dirty="0"/>
              <a:t>O</a:t>
            </a:r>
            <a:r>
              <a:rPr lang="en-GB" sz="2400" i="1" dirty="0" err="1" smtClean="0"/>
              <a:t>ur</a:t>
            </a:r>
            <a:r>
              <a:rPr lang="en-GB" sz="2400" i="1" dirty="0" smtClean="0"/>
              <a:t> </a:t>
            </a:r>
            <a:r>
              <a:rPr lang="en-GB" sz="2400" i="1" dirty="0"/>
              <a:t>productivity is directly proportional to our ability to relax</a:t>
            </a:r>
            <a:r>
              <a:rPr lang="en-GB" sz="2400" i="1" dirty="0" smtClean="0"/>
              <a:t>.</a:t>
            </a:r>
            <a:r>
              <a:rPr lang="et-EE" sz="2400" i="1" dirty="0" smtClean="0"/>
              <a:t>“</a:t>
            </a:r>
          </a:p>
          <a:p>
            <a:r>
              <a:rPr lang="et-EE" sz="2400" dirty="0" smtClean="0"/>
              <a:t>Üks populaarsemaid aja/</a:t>
            </a:r>
            <a:r>
              <a:rPr lang="et-EE" sz="2400" dirty="0" err="1" smtClean="0"/>
              <a:t>protsessijuhtimismeetod</a:t>
            </a:r>
            <a:endParaRPr lang="et-EE" sz="2400" dirty="0" smtClean="0"/>
          </a:p>
          <a:p>
            <a:r>
              <a:rPr lang="et-EE" sz="2400" dirty="0" smtClean="0"/>
              <a:t>5 alamkategooriat</a:t>
            </a:r>
          </a:p>
          <a:p>
            <a:pPr marL="0" indent="0">
              <a:buNone/>
            </a:pPr>
            <a:endParaRPr lang="et-EE" sz="100" dirty="0" smtClean="0"/>
          </a:p>
          <a:p>
            <a:pPr>
              <a:spcBef>
                <a:spcPts val="0"/>
              </a:spcBef>
            </a:pPr>
            <a:r>
              <a:rPr lang="et-EE" sz="2400" dirty="0" smtClean="0"/>
              <a:t>Näited abivahenditest: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t-EE" sz="2400" dirty="0" err="1" smtClean="0"/>
              <a:t>nTask</a:t>
            </a:r>
            <a:r>
              <a:rPr lang="et-EE" sz="2400" dirty="0" smtClean="0"/>
              <a:t> – tasuta(piiratud), tasuline $2.99/kuu.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t-EE" sz="2400" dirty="0" err="1" smtClean="0"/>
              <a:t>Todoist</a:t>
            </a:r>
            <a:r>
              <a:rPr lang="et-EE" sz="2400" dirty="0" smtClean="0"/>
              <a:t> </a:t>
            </a:r>
            <a:r>
              <a:rPr lang="et-EE" sz="2400" dirty="0"/>
              <a:t>– tasuta(piiratud), tasuline </a:t>
            </a:r>
            <a:r>
              <a:rPr lang="et-EE" sz="2400" dirty="0" smtClean="0"/>
              <a:t>$3/kuu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t-EE" sz="2400" dirty="0" err="1" smtClean="0"/>
              <a:t>FacileThings</a:t>
            </a:r>
            <a:r>
              <a:rPr lang="et-EE" sz="2400" dirty="0" smtClean="0"/>
              <a:t> – 30 päeva tasuta, 9€/kuu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t-EE" sz="2400" dirty="0" err="1" smtClean="0"/>
              <a:t>Nirvana</a:t>
            </a:r>
            <a:r>
              <a:rPr lang="et-EE" sz="2400" dirty="0" smtClean="0"/>
              <a:t> - </a:t>
            </a:r>
            <a:r>
              <a:rPr lang="et-EE" sz="2400" dirty="0"/>
              <a:t>tasuta(piiratud), tasuline </a:t>
            </a:r>
            <a:r>
              <a:rPr lang="et-EE" sz="2400" dirty="0" smtClean="0"/>
              <a:t>5€/kuu või 49€ eluaegne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t-EE" sz="2400" dirty="0" err="1" smtClean="0"/>
              <a:t>Flow</a:t>
            </a:r>
            <a:r>
              <a:rPr lang="et-EE" sz="2400" dirty="0" smtClean="0"/>
              <a:t>-E – tasuta (kuni 2 meilikontot)</a:t>
            </a:r>
            <a:endParaRPr lang="et-EE" sz="2400" dirty="0"/>
          </a:p>
          <a:p>
            <a:pPr marL="0" indent="0">
              <a:buNone/>
            </a:pPr>
            <a:endParaRPr lang="et-EE" dirty="0" smtClean="0"/>
          </a:p>
          <a:p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2853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t-EE" b="1" dirty="0" smtClean="0"/>
              <a:t>GTD meetodi sammud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t-EE" sz="2800" b="1" dirty="0" smtClean="0"/>
              <a:t>CAPTURE - (Kogu)</a:t>
            </a:r>
          </a:p>
          <a:p>
            <a:pPr marL="457200" indent="-457200">
              <a:buAutoNum type="arabicPeriod"/>
            </a:pPr>
            <a:r>
              <a:rPr lang="et-EE" sz="2800" b="1" dirty="0" smtClean="0"/>
              <a:t>CLAFIRY/</a:t>
            </a:r>
            <a:r>
              <a:rPr lang="et-EE" b="1" dirty="0" smtClean="0"/>
              <a:t>(PROCESS) – </a:t>
            </a:r>
            <a:r>
              <a:rPr lang="et-EE" sz="2800" b="1" dirty="0" smtClean="0"/>
              <a:t>Töötle</a:t>
            </a:r>
          </a:p>
          <a:p>
            <a:pPr marL="457200" indent="-457200">
              <a:buAutoNum type="arabicPeriod"/>
            </a:pPr>
            <a:r>
              <a:rPr lang="et-EE" sz="2800" b="1" dirty="0" smtClean="0"/>
              <a:t>ORGANIZE – Organiseeri</a:t>
            </a:r>
          </a:p>
          <a:p>
            <a:pPr marL="457200" indent="-457200">
              <a:buAutoNum type="arabicPeriod"/>
            </a:pPr>
            <a:r>
              <a:rPr lang="et-EE" sz="2800" b="1" dirty="0" smtClean="0"/>
              <a:t>REFLECT/ </a:t>
            </a:r>
            <a:r>
              <a:rPr lang="et-EE" sz="2800" b="1" smtClean="0"/>
              <a:t>(REVIEW) </a:t>
            </a:r>
            <a:r>
              <a:rPr lang="et-EE" sz="2800" b="1" dirty="0" smtClean="0"/>
              <a:t>– Analüüsi</a:t>
            </a:r>
          </a:p>
          <a:p>
            <a:pPr marL="457200" indent="-457200">
              <a:buAutoNum type="arabicPeriod"/>
            </a:pPr>
            <a:r>
              <a:rPr lang="et-EE" sz="2800" b="1" dirty="0" smtClean="0"/>
              <a:t>ENGAGE - Tee</a:t>
            </a:r>
          </a:p>
          <a:p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7471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t-EE" sz="4000" b="1" dirty="0" err="1"/>
              <a:t>Getting</a:t>
            </a:r>
            <a:r>
              <a:rPr lang="et-EE" sz="4000" b="1" dirty="0"/>
              <a:t> </a:t>
            </a:r>
            <a:r>
              <a:rPr lang="et-EE" sz="4000" b="1" dirty="0" err="1"/>
              <a:t>Things</a:t>
            </a:r>
            <a:r>
              <a:rPr lang="et-EE" sz="4000" b="1" dirty="0"/>
              <a:t> </a:t>
            </a:r>
            <a:r>
              <a:rPr lang="et-EE" sz="4000" b="1" dirty="0" err="1"/>
              <a:t>Done</a:t>
            </a:r>
            <a:r>
              <a:rPr lang="et-EE" sz="4000" b="1" dirty="0"/>
              <a:t> (GTD)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6000" b="1" dirty="0" smtClean="0"/>
              <a:t>Tänan kuulamast!</a:t>
            </a:r>
          </a:p>
        </p:txBody>
      </p:sp>
    </p:spTree>
    <p:extLst>
      <p:ext uri="{BB962C8B-B14F-4D97-AF65-F5344CB8AC3E}">
        <p14:creationId xmlns:p14="http://schemas.microsoft.com/office/powerpoint/2010/main" val="28527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87</TotalTime>
  <Words>138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Wingdings 2</vt:lpstr>
      <vt:lpstr>Frame</vt:lpstr>
      <vt:lpstr>Getting Things Done (GTD)</vt:lpstr>
      <vt:lpstr>Mis on GTD?</vt:lpstr>
      <vt:lpstr>GTD meetodi sammud</vt:lpstr>
      <vt:lpstr>Getting Things Done (GTD)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Done (GTD)</dc:title>
  <dc:creator>Priit Vallap</dc:creator>
  <cp:lastModifiedBy>Priit Vallap</cp:lastModifiedBy>
  <cp:revision>11</cp:revision>
  <dcterms:created xsi:type="dcterms:W3CDTF">2019-10-09T13:07:24Z</dcterms:created>
  <dcterms:modified xsi:type="dcterms:W3CDTF">2019-10-11T07:47:48Z</dcterms:modified>
</cp:coreProperties>
</file>