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280" y="78"/>
      </p:cViewPr>
      <p:guideLst>
        <p:guide pos="2160"/>
        <p:guide orient="horz"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covid_viz - Descriptive Analysis of Cases (Worldwide &amp; India)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6702" y="2133601"/>
            <a:ext cx="6164596" cy="701039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covid_viz - India Vaccine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6659" y="2133601"/>
            <a:ext cx="3724683" cy="701039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covid_viz - Europe Vaccine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7284" y="2133601"/>
            <a:ext cx="5083433" cy="70103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Letter Paper (8.5x11 in)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covid_viz - Descriptive Analysis of Cases (Worldwide &amp; India)</vt:lpstr>
      <vt:lpstr>covid_viz - India Vaccine</vt:lpstr>
      <vt:lpstr>covid_viz - Europe Vaccine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covid_viz - Descriptive Analysis of Cases (Worldwide &amp; India)</dc:title>
  <dc:creator>Priyanka Banerjee</dc:creator>
  <cp:lastModifiedBy>Priyanka Banerjee</cp:lastModifiedBy>
  <cp:revision>4</cp:revision>
  <dcterms:created xsi:type="dcterms:W3CDTF">2021-05-25T11:37:16Z</dcterms:created>
  <dcterms:modified xsi:type="dcterms:W3CDTF">2021-05-29T19:05:41Z</dcterms:modified>
</cp:coreProperties>
</file>