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-462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B947-EEC5-445A-B011-8B97E1D91B79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2B51-5114-4457-90D2-FBDBE504E7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B947-EEC5-445A-B011-8B97E1D91B79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2B51-5114-4457-90D2-FBDBE504E7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B947-EEC5-445A-B011-8B97E1D91B79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2B51-5114-4457-90D2-FBDBE504E7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B947-EEC5-445A-B011-8B97E1D91B79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2B51-5114-4457-90D2-FBDBE504E7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B947-EEC5-445A-B011-8B97E1D91B79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2B51-5114-4457-90D2-FBDBE504E7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B947-EEC5-445A-B011-8B97E1D91B79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2B51-5114-4457-90D2-FBDBE504E7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B947-EEC5-445A-B011-8B97E1D91B79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2B51-5114-4457-90D2-FBDBE504E7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B947-EEC5-445A-B011-8B97E1D91B79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2B51-5114-4457-90D2-FBDBE504E7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B947-EEC5-445A-B011-8B97E1D91B79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2B51-5114-4457-90D2-FBDBE504E7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B947-EEC5-445A-B011-8B97E1D91B79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2B51-5114-4457-90D2-FBDBE504E7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B947-EEC5-445A-B011-8B97E1D91B79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2B51-5114-4457-90D2-FBDBE504E7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6B947-EEC5-445A-B011-8B97E1D91B79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D2B51-5114-4457-90D2-FBDBE504E7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pooq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04" y="1208692"/>
            <a:ext cx="2795831" cy="20162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07504" y="3224916"/>
            <a:ext cx="280831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푹</a:t>
            </a:r>
            <a:r>
              <a:rPr lang="en-US" altLang="ko-KR" sz="1600" dirty="0" smtClean="0"/>
              <a:t>TV(</a:t>
            </a:r>
            <a:r>
              <a:rPr lang="en-US" altLang="ko-KR" sz="1600" dirty="0" err="1" smtClean="0"/>
              <a:t>pooq</a:t>
            </a:r>
            <a:r>
              <a:rPr lang="en-US" altLang="ko-KR" sz="1600" dirty="0" smtClean="0"/>
              <a:t>) 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000" dirty="0" smtClean="0"/>
              <a:t>실시간 </a:t>
            </a:r>
            <a:r>
              <a:rPr lang="en-US" altLang="ko-KR" sz="1000" dirty="0" smtClean="0"/>
              <a:t>TV </a:t>
            </a:r>
            <a:r>
              <a:rPr lang="ko-KR" altLang="en-US" sz="1000" dirty="0" err="1" smtClean="0"/>
              <a:t>스트리밍</a:t>
            </a:r>
            <a:endParaRPr lang="ko-KR" altLang="en-US" sz="10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1000" dirty="0" smtClean="0"/>
              <a:t>방송 </a:t>
            </a:r>
            <a:r>
              <a:rPr lang="en-US" altLang="ko-KR" sz="1000" dirty="0" smtClean="0"/>
              <a:t>VOD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000" dirty="0" smtClean="0"/>
              <a:t>영화</a:t>
            </a:r>
            <a:r>
              <a:rPr lang="en-US" altLang="ko-KR" sz="1000" dirty="0" smtClean="0"/>
              <a:t>-</a:t>
            </a:r>
            <a:r>
              <a:rPr lang="en-US" altLang="ko-KR" sz="1000" dirty="0" err="1" smtClean="0"/>
              <a:t>Playy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서비스</a:t>
            </a:r>
            <a:endParaRPr lang="en-US" altLang="ko-KR" sz="10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1000" dirty="0" smtClean="0"/>
              <a:t>개별 서비스를 </a:t>
            </a:r>
            <a:r>
              <a:rPr lang="ko-KR" altLang="en-US" sz="1000" dirty="0" err="1" smtClean="0"/>
              <a:t>여러가지</a:t>
            </a:r>
            <a:r>
              <a:rPr lang="ko-KR" altLang="en-US" sz="1000" dirty="0" smtClean="0"/>
              <a:t> 방식으로 묶음 판매</a:t>
            </a:r>
            <a:endParaRPr lang="ko-KR" altLang="en-US" sz="1000" dirty="0"/>
          </a:p>
        </p:txBody>
      </p:sp>
      <p:pic>
        <p:nvPicPr>
          <p:cNvPr id="8" name="그림 7" descr="와챠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87824" y="1635646"/>
            <a:ext cx="3240360" cy="15844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994044" y="3227818"/>
            <a:ext cx="323499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왓챠</a:t>
            </a:r>
            <a:endParaRPr lang="en-US" altLang="ko-KR" sz="16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1000" dirty="0" smtClean="0"/>
              <a:t>평가와 기록에 근거한 추천이 중심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000" dirty="0" smtClean="0"/>
              <a:t>추천한 </a:t>
            </a:r>
            <a:r>
              <a:rPr lang="ko-KR" altLang="en-US" sz="1000" dirty="0" err="1" smtClean="0"/>
              <a:t>컨텐츠를</a:t>
            </a:r>
            <a:r>
              <a:rPr lang="ko-KR" altLang="en-US" sz="1000" dirty="0" smtClean="0"/>
              <a:t> 직접 제공하지는 않음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000" dirty="0" smtClean="0"/>
              <a:t>SNS </a:t>
            </a:r>
            <a:r>
              <a:rPr lang="ko-KR" altLang="en-US" sz="1000" dirty="0" smtClean="0"/>
              <a:t>아이디로 가입 가능</a:t>
            </a:r>
          </a:p>
          <a:p>
            <a:endParaRPr lang="ko-KR" altLang="en-US" dirty="0"/>
          </a:p>
        </p:txBody>
      </p:sp>
      <p:pic>
        <p:nvPicPr>
          <p:cNvPr id="12" name="그림 11" descr="넷플릭스.png"/>
          <p:cNvPicPr/>
          <p:nvPr/>
        </p:nvPicPr>
        <p:blipFill>
          <a:blip r:embed="rId4" cstate="print"/>
          <a:srcRect t="10685"/>
          <a:stretch>
            <a:fillRect/>
          </a:stretch>
        </p:blipFill>
        <p:spPr>
          <a:xfrm>
            <a:off x="6372200" y="1424716"/>
            <a:ext cx="2447925" cy="18056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6372200" y="3224916"/>
            <a:ext cx="2448272" cy="1261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넷플릭스</a:t>
            </a:r>
            <a:endParaRPr lang="ko-KR" alt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000" dirty="0" err="1" smtClean="0"/>
              <a:t>tv</a:t>
            </a:r>
            <a:r>
              <a:rPr lang="ko-KR" altLang="en-US" sz="1000" dirty="0" smtClean="0"/>
              <a:t>시리즈와 영화 등의 </a:t>
            </a:r>
            <a:r>
              <a:rPr lang="ko-KR" altLang="en-US" sz="1000" dirty="0" err="1" smtClean="0"/>
              <a:t>컨텐츠를</a:t>
            </a:r>
            <a:r>
              <a:rPr lang="ko-KR" altLang="en-US" sz="1000" dirty="0" smtClean="0"/>
              <a:t> 직접 판매 및 제공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000" dirty="0" smtClean="0"/>
              <a:t>자체 </a:t>
            </a:r>
            <a:r>
              <a:rPr lang="ko-KR" altLang="en-US" sz="1000" dirty="0" err="1" smtClean="0"/>
              <a:t>컨텐츠</a:t>
            </a:r>
            <a:r>
              <a:rPr lang="ko-KR" altLang="en-US" sz="1000" dirty="0" smtClean="0"/>
              <a:t> 보유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000" dirty="0" smtClean="0"/>
              <a:t>사용자를 분석하고 추천하는 알고리즘 보유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000" dirty="0" smtClean="0"/>
              <a:t>주로 </a:t>
            </a:r>
            <a:r>
              <a:rPr lang="en-US" altLang="ko-KR" sz="1000" dirty="0" smtClean="0"/>
              <a:t>TV</a:t>
            </a:r>
            <a:r>
              <a:rPr lang="ko-KR" altLang="en-US" sz="1000" dirty="0" smtClean="0"/>
              <a:t>기반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play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267494"/>
            <a:ext cx="2808312" cy="31764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87824" y="267494"/>
            <a:ext cx="4752528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Playy</a:t>
            </a:r>
            <a:endParaRPr lang="en-US" altLang="ko-KR" sz="16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1050" dirty="0" smtClean="0"/>
              <a:t>영화 </a:t>
            </a:r>
            <a:r>
              <a:rPr lang="ko-KR" altLang="en-US" sz="1050" dirty="0" err="1" smtClean="0"/>
              <a:t>스트리밍</a:t>
            </a:r>
            <a:r>
              <a:rPr lang="ko-KR" altLang="en-US" sz="1050" dirty="0" smtClean="0"/>
              <a:t> 서비스</a:t>
            </a:r>
            <a:endParaRPr lang="en-US" altLang="ko-KR" sz="105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1050" dirty="0" smtClean="0"/>
              <a:t>직접 판매 보다는 다른 </a:t>
            </a:r>
            <a:r>
              <a:rPr lang="ko-KR" altLang="en-US" sz="1050" dirty="0" err="1" smtClean="0"/>
              <a:t>컨텐츠</a:t>
            </a:r>
            <a:r>
              <a:rPr lang="ko-KR" altLang="en-US" sz="1050" dirty="0" smtClean="0"/>
              <a:t> 제공업자들을 통해 간접 판매</a:t>
            </a:r>
            <a:endParaRPr lang="en-US" altLang="ko-KR" sz="105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1050" dirty="0" smtClean="0"/>
              <a:t>케이블</a:t>
            </a:r>
            <a:r>
              <a:rPr lang="en-US" altLang="ko-KR" sz="1050" dirty="0" smtClean="0"/>
              <a:t>TV/</a:t>
            </a:r>
            <a:r>
              <a:rPr lang="ko-KR" altLang="en-US" sz="1050" dirty="0" err="1" smtClean="0"/>
              <a:t>모바일</a:t>
            </a:r>
            <a:r>
              <a:rPr lang="en-US" altLang="ko-KR" sz="1050" dirty="0" smtClean="0"/>
              <a:t>/</a:t>
            </a:r>
            <a:r>
              <a:rPr lang="ko-KR" altLang="en-US" sz="1050" dirty="0" smtClean="0"/>
              <a:t>웹</a:t>
            </a:r>
            <a:r>
              <a:rPr lang="en-US" altLang="ko-KR" sz="1050" dirty="0" smtClean="0"/>
              <a:t>/IPTV </a:t>
            </a:r>
            <a:r>
              <a:rPr lang="ko-KR" altLang="en-US" sz="1050" dirty="0" smtClean="0"/>
              <a:t>등으로 제공</a:t>
            </a:r>
            <a:endParaRPr lang="ko-KR" altLang="en-US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77</Words>
  <Application>Microsoft Office PowerPoint</Application>
  <PresentationFormat>화면 슬라이드 쇼(16:9)</PresentationFormat>
  <Paragraphs>18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Sonn</dc:creator>
  <cp:lastModifiedBy>Sonn</cp:lastModifiedBy>
  <cp:revision>4</cp:revision>
  <dcterms:created xsi:type="dcterms:W3CDTF">2018-02-27T12:58:39Z</dcterms:created>
  <dcterms:modified xsi:type="dcterms:W3CDTF">2018-02-27T13:23:49Z</dcterms:modified>
</cp:coreProperties>
</file>