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982" autoAdjust="0"/>
    <p:restoredTop sz="94660"/>
  </p:normalViewPr>
  <p:slideViewPr>
    <p:cSldViewPr snapToGrid="0">
      <p:cViewPr varScale="1">
        <p:scale>
          <a:sx n="61" d="100"/>
          <a:sy n="61" d="100"/>
        </p:scale>
        <p:origin x="36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3210-6271-4CFA-9064-FD9B45097A2E}" type="datetimeFigureOut">
              <a:rPr lang="ar-SA" smtClean="0"/>
              <a:t>11/10/1436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276C-663D-4082-8BC1-1E6B2DD98C4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4371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3210-6271-4CFA-9064-FD9B45097A2E}" type="datetimeFigureOut">
              <a:rPr lang="ar-SA" smtClean="0"/>
              <a:t>11/10/1436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276C-663D-4082-8BC1-1E6B2DD98C4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9695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3210-6271-4CFA-9064-FD9B45097A2E}" type="datetimeFigureOut">
              <a:rPr lang="ar-SA" smtClean="0"/>
              <a:t>11/10/1436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276C-663D-4082-8BC1-1E6B2DD98C4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925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3210-6271-4CFA-9064-FD9B45097A2E}" type="datetimeFigureOut">
              <a:rPr lang="ar-SA" smtClean="0"/>
              <a:t>11/10/1436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276C-663D-4082-8BC1-1E6B2DD98C4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840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3210-6271-4CFA-9064-FD9B45097A2E}" type="datetimeFigureOut">
              <a:rPr lang="ar-SA" smtClean="0"/>
              <a:t>11/10/1436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276C-663D-4082-8BC1-1E6B2DD98C4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0680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3210-6271-4CFA-9064-FD9B45097A2E}" type="datetimeFigureOut">
              <a:rPr lang="ar-SA" smtClean="0"/>
              <a:t>11/10/1436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276C-663D-4082-8BC1-1E6B2DD98C4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4687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3210-6271-4CFA-9064-FD9B45097A2E}" type="datetimeFigureOut">
              <a:rPr lang="ar-SA" smtClean="0"/>
              <a:t>11/10/1436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276C-663D-4082-8BC1-1E6B2DD98C4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7595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3210-6271-4CFA-9064-FD9B45097A2E}" type="datetimeFigureOut">
              <a:rPr lang="ar-SA" smtClean="0"/>
              <a:t>11/10/1436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276C-663D-4082-8BC1-1E6B2DD98C4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2606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3210-6271-4CFA-9064-FD9B45097A2E}" type="datetimeFigureOut">
              <a:rPr lang="ar-SA" smtClean="0"/>
              <a:t>11/10/1436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276C-663D-4082-8BC1-1E6B2DD98C4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2558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3210-6271-4CFA-9064-FD9B45097A2E}" type="datetimeFigureOut">
              <a:rPr lang="ar-SA" smtClean="0"/>
              <a:t>11/10/1436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276C-663D-4082-8BC1-1E6B2DD98C4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684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3210-6271-4CFA-9064-FD9B45097A2E}" type="datetimeFigureOut">
              <a:rPr lang="ar-SA" smtClean="0"/>
              <a:t>11/10/1436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276C-663D-4082-8BC1-1E6B2DD98C4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8965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13210-6271-4CFA-9064-FD9B45097A2E}" type="datetimeFigureOut">
              <a:rPr lang="ar-SA" smtClean="0"/>
              <a:t>11/10/1436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B276C-663D-4082-8BC1-1E6B2DD98C4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0806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61263929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نسق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نسق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نسق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عرض على الشاشة (3:4)‏</PresentationFormat>
  <Paragraphs>0</Paragraphs>
  <Slides>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نسق Office</vt:lpstr>
      <vt:lpstr>عرض تقديمي في PowerPoint</vt:lpstr>
    </vt:vector>
  </TitlesOfParts>
  <Company>kingsoft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Kingsoft Office</dc:creator>
  <cp:lastModifiedBy>Kingsoft Office</cp:lastModifiedBy>
  <cp:revision>1</cp:revision>
  <dcterms:created xsi:type="dcterms:W3CDTF">2015-07-27T07:39:18Z</dcterms:created>
  <dcterms:modified xsi:type="dcterms:W3CDTF">2015-07-27T07:39:26Z</dcterms:modified>
</cp:coreProperties>
</file>