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0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0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6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4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66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2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5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88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Office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2015-05-12T09:30:45Z</dcterms:created>
  <dcterms:modified xsi:type="dcterms:W3CDTF">2015-05-12T09:30:52Z</dcterms:modified>
</cp:coreProperties>
</file>