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33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29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9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8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63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729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94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8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36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835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A553-3A5F-4123-8EEF-B79A6A42E2B9}" type="datetimeFigureOut">
              <a:rPr lang="he-IL" smtClean="0"/>
              <a:t>י"א/אב/תשע"ה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5156-55B8-492A-9061-F921009ADF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1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39029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‫הצגה על המסך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Company>kingsoft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Kingsoft Office</dc:creator>
  <cp:lastModifiedBy>Kingsoft Office</cp:lastModifiedBy>
  <cp:revision>1</cp:revision>
  <dcterms:created xsi:type="dcterms:W3CDTF">2015-07-27T07:35:02Z</dcterms:created>
  <dcterms:modified xsi:type="dcterms:W3CDTF">2015-07-27T07:35:12Z</dcterms:modified>
</cp:coreProperties>
</file>