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AEDBCEF5-6FDF-499A-8909-D9998E4B8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 dirty="0">
              <a:latin typeface="TH Sarabun PSK" panose="020B0500040200020003" pitchFamily="34" charset="-34"/>
              <a:cs typeface="TH Sarabun PSK" panose="020B0500040200020003" pitchFamily="34" charset="-34"/>
            </a:endParaRP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57DD3D2-F441-42DE-838B-7048C34E1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9CF97-7486-42C0-8DFD-3987830C11B3}" type="datetimeFigureOut">
              <a:rPr lang="th-TH" smtClean="0">
                <a:latin typeface="TH Sarabun PSK" panose="020B0500040200020003" pitchFamily="34" charset="-34"/>
                <a:cs typeface="TH Sarabun PSK" panose="020B0500040200020003" pitchFamily="34" charset="-34"/>
              </a:rPr>
              <a:t>07/11/60</a:t>
            </a:fld>
            <a:endParaRPr lang="th-TH" dirty="0">
              <a:latin typeface="TH Sarabun PSK" panose="020B0500040200020003" pitchFamily="34" charset="-34"/>
              <a:cs typeface="TH Sarabun PSK" panose="020B0500040200020003" pitchFamily="34" charset="-34"/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E2C3D0A-9D51-4716-9C07-0E98F88D2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 dirty="0">
              <a:latin typeface="TH Sarabun PSK" panose="020B0500040200020003" pitchFamily="34" charset="-34"/>
              <a:cs typeface="TH Sarabun PSK" panose="020B05000402000200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052F788-EFDD-498E-83F0-A12DD4C4D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8106-C7A6-4CF0-8DB9-84092DF84158}" type="slidenum">
              <a:rPr lang="th-TH" smtClean="0">
                <a:latin typeface="TH Sarabun PSK" panose="020B0500040200020003" pitchFamily="34" charset="-34"/>
                <a:cs typeface="TH Sarabun PSK" panose="020B0500040200020003" pitchFamily="34" charset="-34"/>
              </a:rPr>
              <a:t>‹#›</a:t>
            </a:fld>
            <a:endParaRPr lang="th-TH" dirty="0">
              <a:latin typeface="TH Sarabun PSK" panose="020B0500040200020003" pitchFamily="34" charset="-34"/>
              <a:cs typeface="TH Sarabun 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966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fld id="{C0455752-DB01-4151-896B-C91E426D831D}" type="datetimeFigureOut">
              <a:rPr lang="th-TH" smtClean="0"/>
              <a:pPr/>
              <a:t>07/11/60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fld id="{5D801BF7-823C-495B-B2E2-420484446F0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21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Sarabun PSK" panose="020B0500040200020003" pitchFamily="34" charset="-34"/>
        <a:ea typeface="+mn-ea"/>
        <a:cs typeface="TH Sarabun PSK" panose="020B0500040200020003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Sarabun PSK" panose="020B0500040200020003" pitchFamily="34" charset="-34"/>
        <a:ea typeface="+mn-ea"/>
        <a:cs typeface="TH Sarabun PSK" panose="020B0500040200020003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Sarabun PSK" panose="020B0500040200020003" pitchFamily="34" charset="-34"/>
        <a:ea typeface="+mn-ea"/>
        <a:cs typeface="TH Sarabun PSK" panose="020B0500040200020003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Sarabun PSK" panose="020B0500040200020003" pitchFamily="34" charset="-34"/>
        <a:ea typeface="+mn-ea"/>
        <a:cs typeface="TH Sarabun PSK" panose="020B0500040200020003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Sarabun PSK" panose="020B0500040200020003" pitchFamily="34" charset="-34"/>
        <a:ea typeface="+mn-ea"/>
        <a:cs typeface="TH Sarabun PSK" panose="020B0500040200020003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5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720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39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8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922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14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51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273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7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376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215-F1E8-41E2-BE7C-B7F0E77B13D4}" type="datetimeFigureOut">
              <a:rPr lang="th-TH" smtClean="0"/>
              <a:t>07/11/60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1593-7E4E-4DB6-9A0F-AA9606C77D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14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fld id="{5699C215-F1E8-41E2-BE7C-B7F0E77B13D4}" type="datetimeFigureOut">
              <a:rPr lang="th-TH" smtClean="0"/>
              <a:pPr/>
              <a:t>07/11/60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PSK" panose="020B0500040200020003" pitchFamily="34" charset="-34"/>
                <a:cs typeface="TH Sarabun PSK" panose="020B0500040200020003" pitchFamily="34" charset="-34"/>
              </a:defRPr>
            </a:lvl1pPr>
          </a:lstStyle>
          <a:p>
            <a:fld id="{EA6B1593-7E4E-4DB6-9A0F-AA9606C77D2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857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 Sarabun PSK" panose="020B0500040200020003" pitchFamily="34" charset="-34"/>
          <a:ea typeface="+mj-ea"/>
          <a:cs typeface="TH Sarabun PSK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PSK" panose="020B0500040200020003" pitchFamily="34" charset="-34"/>
          <a:ea typeface="+mn-ea"/>
          <a:cs typeface="TH Sarabun PSK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PSK" panose="020B0500040200020003" pitchFamily="34" charset="-34"/>
          <a:ea typeface="+mn-ea"/>
          <a:cs typeface="TH Sarabun PSK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PSK" panose="020B0500040200020003" pitchFamily="34" charset="-34"/>
          <a:ea typeface="+mn-ea"/>
          <a:cs typeface="TH Sarabun PSK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PSK" panose="020B0500040200020003" pitchFamily="34" charset="-34"/>
          <a:ea typeface="+mn-ea"/>
          <a:cs typeface="TH Sarabun PSK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PSK" panose="020B0500040200020003" pitchFamily="34" charset="-34"/>
          <a:ea typeface="+mn-ea"/>
          <a:cs typeface="TH Sarabun PSK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EBE152-E22C-4867-92BD-5821C184B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11E970A-393A-405D-ACFE-3F19BFB54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86472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4" baseType="lpstr">
      <vt:lpstr>Arial</vt:lpstr>
      <vt:lpstr>TH Sarabun PSK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/>
  <cp:lastModifiedBy> </cp:lastModifiedBy>
  <cp:revision>2</cp:revision>
  <dcterms:created xsi:type="dcterms:W3CDTF">2017-11-07T09:42:30Z</dcterms:created>
  <dcterms:modified xsi:type="dcterms:W3CDTF">2017-11-07T09:44:40Z</dcterms:modified>
</cp:coreProperties>
</file>