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演示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付安邦</cp:lastModifiedBy>
  <cp:revision>1</cp:revision>
  <dcterms:created xsi:type="dcterms:W3CDTF">2019-06-06T02:45:34Z</dcterms:created>
  <dcterms:modified xsi:type="dcterms:W3CDTF">2019-06-06T02:45:34Z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