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C3C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91239" y="6329968"/>
            <a:ext cx="99060" cy="111760"/>
          </a:xfrm>
          <a:custGeom>
            <a:avLst/>
            <a:gdLst/>
            <a:ahLst/>
            <a:cxnLst/>
            <a:rect l="l" t="t" r="r" b="b"/>
            <a:pathLst>
              <a:path w="99059" h="111760">
                <a:moveTo>
                  <a:pt x="24163" y="0"/>
                </a:moveTo>
                <a:lnTo>
                  <a:pt x="0" y="0"/>
                </a:lnTo>
                <a:lnTo>
                  <a:pt x="0" y="111403"/>
                </a:lnTo>
                <a:lnTo>
                  <a:pt x="26211" y="111403"/>
                </a:lnTo>
                <a:lnTo>
                  <a:pt x="26211" y="45801"/>
                </a:lnTo>
                <a:lnTo>
                  <a:pt x="60204" y="45801"/>
                </a:lnTo>
                <a:lnTo>
                  <a:pt x="51037" y="33471"/>
                </a:lnTo>
                <a:lnTo>
                  <a:pt x="37235" y="16019"/>
                </a:lnTo>
                <a:lnTo>
                  <a:pt x="24163" y="0"/>
                </a:lnTo>
                <a:close/>
              </a:path>
              <a:path w="99059" h="111760">
                <a:moveTo>
                  <a:pt x="60204" y="45801"/>
                </a:moveTo>
                <a:lnTo>
                  <a:pt x="26620" y="45801"/>
                </a:lnTo>
                <a:lnTo>
                  <a:pt x="36550" y="61039"/>
                </a:lnTo>
                <a:lnTo>
                  <a:pt x="49246" y="77981"/>
                </a:lnTo>
                <a:lnTo>
                  <a:pt x="63016" y="95233"/>
                </a:lnTo>
                <a:lnTo>
                  <a:pt x="76171" y="111403"/>
                </a:lnTo>
                <a:lnTo>
                  <a:pt x="98697" y="111403"/>
                </a:lnTo>
                <a:lnTo>
                  <a:pt x="98697" y="63539"/>
                </a:lnTo>
                <a:lnTo>
                  <a:pt x="72076" y="63539"/>
                </a:lnTo>
                <a:lnTo>
                  <a:pt x="63380" y="50072"/>
                </a:lnTo>
                <a:lnTo>
                  <a:pt x="60204" y="45801"/>
                </a:lnTo>
                <a:close/>
              </a:path>
              <a:path w="99059" h="111760">
                <a:moveTo>
                  <a:pt x="98697" y="0"/>
                </a:moveTo>
                <a:lnTo>
                  <a:pt x="72485" y="0"/>
                </a:lnTo>
                <a:lnTo>
                  <a:pt x="72485" y="63539"/>
                </a:lnTo>
                <a:lnTo>
                  <a:pt x="98697" y="63539"/>
                </a:lnTo>
                <a:lnTo>
                  <a:pt x="98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94031" y="6329968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72911" y="0"/>
                </a:moveTo>
                <a:lnTo>
                  <a:pt x="45051" y="0"/>
                </a:lnTo>
                <a:lnTo>
                  <a:pt x="0" y="111403"/>
                </a:lnTo>
                <a:lnTo>
                  <a:pt x="26211" y="111403"/>
                </a:lnTo>
                <a:lnTo>
                  <a:pt x="36447" y="84583"/>
                </a:lnTo>
                <a:lnTo>
                  <a:pt x="104912" y="84583"/>
                </a:lnTo>
                <a:lnTo>
                  <a:pt x="98199" y="66839"/>
                </a:lnTo>
                <a:lnTo>
                  <a:pt x="42180" y="66839"/>
                </a:lnTo>
                <a:lnTo>
                  <a:pt x="45254" y="57286"/>
                </a:lnTo>
                <a:lnTo>
                  <a:pt x="48326" y="47964"/>
                </a:lnTo>
                <a:lnTo>
                  <a:pt x="51398" y="38177"/>
                </a:lnTo>
                <a:lnTo>
                  <a:pt x="54469" y="27232"/>
                </a:lnTo>
                <a:lnTo>
                  <a:pt x="83214" y="27232"/>
                </a:lnTo>
                <a:lnTo>
                  <a:pt x="72911" y="0"/>
                </a:lnTo>
                <a:close/>
              </a:path>
              <a:path w="115569" h="111760">
                <a:moveTo>
                  <a:pt x="104912" y="84583"/>
                </a:moveTo>
                <a:lnTo>
                  <a:pt x="70837" y="84583"/>
                </a:lnTo>
                <a:lnTo>
                  <a:pt x="79463" y="111403"/>
                </a:lnTo>
                <a:lnTo>
                  <a:pt x="115059" y="111403"/>
                </a:lnTo>
                <a:lnTo>
                  <a:pt x="104912" y="84583"/>
                </a:lnTo>
                <a:close/>
              </a:path>
              <a:path w="115569" h="111760">
                <a:moveTo>
                  <a:pt x="83214" y="27232"/>
                </a:moveTo>
                <a:lnTo>
                  <a:pt x="54879" y="27232"/>
                </a:lnTo>
                <a:lnTo>
                  <a:pt x="57578" y="38177"/>
                </a:lnTo>
                <a:lnTo>
                  <a:pt x="60202" y="47964"/>
                </a:lnTo>
                <a:lnTo>
                  <a:pt x="62825" y="57286"/>
                </a:lnTo>
                <a:lnTo>
                  <a:pt x="65525" y="66839"/>
                </a:lnTo>
                <a:lnTo>
                  <a:pt x="98199" y="66839"/>
                </a:lnTo>
                <a:lnTo>
                  <a:pt x="83214" y="27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36333" y="6350594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777"/>
                </a:lnTo>
              </a:path>
            </a:pathLst>
          </a:custGeom>
          <a:ln w="33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87798" y="63402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7070" y="0"/>
                </a:lnTo>
              </a:path>
            </a:pathLst>
          </a:custGeom>
          <a:ln w="20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12302" y="632996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403"/>
                </a:lnTo>
              </a:path>
            </a:pathLst>
          </a:custGeom>
          <a:ln w="33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336897" y="6327900"/>
            <a:ext cx="110489" cy="115570"/>
          </a:xfrm>
          <a:custGeom>
            <a:avLst/>
            <a:gdLst/>
            <a:ahLst/>
            <a:cxnLst/>
            <a:rect l="l" t="t" r="r" b="b"/>
            <a:pathLst>
              <a:path w="110490" h="115570">
                <a:moveTo>
                  <a:pt x="54868" y="0"/>
                </a:moveTo>
                <a:lnTo>
                  <a:pt x="32982" y="4417"/>
                </a:lnTo>
                <a:lnTo>
                  <a:pt x="15600" y="16455"/>
                </a:lnTo>
                <a:lnTo>
                  <a:pt x="4135" y="34296"/>
                </a:lnTo>
                <a:lnTo>
                  <a:pt x="0" y="56119"/>
                </a:lnTo>
                <a:lnTo>
                  <a:pt x="3790" y="79437"/>
                </a:lnTo>
                <a:lnTo>
                  <a:pt x="14679" y="98153"/>
                </a:lnTo>
                <a:lnTo>
                  <a:pt x="31945" y="110602"/>
                </a:lnTo>
                <a:lnTo>
                  <a:pt x="54868" y="115121"/>
                </a:lnTo>
                <a:lnTo>
                  <a:pt x="77858" y="110602"/>
                </a:lnTo>
                <a:lnTo>
                  <a:pt x="95275" y="98153"/>
                </a:lnTo>
                <a:lnTo>
                  <a:pt x="98896" y="92014"/>
                </a:lnTo>
                <a:lnTo>
                  <a:pt x="54868" y="92014"/>
                </a:lnTo>
                <a:lnTo>
                  <a:pt x="45510" y="89365"/>
                </a:lnTo>
                <a:lnTo>
                  <a:pt x="39294" y="81958"/>
                </a:lnTo>
                <a:lnTo>
                  <a:pt x="35843" y="70606"/>
                </a:lnTo>
                <a:lnTo>
                  <a:pt x="34777" y="56119"/>
                </a:lnTo>
                <a:lnTo>
                  <a:pt x="35958" y="42779"/>
                </a:lnTo>
                <a:lnTo>
                  <a:pt x="39601" y="32340"/>
                </a:lnTo>
                <a:lnTo>
                  <a:pt x="45855" y="25537"/>
                </a:lnTo>
                <a:lnTo>
                  <a:pt x="54868" y="23106"/>
                </a:lnTo>
                <a:lnTo>
                  <a:pt x="98794" y="23106"/>
                </a:lnTo>
                <a:lnTo>
                  <a:pt x="94497" y="16455"/>
                </a:lnTo>
                <a:lnTo>
                  <a:pt x="76983" y="4417"/>
                </a:lnTo>
                <a:lnTo>
                  <a:pt x="54868" y="0"/>
                </a:lnTo>
                <a:close/>
              </a:path>
              <a:path w="110490" h="115570">
                <a:moveTo>
                  <a:pt x="98794" y="23106"/>
                </a:moveTo>
                <a:lnTo>
                  <a:pt x="54868" y="23106"/>
                </a:lnTo>
                <a:lnTo>
                  <a:pt x="64124" y="25537"/>
                </a:lnTo>
                <a:lnTo>
                  <a:pt x="70489" y="32340"/>
                </a:lnTo>
                <a:lnTo>
                  <a:pt x="74161" y="42779"/>
                </a:lnTo>
                <a:lnTo>
                  <a:pt x="75341" y="56119"/>
                </a:lnTo>
                <a:lnTo>
                  <a:pt x="74276" y="70606"/>
                </a:lnTo>
                <a:lnTo>
                  <a:pt x="70796" y="81958"/>
                </a:lnTo>
                <a:lnTo>
                  <a:pt x="64470" y="89365"/>
                </a:lnTo>
                <a:lnTo>
                  <a:pt x="54868" y="92014"/>
                </a:lnTo>
                <a:lnTo>
                  <a:pt x="98896" y="92014"/>
                </a:lnTo>
                <a:lnTo>
                  <a:pt x="106314" y="79437"/>
                </a:lnTo>
                <a:lnTo>
                  <a:pt x="110172" y="56119"/>
                </a:lnTo>
                <a:lnTo>
                  <a:pt x="106022" y="34296"/>
                </a:lnTo>
                <a:lnTo>
                  <a:pt x="98794" y="23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54823" y="6329968"/>
            <a:ext cx="99060" cy="111760"/>
          </a:xfrm>
          <a:custGeom>
            <a:avLst/>
            <a:gdLst/>
            <a:ahLst/>
            <a:cxnLst/>
            <a:rect l="l" t="t" r="r" b="b"/>
            <a:pathLst>
              <a:path w="99059" h="111760">
                <a:moveTo>
                  <a:pt x="24185" y="0"/>
                </a:moveTo>
                <a:lnTo>
                  <a:pt x="0" y="0"/>
                </a:lnTo>
                <a:lnTo>
                  <a:pt x="0" y="111403"/>
                </a:lnTo>
                <a:lnTo>
                  <a:pt x="26205" y="111403"/>
                </a:lnTo>
                <a:lnTo>
                  <a:pt x="26205" y="45801"/>
                </a:lnTo>
                <a:lnTo>
                  <a:pt x="60196" y="45801"/>
                </a:lnTo>
                <a:lnTo>
                  <a:pt x="51032" y="33471"/>
                </a:lnTo>
                <a:lnTo>
                  <a:pt x="37240" y="16019"/>
                </a:lnTo>
                <a:lnTo>
                  <a:pt x="24185" y="0"/>
                </a:lnTo>
                <a:close/>
              </a:path>
              <a:path w="99059" h="111760">
                <a:moveTo>
                  <a:pt x="60196" y="45801"/>
                </a:moveTo>
                <a:lnTo>
                  <a:pt x="26642" y="45801"/>
                </a:lnTo>
                <a:lnTo>
                  <a:pt x="36567" y="61039"/>
                </a:lnTo>
                <a:lnTo>
                  <a:pt x="49251" y="77981"/>
                </a:lnTo>
                <a:lnTo>
                  <a:pt x="63010" y="95233"/>
                </a:lnTo>
                <a:lnTo>
                  <a:pt x="76160" y="111403"/>
                </a:lnTo>
                <a:lnTo>
                  <a:pt x="98708" y="111403"/>
                </a:lnTo>
                <a:lnTo>
                  <a:pt x="98708" y="63539"/>
                </a:lnTo>
                <a:lnTo>
                  <a:pt x="72065" y="63539"/>
                </a:lnTo>
                <a:lnTo>
                  <a:pt x="63371" y="50072"/>
                </a:lnTo>
                <a:lnTo>
                  <a:pt x="60196" y="45801"/>
                </a:lnTo>
                <a:close/>
              </a:path>
              <a:path w="99059" h="111760">
                <a:moveTo>
                  <a:pt x="98708" y="0"/>
                </a:moveTo>
                <a:lnTo>
                  <a:pt x="72502" y="0"/>
                </a:lnTo>
                <a:lnTo>
                  <a:pt x="72502" y="63539"/>
                </a:lnTo>
                <a:lnTo>
                  <a:pt x="98708" y="63539"/>
                </a:lnTo>
                <a:lnTo>
                  <a:pt x="98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55988" y="6329968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72884" y="0"/>
                </a:moveTo>
                <a:lnTo>
                  <a:pt x="45040" y="0"/>
                </a:lnTo>
                <a:lnTo>
                  <a:pt x="0" y="111403"/>
                </a:lnTo>
                <a:lnTo>
                  <a:pt x="26205" y="111403"/>
                </a:lnTo>
                <a:lnTo>
                  <a:pt x="36851" y="84583"/>
                </a:lnTo>
                <a:lnTo>
                  <a:pt x="104926" y="84583"/>
                </a:lnTo>
                <a:lnTo>
                  <a:pt x="98204" y="66839"/>
                </a:lnTo>
                <a:lnTo>
                  <a:pt x="42202" y="66839"/>
                </a:lnTo>
                <a:lnTo>
                  <a:pt x="45434" y="57286"/>
                </a:lnTo>
                <a:lnTo>
                  <a:pt x="48487" y="47964"/>
                </a:lnTo>
                <a:lnTo>
                  <a:pt x="51468" y="38177"/>
                </a:lnTo>
                <a:lnTo>
                  <a:pt x="54485" y="27232"/>
                </a:lnTo>
                <a:lnTo>
                  <a:pt x="83200" y="27232"/>
                </a:lnTo>
                <a:lnTo>
                  <a:pt x="72884" y="0"/>
                </a:lnTo>
                <a:close/>
              </a:path>
              <a:path w="115569" h="111760">
                <a:moveTo>
                  <a:pt x="104926" y="84583"/>
                </a:moveTo>
                <a:lnTo>
                  <a:pt x="70864" y="84583"/>
                </a:lnTo>
                <a:lnTo>
                  <a:pt x="79872" y="111403"/>
                </a:lnTo>
                <a:lnTo>
                  <a:pt x="115086" y="111403"/>
                </a:lnTo>
                <a:lnTo>
                  <a:pt x="104926" y="84583"/>
                </a:lnTo>
                <a:close/>
              </a:path>
              <a:path w="115569" h="111760">
                <a:moveTo>
                  <a:pt x="83200" y="27232"/>
                </a:moveTo>
                <a:lnTo>
                  <a:pt x="54868" y="27232"/>
                </a:lnTo>
                <a:lnTo>
                  <a:pt x="57744" y="38177"/>
                </a:lnTo>
                <a:lnTo>
                  <a:pt x="60354" y="47964"/>
                </a:lnTo>
                <a:lnTo>
                  <a:pt x="62883" y="57286"/>
                </a:lnTo>
                <a:lnTo>
                  <a:pt x="65514" y="66839"/>
                </a:lnTo>
                <a:lnTo>
                  <a:pt x="98204" y="66839"/>
                </a:lnTo>
                <a:lnTo>
                  <a:pt x="83200" y="27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678445" y="6430650"/>
            <a:ext cx="74295" cy="0"/>
          </a:xfrm>
          <a:custGeom>
            <a:avLst/>
            <a:gdLst/>
            <a:ahLst/>
            <a:cxnLst/>
            <a:rect l="l" t="t" r="r" b="b"/>
            <a:pathLst>
              <a:path w="74294">
                <a:moveTo>
                  <a:pt x="0" y="0"/>
                </a:moveTo>
                <a:lnTo>
                  <a:pt x="73703" y="0"/>
                </a:lnTo>
              </a:path>
            </a:pathLst>
          </a:custGeom>
          <a:ln w="20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695014" y="6329946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505"/>
                </a:lnTo>
              </a:path>
            </a:pathLst>
          </a:custGeom>
          <a:ln w="33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58269" y="6475622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0"/>
                </a:moveTo>
                <a:lnTo>
                  <a:pt x="0" y="111408"/>
                </a:lnTo>
              </a:path>
            </a:pathLst>
          </a:custGeom>
          <a:ln w="33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89192" y="6475622"/>
            <a:ext cx="98425" cy="111760"/>
          </a:xfrm>
          <a:custGeom>
            <a:avLst/>
            <a:gdLst/>
            <a:ahLst/>
            <a:cxnLst/>
            <a:rect l="l" t="t" r="r" b="b"/>
            <a:pathLst>
              <a:path w="98425" h="111759">
                <a:moveTo>
                  <a:pt x="24163" y="0"/>
                </a:moveTo>
                <a:lnTo>
                  <a:pt x="0" y="0"/>
                </a:lnTo>
                <a:lnTo>
                  <a:pt x="0" y="111408"/>
                </a:lnTo>
                <a:lnTo>
                  <a:pt x="26211" y="111408"/>
                </a:lnTo>
                <a:lnTo>
                  <a:pt x="26211" y="46213"/>
                </a:lnTo>
                <a:lnTo>
                  <a:pt x="60198" y="46213"/>
                </a:lnTo>
                <a:lnTo>
                  <a:pt x="50986" y="33680"/>
                </a:lnTo>
                <a:lnTo>
                  <a:pt x="37229" y="16202"/>
                </a:lnTo>
                <a:lnTo>
                  <a:pt x="24163" y="0"/>
                </a:lnTo>
                <a:close/>
              </a:path>
              <a:path w="98425" h="111759">
                <a:moveTo>
                  <a:pt x="60198" y="46213"/>
                </a:moveTo>
                <a:lnTo>
                  <a:pt x="26620" y="46213"/>
                </a:lnTo>
                <a:lnTo>
                  <a:pt x="36320" y="61390"/>
                </a:lnTo>
                <a:lnTo>
                  <a:pt x="48939" y="78192"/>
                </a:lnTo>
                <a:lnTo>
                  <a:pt x="62785" y="95303"/>
                </a:lnTo>
                <a:lnTo>
                  <a:pt x="76171" y="111408"/>
                </a:lnTo>
                <a:lnTo>
                  <a:pt x="98287" y="111408"/>
                </a:lnTo>
                <a:lnTo>
                  <a:pt x="98287" y="63957"/>
                </a:lnTo>
                <a:lnTo>
                  <a:pt x="71667" y="63957"/>
                </a:lnTo>
                <a:lnTo>
                  <a:pt x="63208" y="50307"/>
                </a:lnTo>
                <a:lnTo>
                  <a:pt x="60198" y="46213"/>
                </a:lnTo>
                <a:close/>
              </a:path>
              <a:path w="98425" h="111759">
                <a:moveTo>
                  <a:pt x="98287" y="0"/>
                </a:moveTo>
                <a:lnTo>
                  <a:pt x="72076" y="0"/>
                </a:lnTo>
                <a:lnTo>
                  <a:pt x="72076" y="63957"/>
                </a:lnTo>
                <a:lnTo>
                  <a:pt x="98287" y="63957"/>
                </a:lnTo>
                <a:lnTo>
                  <a:pt x="9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93621" y="6473559"/>
            <a:ext cx="76200" cy="115570"/>
          </a:xfrm>
          <a:custGeom>
            <a:avLst/>
            <a:gdLst/>
            <a:ahLst/>
            <a:cxnLst/>
            <a:rect l="l" t="t" r="r" b="b"/>
            <a:pathLst>
              <a:path w="76200" h="115570">
                <a:moveTo>
                  <a:pt x="9827" y="86651"/>
                </a:moveTo>
                <a:lnTo>
                  <a:pt x="0" y="105215"/>
                </a:lnTo>
                <a:lnTo>
                  <a:pt x="7224" y="109788"/>
                </a:lnTo>
                <a:lnTo>
                  <a:pt x="15715" y="113006"/>
                </a:lnTo>
                <a:lnTo>
                  <a:pt x="25052" y="114908"/>
                </a:lnTo>
                <a:lnTo>
                  <a:pt x="34809" y="115533"/>
                </a:lnTo>
                <a:lnTo>
                  <a:pt x="55205" y="111768"/>
                </a:lnTo>
                <a:lnTo>
                  <a:pt x="67733" y="102742"/>
                </a:lnTo>
                <a:lnTo>
                  <a:pt x="72516" y="94489"/>
                </a:lnTo>
                <a:lnTo>
                  <a:pt x="20888" y="94489"/>
                </a:lnTo>
                <a:lnTo>
                  <a:pt x="14746" y="90364"/>
                </a:lnTo>
                <a:lnTo>
                  <a:pt x="9827" y="86651"/>
                </a:lnTo>
                <a:close/>
              </a:path>
              <a:path w="76200" h="115570">
                <a:moveTo>
                  <a:pt x="43823" y="0"/>
                </a:moveTo>
                <a:lnTo>
                  <a:pt x="28931" y="2210"/>
                </a:lnTo>
                <a:lnTo>
                  <a:pt x="16535" y="8405"/>
                </a:lnTo>
                <a:lnTo>
                  <a:pt x="8055" y="17927"/>
                </a:lnTo>
                <a:lnTo>
                  <a:pt x="4913" y="30119"/>
                </a:lnTo>
                <a:lnTo>
                  <a:pt x="6181" y="39056"/>
                </a:lnTo>
                <a:lnTo>
                  <a:pt x="9829" y="46212"/>
                </a:lnTo>
                <a:lnTo>
                  <a:pt x="15628" y="52749"/>
                </a:lnTo>
                <a:lnTo>
                  <a:pt x="23344" y="59826"/>
                </a:lnTo>
                <a:lnTo>
                  <a:pt x="30044" y="65470"/>
                </a:lnTo>
                <a:lnTo>
                  <a:pt x="36399" y="70918"/>
                </a:lnTo>
                <a:lnTo>
                  <a:pt x="41141" y="76597"/>
                </a:lnTo>
                <a:lnTo>
                  <a:pt x="43004" y="82933"/>
                </a:lnTo>
                <a:lnTo>
                  <a:pt x="43004" y="91189"/>
                </a:lnTo>
                <a:lnTo>
                  <a:pt x="35628" y="94489"/>
                </a:lnTo>
                <a:lnTo>
                  <a:pt x="72516" y="94489"/>
                </a:lnTo>
                <a:lnTo>
                  <a:pt x="74041" y="91858"/>
                </a:lnTo>
                <a:lnTo>
                  <a:pt x="75778" y="82521"/>
                </a:lnTo>
                <a:lnTo>
                  <a:pt x="75042" y="74340"/>
                </a:lnTo>
                <a:lnTo>
                  <a:pt x="50527" y="42504"/>
                </a:lnTo>
                <a:lnTo>
                  <a:pt x="44127" y="37184"/>
                </a:lnTo>
                <a:lnTo>
                  <a:pt x="39724" y="32562"/>
                </a:lnTo>
                <a:lnTo>
                  <a:pt x="38085" y="28057"/>
                </a:lnTo>
                <a:lnTo>
                  <a:pt x="38085" y="24344"/>
                </a:lnTo>
                <a:lnTo>
                  <a:pt x="41361" y="21044"/>
                </a:lnTo>
                <a:lnTo>
                  <a:pt x="66340" y="21044"/>
                </a:lnTo>
                <a:lnTo>
                  <a:pt x="72884" y="7837"/>
                </a:lnTo>
                <a:lnTo>
                  <a:pt x="68574" y="5569"/>
                </a:lnTo>
                <a:lnTo>
                  <a:pt x="62039" y="2990"/>
                </a:lnTo>
                <a:lnTo>
                  <a:pt x="53661" y="876"/>
                </a:lnTo>
                <a:lnTo>
                  <a:pt x="43823" y="0"/>
                </a:lnTo>
                <a:close/>
              </a:path>
              <a:path w="76200" h="115570">
                <a:moveTo>
                  <a:pt x="66340" y="21044"/>
                </a:moveTo>
                <a:lnTo>
                  <a:pt x="54060" y="21044"/>
                </a:lnTo>
                <a:lnTo>
                  <a:pt x="59792" y="22694"/>
                </a:lnTo>
                <a:lnTo>
                  <a:pt x="64296" y="25169"/>
                </a:lnTo>
                <a:lnTo>
                  <a:pt x="66340" y="21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219136" y="6496666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364"/>
                </a:lnTo>
              </a:path>
            </a:pathLst>
          </a:custGeom>
          <a:ln w="33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170600" y="6486144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7070" y="0"/>
                </a:lnTo>
              </a:path>
            </a:pathLst>
          </a:custGeom>
          <a:ln w="21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278317" y="6475622"/>
            <a:ext cx="95885" cy="113664"/>
          </a:xfrm>
          <a:custGeom>
            <a:avLst/>
            <a:gdLst/>
            <a:ahLst/>
            <a:cxnLst/>
            <a:rect l="l" t="t" r="r" b="b"/>
            <a:pathLst>
              <a:path w="95884" h="113665">
                <a:moveTo>
                  <a:pt x="74675" y="69320"/>
                </a:moveTo>
                <a:lnTo>
                  <a:pt x="42202" y="69320"/>
                </a:lnTo>
                <a:lnTo>
                  <a:pt x="59399" y="113471"/>
                </a:lnTo>
                <a:lnTo>
                  <a:pt x="95432" y="109758"/>
                </a:lnTo>
                <a:lnTo>
                  <a:pt x="74675" y="69320"/>
                </a:lnTo>
                <a:close/>
              </a:path>
              <a:path w="95884" h="113665">
                <a:moveTo>
                  <a:pt x="49135" y="0"/>
                </a:moveTo>
                <a:lnTo>
                  <a:pt x="0" y="0"/>
                </a:lnTo>
                <a:lnTo>
                  <a:pt x="0" y="111408"/>
                </a:lnTo>
                <a:lnTo>
                  <a:pt x="33193" y="111408"/>
                </a:lnTo>
                <a:lnTo>
                  <a:pt x="33193" y="69320"/>
                </a:lnTo>
                <a:lnTo>
                  <a:pt x="74675" y="69320"/>
                </a:lnTo>
                <a:lnTo>
                  <a:pt x="70864" y="61894"/>
                </a:lnTo>
                <a:lnTo>
                  <a:pt x="78046" y="57212"/>
                </a:lnTo>
                <a:lnTo>
                  <a:pt x="83892" y="50441"/>
                </a:lnTo>
                <a:lnTo>
                  <a:pt x="84828" y="48276"/>
                </a:lnTo>
                <a:lnTo>
                  <a:pt x="33193" y="48276"/>
                </a:lnTo>
                <a:lnTo>
                  <a:pt x="33193" y="21044"/>
                </a:lnTo>
                <a:lnTo>
                  <a:pt x="87442" y="21044"/>
                </a:lnTo>
                <a:lnTo>
                  <a:pt x="86678" y="17405"/>
                </a:lnTo>
                <a:lnTo>
                  <a:pt x="79026" y="8044"/>
                </a:lnTo>
                <a:lnTo>
                  <a:pt x="66461" y="2088"/>
                </a:lnTo>
                <a:lnTo>
                  <a:pt x="49135" y="0"/>
                </a:lnTo>
                <a:close/>
              </a:path>
              <a:path w="95884" h="113665">
                <a:moveTo>
                  <a:pt x="87442" y="21044"/>
                </a:moveTo>
                <a:lnTo>
                  <a:pt x="49135" y="21044"/>
                </a:lnTo>
                <a:lnTo>
                  <a:pt x="56123" y="23519"/>
                </a:lnTo>
                <a:lnTo>
                  <a:pt x="56123" y="40438"/>
                </a:lnTo>
                <a:lnTo>
                  <a:pt x="51592" y="48276"/>
                </a:lnTo>
                <a:lnTo>
                  <a:pt x="84828" y="48276"/>
                </a:lnTo>
                <a:lnTo>
                  <a:pt x="87823" y="41351"/>
                </a:lnTo>
                <a:lnTo>
                  <a:pt x="89263" y="29707"/>
                </a:lnTo>
                <a:lnTo>
                  <a:pt x="87442" y="21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377844" y="6475622"/>
            <a:ext cx="96520" cy="113664"/>
          </a:xfrm>
          <a:custGeom>
            <a:avLst/>
            <a:gdLst/>
            <a:ahLst/>
            <a:cxnLst/>
            <a:rect l="l" t="t" r="r" b="b"/>
            <a:pathLst>
              <a:path w="96519" h="113665">
                <a:moveTo>
                  <a:pt x="33193" y="0"/>
                </a:moveTo>
                <a:lnTo>
                  <a:pt x="0" y="0"/>
                </a:lnTo>
                <a:lnTo>
                  <a:pt x="0" y="68082"/>
                </a:lnTo>
                <a:lnTo>
                  <a:pt x="3640" y="89273"/>
                </a:lnTo>
                <a:lnTo>
                  <a:pt x="13771" y="103309"/>
                </a:lnTo>
                <a:lnTo>
                  <a:pt x="29204" y="111079"/>
                </a:lnTo>
                <a:lnTo>
                  <a:pt x="48753" y="113471"/>
                </a:lnTo>
                <a:lnTo>
                  <a:pt x="66885" y="110950"/>
                </a:lnTo>
                <a:lnTo>
                  <a:pt x="82022" y="102897"/>
                </a:lnTo>
                <a:lnTo>
                  <a:pt x="91403" y="89952"/>
                </a:lnTo>
                <a:lnTo>
                  <a:pt x="50391" y="89952"/>
                </a:lnTo>
                <a:lnTo>
                  <a:pt x="41646" y="87830"/>
                </a:lnTo>
                <a:lnTo>
                  <a:pt x="36408" y="81646"/>
                </a:lnTo>
                <a:lnTo>
                  <a:pt x="33861" y="71671"/>
                </a:lnTo>
                <a:lnTo>
                  <a:pt x="33193" y="58176"/>
                </a:lnTo>
                <a:lnTo>
                  <a:pt x="33193" y="0"/>
                </a:lnTo>
                <a:close/>
              </a:path>
              <a:path w="96519" h="113665">
                <a:moveTo>
                  <a:pt x="96251" y="0"/>
                </a:moveTo>
                <a:lnTo>
                  <a:pt x="67588" y="0"/>
                </a:lnTo>
                <a:lnTo>
                  <a:pt x="67555" y="58176"/>
                </a:lnTo>
                <a:lnTo>
                  <a:pt x="66452" y="71671"/>
                </a:lnTo>
                <a:lnTo>
                  <a:pt x="63125" y="81749"/>
                </a:lnTo>
                <a:lnTo>
                  <a:pt x="57730" y="87882"/>
                </a:lnTo>
                <a:lnTo>
                  <a:pt x="50391" y="89952"/>
                </a:lnTo>
                <a:lnTo>
                  <a:pt x="91403" y="89952"/>
                </a:lnTo>
                <a:lnTo>
                  <a:pt x="92399" y="88577"/>
                </a:lnTo>
                <a:lnTo>
                  <a:pt x="96251" y="67257"/>
                </a:lnTo>
                <a:lnTo>
                  <a:pt x="96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489218" y="6475622"/>
            <a:ext cx="133985" cy="111760"/>
          </a:xfrm>
          <a:custGeom>
            <a:avLst/>
            <a:gdLst/>
            <a:ahLst/>
            <a:cxnLst/>
            <a:rect l="l" t="t" r="r" b="b"/>
            <a:pathLst>
              <a:path w="133984" h="111759">
                <a:moveTo>
                  <a:pt x="45040" y="0"/>
                </a:moveTo>
                <a:lnTo>
                  <a:pt x="0" y="0"/>
                </a:lnTo>
                <a:lnTo>
                  <a:pt x="0" y="111408"/>
                </a:lnTo>
                <a:lnTo>
                  <a:pt x="26205" y="111408"/>
                </a:lnTo>
                <a:lnTo>
                  <a:pt x="26205" y="33419"/>
                </a:lnTo>
                <a:lnTo>
                  <a:pt x="56601" y="33419"/>
                </a:lnTo>
                <a:lnTo>
                  <a:pt x="56314" y="32546"/>
                </a:lnTo>
                <a:lnTo>
                  <a:pt x="50636" y="16098"/>
                </a:lnTo>
                <a:lnTo>
                  <a:pt x="45040" y="0"/>
                </a:lnTo>
                <a:close/>
              </a:path>
              <a:path w="133984" h="111759">
                <a:moveTo>
                  <a:pt x="56601" y="33419"/>
                </a:moveTo>
                <a:lnTo>
                  <a:pt x="26205" y="33419"/>
                </a:lnTo>
                <a:lnTo>
                  <a:pt x="32961" y="54543"/>
                </a:lnTo>
                <a:lnTo>
                  <a:pt x="39717" y="74272"/>
                </a:lnTo>
                <a:lnTo>
                  <a:pt x="46474" y="93073"/>
                </a:lnTo>
                <a:lnTo>
                  <a:pt x="53230" y="111408"/>
                </a:lnTo>
                <a:lnTo>
                  <a:pt x="74140" y="111408"/>
                </a:lnTo>
                <a:lnTo>
                  <a:pt x="80829" y="93073"/>
                </a:lnTo>
                <a:lnTo>
                  <a:pt x="87406" y="74272"/>
                </a:lnTo>
                <a:lnTo>
                  <a:pt x="89308" y="68495"/>
                </a:lnTo>
                <a:lnTo>
                  <a:pt x="67588" y="68495"/>
                </a:lnTo>
                <a:lnTo>
                  <a:pt x="61992" y="49843"/>
                </a:lnTo>
                <a:lnTo>
                  <a:pt x="56601" y="33419"/>
                </a:lnTo>
                <a:close/>
              </a:path>
              <a:path w="133984" h="111759">
                <a:moveTo>
                  <a:pt x="133921" y="33419"/>
                </a:moveTo>
                <a:lnTo>
                  <a:pt x="100782" y="33419"/>
                </a:lnTo>
                <a:lnTo>
                  <a:pt x="100782" y="111408"/>
                </a:lnTo>
                <a:lnTo>
                  <a:pt x="133921" y="111408"/>
                </a:lnTo>
                <a:lnTo>
                  <a:pt x="133921" y="33419"/>
                </a:lnTo>
                <a:close/>
              </a:path>
              <a:path w="133984" h="111759">
                <a:moveTo>
                  <a:pt x="133921" y="0"/>
                </a:moveTo>
                <a:lnTo>
                  <a:pt x="89699" y="0"/>
                </a:lnTo>
                <a:lnTo>
                  <a:pt x="84178" y="16098"/>
                </a:lnTo>
                <a:lnTo>
                  <a:pt x="78692" y="32546"/>
                </a:lnTo>
                <a:lnTo>
                  <a:pt x="73277" y="49843"/>
                </a:lnTo>
                <a:lnTo>
                  <a:pt x="67970" y="68495"/>
                </a:lnTo>
                <a:lnTo>
                  <a:pt x="89308" y="68495"/>
                </a:lnTo>
                <a:lnTo>
                  <a:pt x="93901" y="54543"/>
                </a:lnTo>
                <a:lnTo>
                  <a:pt x="100345" y="33419"/>
                </a:lnTo>
                <a:lnTo>
                  <a:pt x="133921" y="33419"/>
                </a:lnTo>
                <a:lnTo>
                  <a:pt x="133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637498" y="6576606"/>
            <a:ext cx="74295" cy="0"/>
          </a:xfrm>
          <a:custGeom>
            <a:avLst/>
            <a:gdLst/>
            <a:ahLst/>
            <a:cxnLst/>
            <a:rect l="l" t="t" r="r" b="b"/>
            <a:pathLst>
              <a:path w="74294">
                <a:moveTo>
                  <a:pt x="0" y="0"/>
                </a:moveTo>
                <a:lnTo>
                  <a:pt x="73703" y="0"/>
                </a:lnTo>
              </a:path>
            </a:pathLst>
          </a:custGeom>
          <a:ln w="2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637498" y="6552386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139" y="0"/>
                </a:lnTo>
              </a:path>
            </a:pathLst>
          </a:custGeom>
          <a:ln w="26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637498" y="6528803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333" y="0"/>
                </a:lnTo>
              </a:path>
            </a:pathLst>
          </a:custGeom>
          <a:ln w="20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637498" y="6507770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139" y="0"/>
                </a:lnTo>
              </a:path>
            </a:pathLst>
          </a:custGeom>
          <a:ln w="2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637498" y="6486100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152" y="0"/>
                </a:lnTo>
              </a:path>
            </a:pathLst>
          </a:custGeom>
          <a:ln w="2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717316" y="6475622"/>
            <a:ext cx="98425" cy="111760"/>
          </a:xfrm>
          <a:custGeom>
            <a:avLst/>
            <a:gdLst/>
            <a:ahLst/>
            <a:cxnLst/>
            <a:rect l="l" t="t" r="r" b="b"/>
            <a:pathLst>
              <a:path w="98425" h="111759">
                <a:moveTo>
                  <a:pt x="24185" y="0"/>
                </a:moveTo>
                <a:lnTo>
                  <a:pt x="0" y="0"/>
                </a:lnTo>
                <a:lnTo>
                  <a:pt x="0" y="111408"/>
                </a:lnTo>
                <a:lnTo>
                  <a:pt x="26260" y="111408"/>
                </a:lnTo>
                <a:lnTo>
                  <a:pt x="26260" y="46213"/>
                </a:lnTo>
                <a:lnTo>
                  <a:pt x="60385" y="46213"/>
                </a:lnTo>
                <a:lnTo>
                  <a:pt x="51080" y="33680"/>
                </a:lnTo>
                <a:lnTo>
                  <a:pt x="37272" y="16202"/>
                </a:lnTo>
                <a:lnTo>
                  <a:pt x="24185" y="0"/>
                </a:lnTo>
                <a:close/>
              </a:path>
              <a:path w="98425" h="111759">
                <a:moveTo>
                  <a:pt x="60385" y="46213"/>
                </a:moveTo>
                <a:lnTo>
                  <a:pt x="26642" y="46213"/>
                </a:lnTo>
                <a:lnTo>
                  <a:pt x="36514" y="61390"/>
                </a:lnTo>
                <a:lnTo>
                  <a:pt x="49115" y="78192"/>
                </a:lnTo>
                <a:lnTo>
                  <a:pt x="62872" y="95303"/>
                </a:lnTo>
                <a:lnTo>
                  <a:pt x="76214" y="111408"/>
                </a:lnTo>
                <a:lnTo>
                  <a:pt x="98325" y="111408"/>
                </a:lnTo>
                <a:lnTo>
                  <a:pt x="98325" y="63957"/>
                </a:lnTo>
                <a:lnTo>
                  <a:pt x="72120" y="63957"/>
                </a:lnTo>
                <a:lnTo>
                  <a:pt x="63425" y="50307"/>
                </a:lnTo>
                <a:lnTo>
                  <a:pt x="60385" y="46213"/>
                </a:lnTo>
                <a:close/>
              </a:path>
              <a:path w="98425" h="111759">
                <a:moveTo>
                  <a:pt x="98325" y="0"/>
                </a:moveTo>
                <a:lnTo>
                  <a:pt x="72120" y="0"/>
                </a:lnTo>
                <a:lnTo>
                  <a:pt x="72120" y="63957"/>
                </a:lnTo>
                <a:lnTo>
                  <a:pt x="98325" y="63957"/>
                </a:lnTo>
                <a:lnTo>
                  <a:pt x="98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870292" y="6496666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364"/>
                </a:lnTo>
              </a:path>
            </a:pathLst>
          </a:custGeom>
          <a:ln w="33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821757" y="6486144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7070" y="0"/>
                </a:lnTo>
              </a:path>
            </a:pathLst>
          </a:custGeom>
          <a:ln w="21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920082" y="6473559"/>
            <a:ext cx="76200" cy="115570"/>
          </a:xfrm>
          <a:custGeom>
            <a:avLst/>
            <a:gdLst/>
            <a:ahLst/>
            <a:cxnLst/>
            <a:rect l="l" t="t" r="r" b="b"/>
            <a:pathLst>
              <a:path w="76200" h="115570">
                <a:moveTo>
                  <a:pt x="9827" y="86651"/>
                </a:moveTo>
                <a:lnTo>
                  <a:pt x="0" y="105215"/>
                </a:lnTo>
                <a:lnTo>
                  <a:pt x="7201" y="109788"/>
                </a:lnTo>
                <a:lnTo>
                  <a:pt x="15641" y="113006"/>
                </a:lnTo>
                <a:lnTo>
                  <a:pt x="24859" y="114908"/>
                </a:lnTo>
                <a:lnTo>
                  <a:pt x="34394" y="115533"/>
                </a:lnTo>
                <a:lnTo>
                  <a:pt x="54833" y="111768"/>
                </a:lnTo>
                <a:lnTo>
                  <a:pt x="67486" y="102742"/>
                </a:lnTo>
                <a:lnTo>
                  <a:pt x="72369" y="94489"/>
                </a:lnTo>
                <a:lnTo>
                  <a:pt x="20855" y="94489"/>
                </a:lnTo>
                <a:lnTo>
                  <a:pt x="14740" y="90364"/>
                </a:lnTo>
                <a:lnTo>
                  <a:pt x="9827" y="86651"/>
                </a:lnTo>
                <a:close/>
              </a:path>
              <a:path w="76200" h="115570">
                <a:moveTo>
                  <a:pt x="43785" y="0"/>
                </a:moveTo>
                <a:lnTo>
                  <a:pt x="28913" y="2210"/>
                </a:lnTo>
                <a:lnTo>
                  <a:pt x="16528" y="8405"/>
                </a:lnTo>
                <a:lnTo>
                  <a:pt x="8054" y="17927"/>
                </a:lnTo>
                <a:lnTo>
                  <a:pt x="4913" y="30119"/>
                </a:lnTo>
                <a:lnTo>
                  <a:pt x="6176" y="39056"/>
                </a:lnTo>
                <a:lnTo>
                  <a:pt x="9813" y="46212"/>
                </a:lnTo>
                <a:lnTo>
                  <a:pt x="15600" y="52749"/>
                </a:lnTo>
                <a:lnTo>
                  <a:pt x="23312" y="59826"/>
                </a:lnTo>
                <a:lnTo>
                  <a:pt x="29962" y="65470"/>
                </a:lnTo>
                <a:lnTo>
                  <a:pt x="36182" y="70918"/>
                </a:lnTo>
                <a:lnTo>
                  <a:pt x="40785" y="76597"/>
                </a:lnTo>
                <a:lnTo>
                  <a:pt x="42584" y="82933"/>
                </a:lnTo>
                <a:lnTo>
                  <a:pt x="42584" y="91189"/>
                </a:lnTo>
                <a:lnTo>
                  <a:pt x="35596" y="94489"/>
                </a:lnTo>
                <a:lnTo>
                  <a:pt x="72369" y="94489"/>
                </a:lnTo>
                <a:lnTo>
                  <a:pt x="73926" y="91858"/>
                </a:lnTo>
                <a:lnTo>
                  <a:pt x="75723" y="82521"/>
                </a:lnTo>
                <a:lnTo>
                  <a:pt x="74988" y="74340"/>
                </a:lnTo>
                <a:lnTo>
                  <a:pt x="50513" y="42504"/>
                </a:lnTo>
                <a:lnTo>
                  <a:pt x="44106" y="37184"/>
                </a:lnTo>
                <a:lnTo>
                  <a:pt x="39694" y="32562"/>
                </a:lnTo>
                <a:lnTo>
                  <a:pt x="38052" y="28057"/>
                </a:lnTo>
                <a:lnTo>
                  <a:pt x="38052" y="24344"/>
                </a:lnTo>
                <a:lnTo>
                  <a:pt x="41328" y="21044"/>
                </a:lnTo>
                <a:lnTo>
                  <a:pt x="65916" y="21044"/>
                </a:lnTo>
                <a:lnTo>
                  <a:pt x="72447" y="7837"/>
                </a:lnTo>
                <a:lnTo>
                  <a:pt x="68383" y="5569"/>
                </a:lnTo>
                <a:lnTo>
                  <a:pt x="61965" y="2990"/>
                </a:lnTo>
                <a:lnTo>
                  <a:pt x="53622" y="876"/>
                </a:lnTo>
                <a:lnTo>
                  <a:pt x="43785" y="0"/>
                </a:lnTo>
                <a:close/>
              </a:path>
              <a:path w="76200" h="115570">
                <a:moveTo>
                  <a:pt x="65916" y="21044"/>
                </a:moveTo>
                <a:lnTo>
                  <a:pt x="54049" y="21044"/>
                </a:lnTo>
                <a:lnTo>
                  <a:pt x="59781" y="22694"/>
                </a:lnTo>
                <a:lnTo>
                  <a:pt x="63876" y="25169"/>
                </a:lnTo>
                <a:lnTo>
                  <a:pt x="65916" y="21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995806" y="6477272"/>
            <a:ext cx="38100" cy="17780"/>
          </a:xfrm>
          <a:custGeom>
            <a:avLst/>
            <a:gdLst/>
            <a:ahLst/>
            <a:cxnLst/>
            <a:rect l="l" t="t" r="r" b="b"/>
            <a:pathLst>
              <a:path w="38100" h="17779">
                <a:moveTo>
                  <a:pt x="21292" y="0"/>
                </a:moveTo>
                <a:lnTo>
                  <a:pt x="17634" y="0"/>
                </a:lnTo>
                <a:lnTo>
                  <a:pt x="17634" y="17743"/>
                </a:lnTo>
                <a:lnTo>
                  <a:pt x="20091" y="17743"/>
                </a:lnTo>
                <a:lnTo>
                  <a:pt x="20091" y="4537"/>
                </a:lnTo>
                <a:lnTo>
                  <a:pt x="23544" y="4537"/>
                </a:lnTo>
                <a:lnTo>
                  <a:pt x="21292" y="0"/>
                </a:lnTo>
                <a:close/>
              </a:path>
              <a:path w="38100" h="17779">
                <a:moveTo>
                  <a:pt x="23544" y="4537"/>
                </a:moveTo>
                <a:lnTo>
                  <a:pt x="20091" y="4537"/>
                </a:lnTo>
                <a:lnTo>
                  <a:pt x="26642" y="17743"/>
                </a:lnTo>
                <a:lnTo>
                  <a:pt x="28280" y="17743"/>
                </a:lnTo>
                <a:lnTo>
                  <a:pt x="30665" y="13200"/>
                </a:lnTo>
                <a:lnTo>
                  <a:pt x="27843" y="13200"/>
                </a:lnTo>
                <a:lnTo>
                  <a:pt x="23544" y="4537"/>
                </a:lnTo>
                <a:close/>
              </a:path>
              <a:path w="38100" h="17779">
                <a:moveTo>
                  <a:pt x="38107" y="4537"/>
                </a:moveTo>
                <a:lnTo>
                  <a:pt x="35213" y="4537"/>
                </a:lnTo>
                <a:lnTo>
                  <a:pt x="35213" y="17743"/>
                </a:lnTo>
                <a:lnTo>
                  <a:pt x="38107" y="17743"/>
                </a:lnTo>
                <a:lnTo>
                  <a:pt x="38107" y="4537"/>
                </a:lnTo>
                <a:close/>
              </a:path>
              <a:path w="38100" h="17779">
                <a:moveTo>
                  <a:pt x="38107" y="0"/>
                </a:moveTo>
                <a:lnTo>
                  <a:pt x="34831" y="0"/>
                </a:lnTo>
                <a:lnTo>
                  <a:pt x="27843" y="13200"/>
                </a:lnTo>
                <a:lnTo>
                  <a:pt x="30665" y="13200"/>
                </a:lnTo>
                <a:lnTo>
                  <a:pt x="35213" y="4537"/>
                </a:lnTo>
                <a:lnTo>
                  <a:pt x="38107" y="4537"/>
                </a:lnTo>
                <a:lnTo>
                  <a:pt x="38107" y="0"/>
                </a:lnTo>
                <a:close/>
              </a:path>
              <a:path w="38100" h="17779">
                <a:moveTo>
                  <a:pt x="9008" y="1650"/>
                </a:moveTo>
                <a:lnTo>
                  <a:pt x="6169" y="1650"/>
                </a:lnTo>
                <a:lnTo>
                  <a:pt x="6169" y="17743"/>
                </a:lnTo>
                <a:lnTo>
                  <a:pt x="9008" y="17743"/>
                </a:lnTo>
                <a:lnTo>
                  <a:pt x="9008" y="1650"/>
                </a:lnTo>
                <a:close/>
              </a:path>
              <a:path w="38100" h="17779">
                <a:moveTo>
                  <a:pt x="15177" y="0"/>
                </a:moveTo>
                <a:lnTo>
                  <a:pt x="0" y="0"/>
                </a:lnTo>
                <a:lnTo>
                  <a:pt x="0" y="1650"/>
                </a:lnTo>
                <a:lnTo>
                  <a:pt x="15177" y="1650"/>
                </a:lnTo>
                <a:lnTo>
                  <a:pt x="15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20875" y="6327075"/>
            <a:ext cx="154940" cy="149225"/>
          </a:xfrm>
          <a:custGeom>
            <a:avLst/>
            <a:gdLst/>
            <a:ahLst/>
            <a:cxnLst/>
            <a:rect l="l" t="t" r="r" b="b"/>
            <a:pathLst>
              <a:path w="154940" h="149225">
                <a:moveTo>
                  <a:pt x="96649" y="57357"/>
                </a:moveTo>
                <a:lnTo>
                  <a:pt x="62617" y="85511"/>
                </a:lnTo>
                <a:lnTo>
                  <a:pt x="59583" y="92687"/>
                </a:lnTo>
                <a:lnTo>
                  <a:pt x="56242" y="99631"/>
                </a:lnTo>
                <a:lnTo>
                  <a:pt x="52826" y="106458"/>
                </a:lnTo>
                <a:lnTo>
                  <a:pt x="61869" y="117161"/>
                </a:lnTo>
                <a:lnTo>
                  <a:pt x="70489" y="128327"/>
                </a:lnTo>
                <a:lnTo>
                  <a:pt x="79491" y="139184"/>
                </a:lnTo>
                <a:lnTo>
                  <a:pt x="89683" y="148959"/>
                </a:lnTo>
                <a:lnTo>
                  <a:pt x="91040" y="107057"/>
                </a:lnTo>
                <a:lnTo>
                  <a:pt x="104222" y="66897"/>
                </a:lnTo>
                <a:lnTo>
                  <a:pt x="109766" y="57769"/>
                </a:lnTo>
                <a:lnTo>
                  <a:pt x="97878" y="57769"/>
                </a:lnTo>
                <a:lnTo>
                  <a:pt x="96649" y="57357"/>
                </a:lnTo>
                <a:close/>
              </a:path>
              <a:path w="154940" h="149225">
                <a:moveTo>
                  <a:pt x="154389" y="0"/>
                </a:moveTo>
                <a:lnTo>
                  <a:pt x="112080" y="83"/>
                </a:lnTo>
                <a:lnTo>
                  <a:pt x="56026" y="3192"/>
                </a:lnTo>
                <a:lnTo>
                  <a:pt x="19289" y="13987"/>
                </a:lnTo>
                <a:lnTo>
                  <a:pt x="0" y="44563"/>
                </a:lnTo>
                <a:lnTo>
                  <a:pt x="14740" y="62720"/>
                </a:lnTo>
                <a:lnTo>
                  <a:pt x="23097" y="58439"/>
                </a:lnTo>
                <a:lnTo>
                  <a:pt x="30303" y="52610"/>
                </a:lnTo>
                <a:lnTo>
                  <a:pt x="37201" y="46472"/>
                </a:lnTo>
                <a:lnTo>
                  <a:pt x="44636" y="41263"/>
                </a:lnTo>
                <a:lnTo>
                  <a:pt x="48322" y="39613"/>
                </a:lnTo>
                <a:lnTo>
                  <a:pt x="53235" y="37138"/>
                </a:lnTo>
                <a:lnTo>
                  <a:pt x="122297" y="37138"/>
                </a:lnTo>
                <a:lnTo>
                  <a:pt x="126311" y="30528"/>
                </a:lnTo>
                <a:lnTo>
                  <a:pt x="154389" y="0"/>
                </a:lnTo>
                <a:close/>
              </a:path>
              <a:path w="154940" h="149225">
                <a:moveTo>
                  <a:pt x="122297" y="37138"/>
                </a:moveTo>
                <a:lnTo>
                  <a:pt x="53235" y="37138"/>
                </a:lnTo>
                <a:lnTo>
                  <a:pt x="57330" y="38788"/>
                </a:lnTo>
                <a:lnTo>
                  <a:pt x="66623" y="41353"/>
                </a:lnTo>
                <a:lnTo>
                  <a:pt x="75146" y="41985"/>
                </a:lnTo>
                <a:lnTo>
                  <a:pt x="83362" y="42152"/>
                </a:lnTo>
                <a:lnTo>
                  <a:pt x="91730" y="43325"/>
                </a:lnTo>
                <a:lnTo>
                  <a:pt x="95830" y="44563"/>
                </a:lnTo>
                <a:lnTo>
                  <a:pt x="97878" y="57769"/>
                </a:lnTo>
                <a:lnTo>
                  <a:pt x="109766" y="57769"/>
                </a:lnTo>
                <a:lnTo>
                  <a:pt x="122297" y="37138"/>
                </a:lnTo>
                <a:close/>
              </a:path>
            </a:pathLst>
          </a:custGeom>
          <a:solidFill>
            <a:srgbClr val="156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5286" y="6326289"/>
            <a:ext cx="300990" cy="224154"/>
          </a:xfrm>
          <a:custGeom>
            <a:avLst/>
            <a:gdLst/>
            <a:ahLst/>
            <a:cxnLst/>
            <a:rect l="l" t="t" r="r" b="b"/>
            <a:pathLst>
              <a:path w="300990" h="224154">
                <a:moveTo>
                  <a:pt x="98766" y="0"/>
                </a:moveTo>
                <a:lnTo>
                  <a:pt x="53456" y="8047"/>
                </a:lnTo>
                <a:lnTo>
                  <a:pt x="17955" y="23805"/>
                </a:lnTo>
                <a:lnTo>
                  <a:pt x="0" y="35449"/>
                </a:lnTo>
                <a:lnTo>
                  <a:pt x="409" y="37924"/>
                </a:lnTo>
                <a:lnTo>
                  <a:pt x="2047" y="38336"/>
                </a:lnTo>
                <a:lnTo>
                  <a:pt x="19446" y="44905"/>
                </a:lnTo>
                <a:lnTo>
                  <a:pt x="65115" y="76300"/>
                </a:lnTo>
                <a:lnTo>
                  <a:pt x="97803" y="111720"/>
                </a:lnTo>
                <a:lnTo>
                  <a:pt x="128186" y="148301"/>
                </a:lnTo>
                <a:lnTo>
                  <a:pt x="158874" y="184573"/>
                </a:lnTo>
                <a:lnTo>
                  <a:pt x="192480" y="219066"/>
                </a:lnTo>
                <a:lnTo>
                  <a:pt x="195756" y="221953"/>
                </a:lnTo>
                <a:lnTo>
                  <a:pt x="202307" y="224016"/>
                </a:lnTo>
                <a:lnTo>
                  <a:pt x="207226" y="222366"/>
                </a:lnTo>
                <a:lnTo>
                  <a:pt x="230832" y="212986"/>
                </a:lnTo>
                <a:lnTo>
                  <a:pt x="253862" y="202716"/>
                </a:lnTo>
                <a:lnTo>
                  <a:pt x="276506" y="191439"/>
                </a:lnTo>
                <a:lnTo>
                  <a:pt x="298957" y="179040"/>
                </a:lnTo>
                <a:lnTo>
                  <a:pt x="300600" y="178215"/>
                </a:lnTo>
                <a:lnTo>
                  <a:pt x="300600" y="172439"/>
                </a:lnTo>
                <a:lnTo>
                  <a:pt x="267738" y="131021"/>
                </a:lnTo>
                <a:lnTo>
                  <a:pt x="236556" y="93214"/>
                </a:lnTo>
                <a:lnTo>
                  <a:pt x="204222" y="56645"/>
                </a:lnTo>
                <a:lnTo>
                  <a:pt x="169545" y="21005"/>
                </a:lnTo>
                <a:lnTo>
                  <a:pt x="124446" y="683"/>
                </a:lnTo>
                <a:lnTo>
                  <a:pt x="98766" y="0"/>
                </a:lnTo>
                <a:close/>
              </a:path>
            </a:pathLst>
          </a:custGeom>
          <a:solidFill>
            <a:srgbClr val="156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691817" y="6457053"/>
            <a:ext cx="93345" cy="212090"/>
          </a:xfrm>
          <a:custGeom>
            <a:avLst/>
            <a:gdLst/>
            <a:ahLst/>
            <a:cxnLst/>
            <a:rect l="l" t="t" r="r" b="b"/>
            <a:pathLst>
              <a:path w="93345" h="212090">
                <a:moveTo>
                  <a:pt x="25851" y="0"/>
                </a:moveTo>
                <a:lnTo>
                  <a:pt x="24328" y="26209"/>
                </a:lnTo>
                <a:lnTo>
                  <a:pt x="21654" y="51836"/>
                </a:lnTo>
                <a:lnTo>
                  <a:pt x="16984" y="77232"/>
                </a:lnTo>
                <a:lnTo>
                  <a:pt x="9472" y="102745"/>
                </a:lnTo>
                <a:lnTo>
                  <a:pt x="2566" y="129519"/>
                </a:lnTo>
                <a:lnTo>
                  <a:pt x="0" y="156951"/>
                </a:lnTo>
                <a:lnTo>
                  <a:pt x="1350" y="184616"/>
                </a:lnTo>
                <a:lnTo>
                  <a:pt x="6197" y="212087"/>
                </a:lnTo>
                <a:lnTo>
                  <a:pt x="24131" y="185396"/>
                </a:lnTo>
                <a:lnTo>
                  <a:pt x="44639" y="161025"/>
                </a:lnTo>
                <a:lnTo>
                  <a:pt x="67527" y="138975"/>
                </a:lnTo>
                <a:lnTo>
                  <a:pt x="92604" y="119246"/>
                </a:lnTo>
                <a:lnTo>
                  <a:pt x="93014" y="79220"/>
                </a:lnTo>
                <a:lnTo>
                  <a:pt x="76935" y="59589"/>
                </a:lnTo>
                <a:lnTo>
                  <a:pt x="59895" y="39455"/>
                </a:lnTo>
                <a:lnTo>
                  <a:pt x="25851" y="0"/>
                </a:lnTo>
                <a:close/>
              </a:path>
            </a:pathLst>
          </a:custGeom>
          <a:solidFill>
            <a:srgbClr val="156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35616" y="6364213"/>
            <a:ext cx="83185" cy="69850"/>
          </a:xfrm>
          <a:custGeom>
            <a:avLst/>
            <a:gdLst/>
            <a:ahLst/>
            <a:cxnLst/>
            <a:rect l="l" t="t" r="r" b="b"/>
            <a:pathLst>
              <a:path w="83184" h="69850">
                <a:moveTo>
                  <a:pt x="38495" y="0"/>
                </a:moveTo>
                <a:lnTo>
                  <a:pt x="33581" y="2475"/>
                </a:lnTo>
                <a:lnTo>
                  <a:pt x="29896" y="4125"/>
                </a:lnTo>
                <a:lnTo>
                  <a:pt x="22461" y="9334"/>
                </a:lnTo>
                <a:lnTo>
                  <a:pt x="15562" y="15472"/>
                </a:lnTo>
                <a:lnTo>
                  <a:pt x="8356" y="21301"/>
                </a:lnTo>
                <a:lnTo>
                  <a:pt x="0" y="25581"/>
                </a:lnTo>
                <a:lnTo>
                  <a:pt x="38085" y="69320"/>
                </a:lnTo>
                <a:lnTo>
                  <a:pt x="41502" y="62493"/>
                </a:lnTo>
                <a:lnTo>
                  <a:pt x="44842" y="55549"/>
                </a:lnTo>
                <a:lnTo>
                  <a:pt x="47876" y="48373"/>
                </a:lnTo>
                <a:lnTo>
                  <a:pt x="50374" y="40850"/>
                </a:lnTo>
                <a:lnTo>
                  <a:pt x="54898" y="30431"/>
                </a:lnTo>
                <a:lnTo>
                  <a:pt x="61994" y="24035"/>
                </a:lnTo>
                <a:lnTo>
                  <a:pt x="71163" y="20889"/>
                </a:lnTo>
                <a:lnTo>
                  <a:pt x="81909" y="20219"/>
                </a:lnTo>
                <a:lnTo>
                  <a:pt x="83073" y="20219"/>
                </a:lnTo>
                <a:lnTo>
                  <a:pt x="81090" y="7425"/>
                </a:lnTo>
                <a:lnTo>
                  <a:pt x="76990" y="6187"/>
                </a:lnTo>
                <a:lnTo>
                  <a:pt x="68621" y="5014"/>
                </a:lnTo>
                <a:lnTo>
                  <a:pt x="60406" y="4847"/>
                </a:lnTo>
                <a:lnTo>
                  <a:pt x="51882" y="4215"/>
                </a:lnTo>
                <a:lnTo>
                  <a:pt x="42589" y="1650"/>
                </a:lnTo>
                <a:lnTo>
                  <a:pt x="38495" y="0"/>
                </a:lnTo>
                <a:close/>
              </a:path>
              <a:path w="83184" h="69850">
                <a:moveTo>
                  <a:pt x="83073" y="20219"/>
                </a:moveTo>
                <a:lnTo>
                  <a:pt x="81909" y="20219"/>
                </a:lnTo>
                <a:lnTo>
                  <a:pt x="83137" y="20631"/>
                </a:lnTo>
                <a:lnTo>
                  <a:pt x="83073" y="2021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0"/>
            <a:ext cx="12192000" cy="97790"/>
          </a:xfrm>
          <a:custGeom>
            <a:avLst/>
            <a:gdLst/>
            <a:ahLst/>
            <a:cxnLst/>
            <a:rect l="l" t="t" r="r" b="b"/>
            <a:pathLst>
              <a:path w="12192000" h="97790">
                <a:moveTo>
                  <a:pt x="0" y="97535"/>
                </a:moveTo>
                <a:lnTo>
                  <a:pt x="12192000" y="97535"/>
                </a:lnTo>
                <a:lnTo>
                  <a:pt x="12192000" y="0"/>
                </a:lnTo>
                <a:lnTo>
                  <a:pt x="0" y="0"/>
                </a:lnTo>
                <a:lnTo>
                  <a:pt x="0" y="97535"/>
                </a:lnTo>
                <a:close/>
              </a:path>
            </a:pathLst>
          </a:custGeom>
          <a:solidFill>
            <a:srgbClr val="095F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667000" y="1191767"/>
            <a:ext cx="6858000" cy="5420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486155" y="1604772"/>
            <a:ext cx="2458085" cy="646430"/>
          </a:xfrm>
          <a:custGeom>
            <a:avLst/>
            <a:gdLst/>
            <a:ahLst/>
            <a:cxnLst/>
            <a:rect l="l" t="t" r="r" b="b"/>
            <a:pathLst>
              <a:path w="2458085" h="646430">
                <a:moveTo>
                  <a:pt x="1808988" y="0"/>
                </a:moveTo>
                <a:lnTo>
                  <a:pt x="0" y="0"/>
                </a:lnTo>
                <a:lnTo>
                  <a:pt x="0" y="646176"/>
                </a:lnTo>
                <a:lnTo>
                  <a:pt x="1808988" y="646176"/>
                </a:lnTo>
                <a:lnTo>
                  <a:pt x="1808988" y="538479"/>
                </a:lnTo>
                <a:lnTo>
                  <a:pt x="2457577" y="532129"/>
                </a:lnTo>
                <a:lnTo>
                  <a:pt x="1808988" y="376936"/>
                </a:lnTo>
                <a:lnTo>
                  <a:pt x="1808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486155" y="1604772"/>
            <a:ext cx="2458085" cy="646430"/>
          </a:xfrm>
          <a:custGeom>
            <a:avLst/>
            <a:gdLst/>
            <a:ahLst/>
            <a:cxnLst/>
            <a:rect l="l" t="t" r="r" b="b"/>
            <a:pathLst>
              <a:path w="2458085" h="646430">
                <a:moveTo>
                  <a:pt x="0" y="0"/>
                </a:moveTo>
                <a:lnTo>
                  <a:pt x="1055243" y="0"/>
                </a:lnTo>
                <a:lnTo>
                  <a:pt x="1507489" y="0"/>
                </a:lnTo>
                <a:lnTo>
                  <a:pt x="1808988" y="0"/>
                </a:lnTo>
                <a:lnTo>
                  <a:pt x="1808988" y="376936"/>
                </a:lnTo>
                <a:lnTo>
                  <a:pt x="2457577" y="532129"/>
                </a:lnTo>
                <a:lnTo>
                  <a:pt x="1808988" y="538479"/>
                </a:lnTo>
                <a:lnTo>
                  <a:pt x="1808988" y="646176"/>
                </a:lnTo>
                <a:lnTo>
                  <a:pt x="1507489" y="646176"/>
                </a:lnTo>
                <a:lnTo>
                  <a:pt x="1055243" y="646176"/>
                </a:lnTo>
                <a:lnTo>
                  <a:pt x="0" y="646176"/>
                </a:lnTo>
                <a:lnTo>
                  <a:pt x="0" y="538479"/>
                </a:lnTo>
                <a:lnTo>
                  <a:pt x="0" y="376936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486155" y="2418588"/>
            <a:ext cx="2438400" cy="646430"/>
          </a:xfrm>
          <a:custGeom>
            <a:avLst/>
            <a:gdLst/>
            <a:ahLst/>
            <a:cxnLst/>
            <a:rect l="l" t="t" r="r" b="b"/>
            <a:pathLst>
              <a:path w="2438400" h="646430">
                <a:moveTo>
                  <a:pt x="1808988" y="0"/>
                </a:moveTo>
                <a:lnTo>
                  <a:pt x="0" y="0"/>
                </a:lnTo>
                <a:lnTo>
                  <a:pt x="0" y="646176"/>
                </a:lnTo>
                <a:lnTo>
                  <a:pt x="1808988" y="646176"/>
                </a:lnTo>
                <a:lnTo>
                  <a:pt x="1808988" y="269239"/>
                </a:lnTo>
                <a:lnTo>
                  <a:pt x="2246782" y="107696"/>
                </a:lnTo>
                <a:lnTo>
                  <a:pt x="1808988" y="107696"/>
                </a:lnTo>
                <a:lnTo>
                  <a:pt x="1808988" y="0"/>
                </a:lnTo>
                <a:close/>
              </a:path>
              <a:path w="2438400" h="646430">
                <a:moveTo>
                  <a:pt x="2438146" y="37084"/>
                </a:moveTo>
                <a:lnTo>
                  <a:pt x="1808988" y="107696"/>
                </a:lnTo>
                <a:lnTo>
                  <a:pt x="2246782" y="107696"/>
                </a:lnTo>
                <a:lnTo>
                  <a:pt x="2438146" y="370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486155" y="2418588"/>
            <a:ext cx="2438400" cy="646430"/>
          </a:xfrm>
          <a:custGeom>
            <a:avLst/>
            <a:gdLst/>
            <a:ahLst/>
            <a:cxnLst/>
            <a:rect l="l" t="t" r="r" b="b"/>
            <a:pathLst>
              <a:path w="2438400" h="646430">
                <a:moveTo>
                  <a:pt x="0" y="0"/>
                </a:moveTo>
                <a:lnTo>
                  <a:pt x="1055243" y="0"/>
                </a:lnTo>
                <a:lnTo>
                  <a:pt x="1507489" y="0"/>
                </a:lnTo>
                <a:lnTo>
                  <a:pt x="1808988" y="0"/>
                </a:lnTo>
                <a:lnTo>
                  <a:pt x="1808988" y="107696"/>
                </a:lnTo>
                <a:lnTo>
                  <a:pt x="2438146" y="37084"/>
                </a:lnTo>
                <a:lnTo>
                  <a:pt x="1808988" y="269239"/>
                </a:lnTo>
                <a:lnTo>
                  <a:pt x="1808988" y="646176"/>
                </a:lnTo>
                <a:lnTo>
                  <a:pt x="1507489" y="646176"/>
                </a:lnTo>
                <a:lnTo>
                  <a:pt x="1055243" y="646176"/>
                </a:lnTo>
                <a:lnTo>
                  <a:pt x="0" y="646176"/>
                </a:lnTo>
                <a:lnTo>
                  <a:pt x="0" y="269239"/>
                </a:lnTo>
                <a:lnTo>
                  <a:pt x="0" y="10769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486155" y="3255264"/>
            <a:ext cx="2447925" cy="646430"/>
          </a:xfrm>
          <a:custGeom>
            <a:avLst/>
            <a:gdLst/>
            <a:ahLst/>
            <a:cxnLst/>
            <a:rect l="l" t="t" r="r" b="b"/>
            <a:pathLst>
              <a:path w="2447925" h="646429">
                <a:moveTo>
                  <a:pt x="1808988" y="0"/>
                </a:moveTo>
                <a:lnTo>
                  <a:pt x="0" y="0"/>
                </a:lnTo>
                <a:lnTo>
                  <a:pt x="0" y="646176"/>
                </a:lnTo>
                <a:lnTo>
                  <a:pt x="1808988" y="646176"/>
                </a:lnTo>
                <a:lnTo>
                  <a:pt x="1808988" y="538480"/>
                </a:lnTo>
                <a:lnTo>
                  <a:pt x="2447925" y="458978"/>
                </a:lnTo>
                <a:lnTo>
                  <a:pt x="1808988" y="376936"/>
                </a:lnTo>
                <a:lnTo>
                  <a:pt x="1808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486155" y="3255264"/>
            <a:ext cx="2447925" cy="646430"/>
          </a:xfrm>
          <a:custGeom>
            <a:avLst/>
            <a:gdLst/>
            <a:ahLst/>
            <a:cxnLst/>
            <a:rect l="l" t="t" r="r" b="b"/>
            <a:pathLst>
              <a:path w="2447925" h="646429">
                <a:moveTo>
                  <a:pt x="0" y="0"/>
                </a:moveTo>
                <a:lnTo>
                  <a:pt x="1055243" y="0"/>
                </a:lnTo>
                <a:lnTo>
                  <a:pt x="1507489" y="0"/>
                </a:lnTo>
                <a:lnTo>
                  <a:pt x="1808988" y="0"/>
                </a:lnTo>
                <a:lnTo>
                  <a:pt x="1808988" y="376936"/>
                </a:lnTo>
                <a:lnTo>
                  <a:pt x="2447925" y="458978"/>
                </a:lnTo>
                <a:lnTo>
                  <a:pt x="1808988" y="538480"/>
                </a:lnTo>
                <a:lnTo>
                  <a:pt x="1808988" y="646176"/>
                </a:lnTo>
                <a:lnTo>
                  <a:pt x="1507489" y="646176"/>
                </a:lnTo>
                <a:lnTo>
                  <a:pt x="1055243" y="646176"/>
                </a:lnTo>
                <a:lnTo>
                  <a:pt x="0" y="646176"/>
                </a:lnTo>
                <a:lnTo>
                  <a:pt x="0" y="538480"/>
                </a:lnTo>
                <a:lnTo>
                  <a:pt x="0" y="3769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C3C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C3C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91239" y="6329968"/>
            <a:ext cx="99060" cy="111760"/>
          </a:xfrm>
          <a:custGeom>
            <a:avLst/>
            <a:gdLst/>
            <a:ahLst/>
            <a:cxnLst/>
            <a:rect l="l" t="t" r="r" b="b"/>
            <a:pathLst>
              <a:path w="99059" h="111760">
                <a:moveTo>
                  <a:pt x="24163" y="0"/>
                </a:moveTo>
                <a:lnTo>
                  <a:pt x="0" y="0"/>
                </a:lnTo>
                <a:lnTo>
                  <a:pt x="0" y="111403"/>
                </a:lnTo>
                <a:lnTo>
                  <a:pt x="26211" y="111403"/>
                </a:lnTo>
                <a:lnTo>
                  <a:pt x="26211" y="45801"/>
                </a:lnTo>
                <a:lnTo>
                  <a:pt x="60204" y="45801"/>
                </a:lnTo>
                <a:lnTo>
                  <a:pt x="51037" y="33471"/>
                </a:lnTo>
                <a:lnTo>
                  <a:pt x="37235" y="16019"/>
                </a:lnTo>
                <a:lnTo>
                  <a:pt x="24163" y="0"/>
                </a:lnTo>
                <a:close/>
              </a:path>
              <a:path w="99059" h="111760">
                <a:moveTo>
                  <a:pt x="60204" y="45801"/>
                </a:moveTo>
                <a:lnTo>
                  <a:pt x="26620" y="45801"/>
                </a:lnTo>
                <a:lnTo>
                  <a:pt x="36550" y="61039"/>
                </a:lnTo>
                <a:lnTo>
                  <a:pt x="49246" y="77981"/>
                </a:lnTo>
                <a:lnTo>
                  <a:pt x="63016" y="95233"/>
                </a:lnTo>
                <a:lnTo>
                  <a:pt x="76171" y="111403"/>
                </a:lnTo>
                <a:lnTo>
                  <a:pt x="98697" y="111403"/>
                </a:lnTo>
                <a:lnTo>
                  <a:pt x="98697" y="63539"/>
                </a:lnTo>
                <a:lnTo>
                  <a:pt x="72076" y="63539"/>
                </a:lnTo>
                <a:lnTo>
                  <a:pt x="63380" y="50072"/>
                </a:lnTo>
                <a:lnTo>
                  <a:pt x="60204" y="45801"/>
                </a:lnTo>
                <a:close/>
              </a:path>
              <a:path w="99059" h="111760">
                <a:moveTo>
                  <a:pt x="98697" y="0"/>
                </a:moveTo>
                <a:lnTo>
                  <a:pt x="72485" y="0"/>
                </a:lnTo>
                <a:lnTo>
                  <a:pt x="72485" y="63539"/>
                </a:lnTo>
                <a:lnTo>
                  <a:pt x="98697" y="63539"/>
                </a:lnTo>
                <a:lnTo>
                  <a:pt x="98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94031" y="6329968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72911" y="0"/>
                </a:moveTo>
                <a:lnTo>
                  <a:pt x="45051" y="0"/>
                </a:lnTo>
                <a:lnTo>
                  <a:pt x="0" y="111403"/>
                </a:lnTo>
                <a:lnTo>
                  <a:pt x="26211" y="111403"/>
                </a:lnTo>
                <a:lnTo>
                  <a:pt x="36447" y="84583"/>
                </a:lnTo>
                <a:lnTo>
                  <a:pt x="104912" y="84583"/>
                </a:lnTo>
                <a:lnTo>
                  <a:pt x="98199" y="66839"/>
                </a:lnTo>
                <a:lnTo>
                  <a:pt x="42180" y="66839"/>
                </a:lnTo>
                <a:lnTo>
                  <a:pt x="45254" y="57286"/>
                </a:lnTo>
                <a:lnTo>
                  <a:pt x="48326" y="47964"/>
                </a:lnTo>
                <a:lnTo>
                  <a:pt x="51398" y="38177"/>
                </a:lnTo>
                <a:lnTo>
                  <a:pt x="54469" y="27232"/>
                </a:lnTo>
                <a:lnTo>
                  <a:pt x="83214" y="27232"/>
                </a:lnTo>
                <a:lnTo>
                  <a:pt x="72911" y="0"/>
                </a:lnTo>
                <a:close/>
              </a:path>
              <a:path w="115569" h="111760">
                <a:moveTo>
                  <a:pt x="104912" y="84583"/>
                </a:moveTo>
                <a:lnTo>
                  <a:pt x="70837" y="84583"/>
                </a:lnTo>
                <a:lnTo>
                  <a:pt x="79463" y="111403"/>
                </a:lnTo>
                <a:lnTo>
                  <a:pt x="115059" y="111403"/>
                </a:lnTo>
                <a:lnTo>
                  <a:pt x="104912" y="84583"/>
                </a:lnTo>
                <a:close/>
              </a:path>
              <a:path w="115569" h="111760">
                <a:moveTo>
                  <a:pt x="83214" y="27232"/>
                </a:moveTo>
                <a:lnTo>
                  <a:pt x="54879" y="27232"/>
                </a:lnTo>
                <a:lnTo>
                  <a:pt x="57578" y="38177"/>
                </a:lnTo>
                <a:lnTo>
                  <a:pt x="60202" y="47964"/>
                </a:lnTo>
                <a:lnTo>
                  <a:pt x="62825" y="57286"/>
                </a:lnTo>
                <a:lnTo>
                  <a:pt x="65525" y="66839"/>
                </a:lnTo>
                <a:lnTo>
                  <a:pt x="98199" y="66839"/>
                </a:lnTo>
                <a:lnTo>
                  <a:pt x="83214" y="27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36333" y="6350594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777"/>
                </a:lnTo>
              </a:path>
            </a:pathLst>
          </a:custGeom>
          <a:ln w="33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87798" y="63402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7070" y="0"/>
                </a:lnTo>
              </a:path>
            </a:pathLst>
          </a:custGeom>
          <a:ln w="20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12302" y="632996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403"/>
                </a:lnTo>
              </a:path>
            </a:pathLst>
          </a:custGeom>
          <a:ln w="33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336897" y="6327900"/>
            <a:ext cx="110489" cy="115570"/>
          </a:xfrm>
          <a:custGeom>
            <a:avLst/>
            <a:gdLst/>
            <a:ahLst/>
            <a:cxnLst/>
            <a:rect l="l" t="t" r="r" b="b"/>
            <a:pathLst>
              <a:path w="110490" h="115570">
                <a:moveTo>
                  <a:pt x="54868" y="0"/>
                </a:moveTo>
                <a:lnTo>
                  <a:pt x="32982" y="4417"/>
                </a:lnTo>
                <a:lnTo>
                  <a:pt x="15600" y="16455"/>
                </a:lnTo>
                <a:lnTo>
                  <a:pt x="4135" y="34296"/>
                </a:lnTo>
                <a:lnTo>
                  <a:pt x="0" y="56119"/>
                </a:lnTo>
                <a:lnTo>
                  <a:pt x="3790" y="79437"/>
                </a:lnTo>
                <a:lnTo>
                  <a:pt x="14679" y="98153"/>
                </a:lnTo>
                <a:lnTo>
                  <a:pt x="31945" y="110602"/>
                </a:lnTo>
                <a:lnTo>
                  <a:pt x="54868" y="115121"/>
                </a:lnTo>
                <a:lnTo>
                  <a:pt x="77858" y="110602"/>
                </a:lnTo>
                <a:lnTo>
                  <a:pt x="95275" y="98153"/>
                </a:lnTo>
                <a:lnTo>
                  <a:pt x="98896" y="92014"/>
                </a:lnTo>
                <a:lnTo>
                  <a:pt x="54868" y="92014"/>
                </a:lnTo>
                <a:lnTo>
                  <a:pt x="45510" y="89365"/>
                </a:lnTo>
                <a:lnTo>
                  <a:pt x="39294" y="81958"/>
                </a:lnTo>
                <a:lnTo>
                  <a:pt x="35843" y="70606"/>
                </a:lnTo>
                <a:lnTo>
                  <a:pt x="34777" y="56119"/>
                </a:lnTo>
                <a:lnTo>
                  <a:pt x="35958" y="42779"/>
                </a:lnTo>
                <a:lnTo>
                  <a:pt x="39601" y="32340"/>
                </a:lnTo>
                <a:lnTo>
                  <a:pt x="45855" y="25537"/>
                </a:lnTo>
                <a:lnTo>
                  <a:pt x="54868" y="23106"/>
                </a:lnTo>
                <a:lnTo>
                  <a:pt x="98794" y="23106"/>
                </a:lnTo>
                <a:lnTo>
                  <a:pt x="94497" y="16455"/>
                </a:lnTo>
                <a:lnTo>
                  <a:pt x="76983" y="4417"/>
                </a:lnTo>
                <a:lnTo>
                  <a:pt x="54868" y="0"/>
                </a:lnTo>
                <a:close/>
              </a:path>
              <a:path w="110490" h="115570">
                <a:moveTo>
                  <a:pt x="98794" y="23106"/>
                </a:moveTo>
                <a:lnTo>
                  <a:pt x="54868" y="23106"/>
                </a:lnTo>
                <a:lnTo>
                  <a:pt x="64124" y="25537"/>
                </a:lnTo>
                <a:lnTo>
                  <a:pt x="70489" y="32340"/>
                </a:lnTo>
                <a:lnTo>
                  <a:pt x="74161" y="42779"/>
                </a:lnTo>
                <a:lnTo>
                  <a:pt x="75341" y="56119"/>
                </a:lnTo>
                <a:lnTo>
                  <a:pt x="74276" y="70606"/>
                </a:lnTo>
                <a:lnTo>
                  <a:pt x="70796" y="81958"/>
                </a:lnTo>
                <a:lnTo>
                  <a:pt x="64470" y="89365"/>
                </a:lnTo>
                <a:lnTo>
                  <a:pt x="54868" y="92014"/>
                </a:lnTo>
                <a:lnTo>
                  <a:pt x="98896" y="92014"/>
                </a:lnTo>
                <a:lnTo>
                  <a:pt x="106314" y="79437"/>
                </a:lnTo>
                <a:lnTo>
                  <a:pt x="110172" y="56119"/>
                </a:lnTo>
                <a:lnTo>
                  <a:pt x="106022" y="34296"/>
                </a:lnTo>
                <a:lnTo>
                  <a:pt x="98794" y="23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54823" y="6329968"/>
            <a:ext cx="99060" cy="111760"/>
          </a:xfrm>
          <a:custGeom>
            <a:avLst/>
            <a:gdLst/>
            <a:ahLst/>
            <a:cxnLst/>
            <a:rect l="l" t="t" r="r" b="b"/>
            <a:pathLst>
              <a:path w="99059" h="111760">
                <a:moveTo>
                  <a:pt x="24185" y="0"/>
                </a:moveTo>
                <a:lnTo>
                  <a:pt x="0" y="0"/>
                </a:lnTo>
                <a:lnTo>
                  <a:pt x="0" y="111403"/>
                </a:lnTo>
                <a:lnTo>
                  <a:pt x="26205" y="111403"/>
                </a:lnTo>
                <a:lnTo>
                  <a:pt x="26205" y="45801"/>
                </a:lnTo>
                <a:lnTo>
                  <a:pt x="60196" y="45801"/>
                </a:lnTo>
                <a:lnTo>
                  <a:pt x="51032" y="33471"/>
                </a:lnTo>
                <a:lnTo>
                  <a:pt x="37240" y="16019"/>
                </a:lnTo>
                <a:lnTo>
                  <a:pt x="24185" y="0"/>
                </a:lnTo>
                <a:close/>
              </a:path>
              <a:path w="99059" h="111760">
                <a:moveTo>
                  <a:pt x="60196" y="45801"/>
                </a:moveTo>
                <a:lnTo>
                  <a:pt x="26642" y="45801"/>
                </a:lnTo>
                <a:lnTo>
                  <a:pt x="36567" y="61039"/>
                </a:lnTo>
                <a:lnTo>
                  <a:pt x="49251" y="77981"/>
                </a:lnTo>
                <a:lnTo>
                  <a:pt x="63010" y="95233"/>
                </a:lnTo>
                <a:lnTo>
                  <a:pt x="76160" y="111403"/>
                </a:lnTo>
                <a:lnTo>
                  <a:pt x="98708" y="111403"/>
                </a:lnTo>
                <a:lnTo>
                  <a:pt x="98708" y="63539"/>
                </a:lnTo>
                <a:lnTo>
                  <a:pt x="72065" y="63539"/>
                </a:lnTo>
                <a:lnTo>
                  <a:pt x="63371" y="50072"/>
                </a:lnTo>
                <a:lnTo>
                  <a:pt x="60196" y="45801"/>
                </a:lnTo>
                <a:close/>
              </a:path>
              <a:path w="99059" h="111760">
                <a:moveTo>
                  <a:pt x="98708" y="0"/>
                </a:moveTo>
                <a:lnTo>
                  <a:pt x="72502" y="0"/>
                </a:lnTo>
                <a:lnTo>
                  <a:pt x="72502" y="63539"/>
                </a:lnTo>
                <a:lnTo>
                  <a:pt x="98708" y="63539"/>
                </a:lnTo>
                <a:lnTo>
                  <a:pt x="98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55988" y="6329968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72884" y="0"/>
                </a:moveTo>
                <a:lnTo>
                  <a:pt x="45040" y="0"/>
                </a:lnTo>
                <a:lnTo>
                  <a:pt x="0" y="111403"/>
                </a:lnTo>
                <a:lnTo>
                  <a:pt x="26205" y="111403"/>
                </a:lnTo>
                <a:lnTo>
                  <a:pt x="36851" y="84583"/>
                </a:lnTo>
                <a:lnTo>
                  <a:pt x="104926" y="84583"/>
                </a:lnTo>
                <a:lnTo>
                  <a:pt x="98204" y="66839"/>
                </a:lnTo>
                <a:lnTo>
                  <a:pt x="42202" y="66839"/>
                </a:lnTo>
                <a:lnTo>
                  <a:pt x="45434" y="57286"/>
                </a:lnTo>
                <a:lnTo>
                  <a:pt x="48487" y="47964"/>
                </a:lnTo>
                <a:lnTo>
                  <a:pt x="51468" y="38177"/>
                </a:lnTo>
                <a:lnTo>
                  <a:pt x="54485" y="27232"/>
                </a:lnTo>
                <a:lnTo>
                  <a:pt x="83200" y="27232"/>
                </a:lnTo>
                <a:lnTo>
                  <a:pt x="72884" y="0"/>
                </a:lnTo>
                <a:close/>
              </a:path>
              <a:path w="115569" h="111760">
                <a:moveTo>
                  <a:pt x="104926" y="84583"/>
                </a:moveTo>
                <a:lnTo>
                  <a:pt x="70864" y="84583"/>
                </a:lnTo>
                <a:lnTo>
                  <a:pt x="79872" y="111403"/>
                </a:lnTo>
                <a:lnTo>
                  <a:pt x="115086" y="111403"/>
                </a:lnTo>
                <a:lnTo>
                  <a:pt x="104926" y="84583"/>
                </a:lnTo>
                <a:close/>
              </a:path>
              <a:path w="115569" h="111760">
                <a:moveTo>
                  <a:pt x="83200" y="27232"/>
                </a:moveTo>
                <a:lnTo>
                  <a:pt x="54868" y="27232"/>
                </a:lnTo>
                <a:lnTo>
                  <a:pt x="57744" y="38177"/>
                </a:lnTo>
                <a:lnTo>
                  <a:pt x="60354" y="47964"/>
                </a:lnTo>
                <a:lnTo>
                  <a:pt x="62883" y="57286"/>
                </a:lnTo>
                <a:lnTo>
                  <a:pt x="65514" y="66839"/>
                </a:lnTo>
                <a:lnTo>
                  <a:pt x="98204" y="66839"/>
                </a:lnTo>
                <a:lnTo>
                  <a:pt x="83200" y="27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678445" y="6430650"/>
            <a:ext cx="74295" cy="0"/>
          </a:xfrm>
          <a:custGeom>
            <a:avLst/>
            <a:gdLst/>
            <a:ahLst/>
            <a:cxnLst/>
            <a:rect l="l" t="t" r="r" b="b"/>
            <a:pathLst>
              <a:path w="74294">
                <a:moveTo>
                  <a:pt x="0" y="0"/>
                </a:moveTo>
                <a:lnTo>
                  <a:pt x="73703" y="0"/>
                </a:lnTo>
              </a:path>
            </a:pathLst>
          </a:custGeom>
          <a:ln w="20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695014" y="6329946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505"/>
                </a:lnTo>
              </a:path>
            </a:pathLst>
          </a:custGeom>
          <a:ln w="33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58269" y="6475622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0"/>
                </a:moveTo>
                <a:lnTo>
                  <a:pt x="0" y="111408"/>
                </a:lnTo>
              </a:path>
            </a:pathLst>
          </a:custGeom>
          <a:ln w="33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89192" y="6475622"/>
            <a:ext cx="98425" cy="111760"/>
          </a:xfrm>
          <a:custGeom>
            <a:avLst/>
            <a:gdLst/>
            <a:ahLst/>
            <a:cxnLst/>
            <a:rect l="l" t="t" r="r" b="b"/>
            <a:pathLst>
              <a:path w="98425" h="111759">
                <a:moveTo>
                  <a:pt x="24163" y="0"/>
                </a:moveTo>
                <a:lnTo>
                  <a:pt x="0" y="0"/>
                </a:lnTo>
                <a:lnTo>
                  <a:pt x="0" y="111408"/>
                </a:lnTo>
                <a:lnTo>
                  <a:pt x="26211" y="111408"/>
                </a:lnTo>
                <a:lnTo>
                  <a:pt x="26211" y="46213"/>
                </a:lnTo>
                <a:lnTo>
                  <a:pt x="60198" y="46213"/>
                </a:lnTo>
                <a:lnTo>
                  <a:pt x="50986" y="33680"/>
                </a:lnTo>
                <a:lnTo>
                  <a:pt x="37229" y="16202"/>
                </a:lnTo>
                <a:lnTo>
                  <a:pt x="24163" y="0"/>
                </a:lnTo>
                <a:close/>
              </a:path>
              <a:path w="98425" h="111759">
                <a:moveTo>
                  <a:pt x="60198" y="46213"/>
                </a:moveTo>
                <a:lnTo>
                  <a:pt x="26620" y="46213"/>
                </a:lnTo>
                <a:lnTo>
                  <a:pt x="36320" y="61390"/>
                </a:lnTo>
                <a:lnTo>
                  <a:pt x="48939" y="78192"/>
                </a:lnTo>
                <a:lnTo>
                  <a:pt x="62785" y="95303"/>
                </a:lnTo>
                <a:lnTo>
                  <a:pt x="76171" y="111408"/>
                </a:lnTo>
                <a:lnTo>
                  <a:pt x="98287" y="111408"/>
                </a:lnTo>
                <a:lnTo>
                  <a:pt x="98287" y="63957"/>
                </a:lnTo>
                <a:lnTo>
                  <a:pt x="71667" y="63957"/>
                </a:lnTo>
                <a:lnTo>
                  <a:pt x="63208" y="50307"/>
                </a:lnTo>
                <a:lnTo>
                  <a:pt x="60198" y="46213"/>
                </a:lnTo>
                <a:close/>
              </a:path>
              <a:path w="98425" h="111759">
                <a:moveTo>
                  <a:pt x="98287" y="0"/>
                </a:moveTo>
                <a:lnTo>
                  <a:pt x="72076" y="0"/>
                </a:lnTo>
                <a:lnTo>
                  <a:pt x="72076" y="63957"/>
                </a:lnTo>
                <a:lnTo>
                  <a:pt x="98287" y="63957"/>
                </a:lnTo>
                <a:lnTo>
                  <a:pt x="9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93621" y="6473559"/>
            <a:ext cx="76200" cy="115570"/>
          </a:xfrm>
          <a:custGeom>
            <a:avLst/>
            <a:gdLst/>
            <a:ahLst/>
            <a:cxnLst/>
            <a:rect l="l" t="t" r="r" b="b"/>
            <a:pathLst>
              <a:path w="76200" h="115570">
                <a:moveTo>
                  <a:pt x="9827" y="86651"/>
                </a:moveTo>
                <a:lnTo>
                  <a:pt x="0" y="105215"/>
                </a:lnTo>
                <a:lnTo>
                  <a:pt x="7224" y="109788"/>
                </a:lnTo>
                <a:lnTo>
                  <a:pt x="15715" y="113006"/>
                </a:lnTo>
                <a:lnTo>
                  <a:pt x="25052" y="114908"/>
                </a:lnTo>
                <a:lnTo>
                  <a:pt x="34809" y="115533"/>
                </a:lnTo>
                <a:lnTo>
                  <a:pt x="55205" y="111768"/>
                </a:lnTo>
                <a:lnTo>
                  <a:pt x="67733" y="102742"/>
                </a:lnTo>
                <a:lnTo>
                  <a:pt x="72516" y="94489"/>
                </a:lnTo>
                <a:lnTo>
                  <a:pt x="20888" y="94489"/>
                </a:lnTo>
                <a:lnTo>
                  <a:pt x="14746" y="90364"/>
                </a:lnTo>
                <a:lnTo>
                  <a:pt x="9827" y="86651"/>
                </a:lnTo>
                <a:close/>
              </a:path>
              <a:path w="76200" h="115570">
                <a:moveTo>
                  <a:pt x="43823" y="0"/>
                </a:moveTo>
                <a:lnTo>
                  <a:pt x="28931" y="2210"/>
                </a:lnTo>
                <a:lnTo>
                  <a:pt x="16535" y="8405"/>
                </a:lnTo>
                <a:lnTo>
                  <a:pt x="8055" y="17927"/>
                </a:lnTo>
                <a:lnTo>
                  <a:pt x="4913" y="30119"/>
                </a:lnTo>
                <a:lnTo>
                  <a:pt x="6181" y="39056"/>
                </a:lnTo>
                <a:lnTo>
                  <a:pt x="9829" y="46212"/>
                </a:lnTo>
                <a:lnTo>
                  <a:pt x="15628" y="52749"/>
                </a:lnTo>
                <a:lnTo>
                  <a:pt x="23344" y="59826"/>
                </a:lnTo>
                <a:lnTo>
                  <a:pt x="30044" y="65470"/>
                </a:lnTo>
                <a:lnTo>
                  <a:pt x="36399" y="70918"/>
                </a:lnTo>
                <a:lnTo>
                  <a:pt x="41141" y="76597"/>
                </a:lnTo>
                <a:lnTo>
                  <a:pt x="43004" y="82933"/>
                </a:lnTo>
                <a:lnTo>
                  <a:pt x="43004" y="91189"/>
                </a:lnTo>
                <a:lnTo>
                  <a:pt x="35628" y="94489"/>
                </a:lnTo>
                <a:lnTo>
                  <a:pt x="72516" y="94489"/>
                </a:lnTo>
                <a:lnTo>
                  <a:pt x="74041" y="91858"/>
                </a:lnTo>
                <a:lnTo>
                  <a:pt x="75778" y="82521"/>
                </a:lnTo>
                <a:lnTo>
                  <a:pt x="75042" y="74340"/>
                </a:lnTo>
                <a:lnTo>
                  <a:pt x="50527" y="42504"/>
                </a:lnTo>
                <a:lnTo>
                  <a:pt x="44127" y="37184"/>
                </a:lnTo>
                <a:lnTo>
                  <a:pt x="39724" y="32562"/>
                </a:lnTo>
                <a:lnTo>
                  <a:pt x="38085" y="28057"/>
                </a:lnTo>
                <a:lnTo>
                  <a:pt x="38085" y="24344"/>
                </a:lnTo>
                <a:lnTo>
                  <a:pt x="41361" y="21044"/>
                </a:lnTo>
                <a:lnTo>
                  <a:pt x="66340" y="21044"/>
                </a:lnTo>
                <a:lnTo>
                  <a:pt x="72884" y="7837"/>
                </a:lnTo>
                <a:lnTo>
                  <a:pt x="68574" y="5569"/>
                </a:lnTo>
                <a:lnTo>
                  <a:pt x="62039" y="2990"/>
                </a:lnTo>
                <a:lnTo>
                  <a:pt x="53661" y="876"/>
                </a:lnTo>
                <a:lnTo>
                  <a:pt x="43823" y="0"/>
                </a:lnTo>
                <a:close/>
              </a:path>
              <a:path w="76200" h="115570">
                <a:moveTo>
                  <a:pt x="66340" y="21044"/>
                </a:moveTo>
                <a:lnTo>
                  <a:pt x="54060" y="21044"/>
                </a:lnTo>
                <a:lnTo>
                  <a:pt x="59792" y="22694"/>
                </a:lnTo>
                <a:lnTo>
                  <a:pt x="64296" y="25169"/>
                </a:lnTo>
                <a:lnTo>
                  <a:pt x="66340" y="21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219136" y="6496666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364"/>
                </a:lnTo>
              </a:path>
            </a:pathLst>
          </a:custGeom>
          <a:ln w="33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170600" y="6486144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7070" y="0"/>
                </a:lnTo>
              </a:path>
            </a:pathLst>
          </a:custGeom>
          <a:ln w="21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278317" y="6475622"/>
            <a:ext cx="95885" cy="113664"/>
          </a:xfrm>
          <a:custGeom>
            <a:avLst/>
            <a:gdLst/>
            <a:ahLst/>
            <a:cxnLst/>
            <a:rect l="l" t="t" r="r" b="b"/>
            <a:pathLst>
              <a:path w="95884" h="113665">
                <a:moveTo>
                  <a:pt x="74675" y="69320"/>
                </a:moveTo>
                <a:lnTo>
                  <a:pt x="42202" y="69320"/>
                </a:lnTo>
                <a:lnTo>
                  <a:pt x="59399" y="113471"/>
                </a:lnTo>
                <a:lnTo>
                  <a:pt x="95432" y="109758"/>
                </a:lnTo>
                <a:lnTo>
                  <a:pt x="74675" y="69320"/>
                </a:lnTo>
                <a:close/>
              </a:path>
              <a:path w="95884" h="113665">
                <a:moveTo>
                  <a:pt x="49135" y="0"/>
                </a:moveTo>
                <a:lnTo>
                  <a:pt x="0" y="0"/>
                </a:lnTo>
                <a:lnTo>
                  <a:pt x="0" y="111408"/>
                </a:lnTo>
                <a:lnTo>
                  <a:pt x="33193" y="111408"/>
                </a:lnTo>
                <a:lnTo>
                  <a:pt x="33193" y="69320"/>
                </a:lnTo>
                <a:lnTo>
                  <a:pt x="74675" y="69320"/>
                </a:lnTo>
                <a:lnTo>
                  <a:pt x="70864" y="61894"/>
                </a:lnTo>
                <a:lnTo>
                  <a:pt x="78046" y="57212"/>
                </a:lnTo>
                <a:lnTo>
                  <a:pt x="83892" y="50441"/>
                </a:lnTo>
                <a:lnTo>
                  <a:pt x="84828" y="48276"/>
                </a:lnTo>
                <a:lnTo>
                  <a:pt x="33193" y="48276"/>
                </a:lnTo>
                <a:lnTo>
                  <a:pt x="33193" y="21044"/>
                </a:lnTo>
                <a:lnTo>
                  <a:pt x="87442" y="21044"/>
                </a:lnTo>
                <a:lnTo>
                  <a:pt x="86678" y="17405"/>
                </a:lnTo>
                <a:lnTo>
                  <a:pt x="79026" y="8044"/>
                </a:lnTo>
                <a:lnTo>
                  <a:pt x="66461" y="2088"/>
                </a:lnTo>
                <a:lnTo>
                  <a:pt x="49135" y="0"/>
                </a:lnTo>
                <a:close/>
              </a:path>
              <a:path w="95884" h="113665">
                <a:moveTo>
                  <a:pt x="87442" y="21044"/>
                </a:moveTo>
                <a:lnTo>
                  <a:pt x="49135" y="21044"/>
                </a:lnTo>
                <a:lnTo>
                  <a:pt x="56123" y="23519"/>
                </a:lnTo>
                <a:lnTo>
                  <a:pt x="56123" y="40438"/>
                </a:lnTo>
                <a:lnTo>
                  <a:pt x="51592" y="48276"/>
                </a:lnTo>
                <a:lnTo>
                  <a:pt x="84828" y="48276"/>
                </a:lnTo>
                <a:lnTo>
                  <a:pt x="87823" y="41351"/>
                </a:lnTo>
                <a:lnTo>
                  <a:pt x="89263" y="29707"/>
                </a:lnTo>
                <a:lnTo>
                  <a:pt x="87442" y="21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377844" y="6475622"/>
            <a:ext cx="96520" cy="113664"/>
          </a:xfrm>
          <a:custGeom>
            <a:avLst/>
            <a:gdLst/>
            <a:ahLst/>
            <a:cxnLst/>
            <a:rect l="l" t="t" r="r" b="b"/>
            <a:pathLst>
              <a:path w="96519" h="113665">
                <a:moveTo>
                  <a:pt x="33193" y="0"/>
                </a:moveTo>
                <a:lnTo>
                  <a:pt x="0" y="0"/>
                </a:lnTo>
                <a:lnTo>
                  <a:pt x="0" y="68082"/>
                </a:lnTo>
                <a:lnTo>
                  <a:pt x="3640" y="89273"/>
                </a:lnTo>
                <a:lnTo>
                  <a:pt x="13771" y="103309"/>
                </a:lnTo>
                <a:lnTo>
                  <a:pt x="29204" y="111079"/>
                </a:lnTo>
                <a:lnTo>
                  <a:pt x="48753" y="113471"/>
                </a:lnTo>
                <a:lnTo>
                  <a:pt x="66885" y="110950"/>
                </a:lnTo>
                <a:lnTo>
                  <a:pt x="82022" y="102897"/>
                </a:lnTo>
                <a:lnTo>
                  <a:pt x="91403" y="89952"/>
                </a:lnTo>
                <a:lnTo>
                  <a:pt x="50391" y="89952"/>
                </a:lnTo>
                <a:lnTo>
                  <a:pt x="41646" y="87830"/>
                </a:lnTo>
                <a:lnTo>
                  <a:pt x="36408" y="81646"/>
                </a:lnTo>
                <a:lnTo>
                  <a:pt x="33861" y="71671"/>
                </a:lnTo>
                <a:lnTo>
                  <a:pt x="33193" y="58176"/>
                </a:lnTo>
                <a:lnTo>
                  <a:pt x="33193" y="0"/>
                </a:lnTo>
                <a:close/>
              </a:path>
              <a:path w="96519" h="113665">
                <a:moveTo>
                  <a:pt x="96251" y="0"/>
                </a:moveTo>
                <a:lnTo>
                  <a:pt x="67588" y="0"/>
                </a:lnTo>
                <a:lnTo>
                  <a:pt x="67555" y="58176"/>
                </a:lnTo>
                <a:lnTo>
                  <a:pt x="66452" y="71671"/>
                </a:lnTo>
                <a:lnTo>
                  <a:pt x="63125" y="81749"/>
                </a:lnTo>
                <a:lnTo>
                  <a:pt x="57730" y="87882"/>
                </a:lnTo>
                <a:lnTo>
                  <a:pt x="50391" y="89952"/>
                </a:lnTo>
                <a:lnTo>
                  <a:pt x="91403" y="89952"/>
                </a:lnTo>
                <a:lnTo>
                  <a:pt x="92399" y="88577"/>
                </a:lnTo>
                <a:lnTo>
                  <a:pt x="96251" y="67257"/>
                </a:lnTo>
                <a:lnTo>
                  <a:pt x="96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489218" y="6475622"/>
            <a:ext cx="133985" cy="111760"/>
          </a:xfrm>
          <a:custGeom>
            <a:avLst/>
            <a:gdLst/>
            <a:ahLst/>
            <a:cxnLst/>
            <a:rect l="l" t="t" r="r" b="b"/>
            <a:pathLst>
              <a:path w="133984" h="111759">
                <a:moveTo>
                  <a:pt x="45040" y="0"/>
                </a:moveTo>
                <a:lnTo>
                  <a:pt x="0" y="0"/>
                </a:lnTo>
                <a:lnTo>
                  <a:pt x="0" y="111408"/>
                </a:lnTo>
                <a:lnTo>
                  <a:pt x="26205" y="111408"/>
                </a:lnTo>
                <a:lnTo>
                  <a:pt x="26205" y="33419"/>
                </a:lnTo>
                <a:lnTo>
                  <a:pt x="56601" y="33419"/>
                </a:lnTo>
                <a:lnTo>
                  <a:pt x="56314" y="32546"/>
                </a:lnTo>
                <a:lnTo>
                  <a:pt x="50636" y="16098"/>
                </a:lnTo>
                <a:lnTo>
                  <a:pt x="45040" y="0"/>
                </a:lnTo>
                <a:close/>
              </a:path>
              <a:path w="133984" h="111759">
                <a:moveTo>
                  <a:pt x="56601" y="33419"/>
                </a:moveTo>
                <a:lnTo>
                  <a:pt x="26205" y="33419"/>
                </a:lnTo>
                <a:lnTo>
                  <a:pt x="32961" y="54543"/>
                </a:lnTo>
                <a:lnTo>
                  <a:pt x="39717" y="74272"/>
                </a:lnTo>
                <a:lnTo>
                  <a:pt x="46474" y="93073"/>
                </a:lnTo>
                <a:lnTo>
                  <a:pt x="53230" y="111408"/>
                </a:lnTo>
                <a:lnTo>
                  <a:pt x="74140" y="111408"/>
                </a:lnTo>
                <a:lnTo>
                  <a:pt x="80829" y="93073"/>
                </a:lnTo>
                <a:lnTo>
                  <a:pt x="87406" y="74272"/>
                </a:lnTo>
                <a:lnTo>
                  <a:pt x="89308" y="68495"/>
                </a:lnTo>
                <a:lnTo>
                  <a:pt x="67588" y="68495"/>
                </a:lnTo>
                <a:lnTo>
                  <a:pt x="61992" y="49843"/>
                </a:lnTo>
                <a:lnTo>
                  <a:pt x="56601" y="33419"/>
                </a:lnTo>
                <a:close/>
              </a:path>
              <a:path w="133984" h="111759">
                <a:moveTo>
                  <a:pt x="133921" y="33419"/>
                </a:moveTo>
                <a:lnTo>
                  <a:pt x="100782" y="33419"/>
                </a:lnTo>
                <a:lnTo>
                  <a:pt x="100782" y="111408"/>
                </a:lnTo>
                <a:lnTo>
                  <a:pt x="133921" y="111408"/>
                </a:lnTo>
                <a:lnTo>
                  <a:pt x="133921" y="33419"/>
                </a:lnTo>
                <a:close/>
              </a:path>
              <a:path w="133984" h="111759">
                <a:moveTo>
                  <a:pt x="133921" y="0"/>
                </a:moveTo>
                <a:lnTo>
                  <a:pt x="89699" y="0"/>
                </a:lnTo>
                <a:lnTo>
                  <a:pt x="84178" y="16098"/>
                </a:lnTo>
                <a:lnTo>
                  <a:pt x="78692" y="32546"/>
                </a:lnTo>
                <a:lnTo>
                  <a:pt x="73277" y="49843"/>
                </a:lnTo>
                <a:lnTo>
                  <a:pt x="67970" y="68495"/>
                </a:lnTo>
                <a:lnTo>
                  <a:pt x="89308" y="68495"/>
                </a:lnTo>
                <a:lnTo>
                  <a:pt x="93901" y="54543"/>
                </a:lnTo>
                <a:lnTo>
                  <a:pt x="100345" y="33419"/>
                </a:lnTo>
                <a:lnTo>
                  <a:pt x="133921" y="33419"/>
                </a:lnTo>
                <a:lnTo>
                  <a:pt x="133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637498" y="6576606"/>
            <a:ext cx="74295" cy="0"/>
          </a:xfrm>
          <a:custGeom>
            <a:avLst/>
            <a:gdLst/>
            <a:ahLst/>
            <a:cxnLst/>
            <a:rect l="l" t="t" r="r" b="b"/>
            <a:pathLst>
              <a:path w="74294">
                <a:moveTo>
                  <a:pt x="0" y="0"/>
                </a:moveTo>
                <a:lnTo>
                  <a:pt x="73703" y="0"/>
                </a:lnTo>
              </a:path>
            </a:pathLst>
          </a:custGeom>
          <a:ln w="2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637498" y="6552386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139" y="0"/>
                </a:lnTo>
              </a:path>
            </a:pathLst>
          </a:custGeom>
          <a:ln w="26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637498" y="6528803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333" y="0"/>
                </a:lnTo>
              </a:path>
            </a:pathLst>
          </a:custGeom>
          <a:ln w="20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637498" y="6507770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139" y="0"/>
                </a:lnTo>
              </a:path>
            </a:pathLst>
          </a:custGeom>
          <a:ln w="2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637498" y="6486100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152" y="0"/>
                </a:lnTo>
              </a:path>
            </a:pathLst>
          </a:custGeom>
          <a:ln w="2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717316" y="6475622"/>
            <a:ext cx="98425" cy="111760"/>
          </a:xfrm>
          <a:custGeom>
            <a:avLst/>
            <a:gdLst/>
            <a:ahLst/>
            <a:cxnLst/>
            <a:rect l="l" t="t" r="r" b="b"/>
            <a:pathLst>
              <a:path w="98425" h="111759">
                <a:moveTo>
                  <a:pt x="24185" y="0"/>
                </a:moveTo>
                <a:lnTo>
                  <a:pt x="0" y="0"/>
                </a:lnTo>
                <a:lnTo>
                  <a:pt x="0" y="111408"/>
                </a:lnTo>
                <a:lnTo>
                  <a:pt x="26260" y="111408"/>
                </a:lnTo>
                <a:lnTo>
                  <a:pt x="26260" y="46213"/>
                </a:lnTo>
                <a:lnTo>
                  <a:pt x="60385" y="46213"/>
                </a:lnTo>
                <a:lnTo>
                  <a:pt x="51080" y="33680"/>
                </a:lnTo>
                <a:lnTo>
                  <a:pt x="37272" y="16202"/>
                </a:lnTo>
                <a:lnTo>
                  <a:pt x="24185" y="0"/>
                </a:lnTo>
                <a:close/>
              </a:path>
              <a:path w="98425" h="111759">
                <a:moveTo>
                  <a:pt x="60385" y="46213"/>
                </a:moveTo>
                <a:lnTo>
                  <a:pt x="26642" y="46213"/>
                </a:lnTo>
                <a:lnTo>
                  <a:pt x="36514" y="61390"/>
                </a:lnTo>
                <a:lnTo>
                  <a:pt x="49115" y="78192"/>
                </a:lnTo>
                <a:lnTo>
                  <a:pt x="62872" y="95303"/>
                </a:lnTo>
                <a:lnTo>
                  <a:pt x="76214" y="111408"/>
                </a:lnTo>
                <a:lnTo>
                  <a:pt x="98325" y="111408"/>
                </a:lnTo>
                <a:lnTo>
                  <a:pt x="98325" y="63957"/>
                </a:lnTo>
                <a:lnTo>
                  <a:pt x="72120" y="63957"/>
                </a:lnTo>
                <a:lnTo>
                  <a:pt x="63425" y="50307"/>
                </a:lnTo>
                <a:lnTo>
                  <a:pt x="60385" y="46213"/>
                </a:lnTo>
                <a:close/>
              </a:path>
              <a:path w="98425" h="111759">
                <a:moveTo>
                  <a:pt x="98325" y="0"/>
                </a:moveTo>
                <a:lnTo>
                  <a:pt x="72120" y="0"/>
                </a:lnTo>
                <a:lnTo>
                  <a:pt x="72120" y="63957"/>
                </a:lnTo>
                <a:lnTo>
                  <a:pt x="98325" y="63957"/>
                </a:lnTo>
                <a:lnTo>
                  <a:pt x="98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870292" y="6496666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364"/>
                </a:lnTo>
              </a:path>
            </a:pathLst>
          </a:custGeom>
          <a:ln w="33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821757" y="6486144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7070" y="0"/>
                </a:lnTo>
              </a:path>
            </a:pathLst>
          </a:custGeom>
          <a:ln w="21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920082" y="6473559"/>
            <a:ext cx="76200" cy="115570"/>
          </a:xfrm>
          <a:custGeom>
            <a:avLst/>
            <a:gdLst/>
            <a:ahLst/>
            <a:cxnLst/>
            <a:rect l="l" t="t" r="r" b="b"/>
            <a:pathLst>
              <a:path w="76200" h="115570">
                <a:moveTo>
                  <a:pt x="9827" y="86651"/>
                </a:moveTo>
                <a:lnTo>
                  <a:pt x="0" y="105215"/>
                </a:lnTo>
                <a:lnTo>
                  <a:pt x="7201" y="109788"/>
                </a:lnTo>
                <a:lnTo>
                  <a:pt x="15641" y="113006"/>
                </a:lnTo>
                <a:lnTo>
                  <a:pt x="24859" y="114908"/>
                </a:lnTo>
                <a:lnTo>
                  <a:pt x="34394" y="115533"/>
                </a:lnTo>
                <a:lnTo>
                  <a:pt x="54833" y="111768"/>
                </a:lnTo>
                <a:lnTo>
                  <a:pt x="67486" y="102742"/>
                </a:lnTo>
                <a:lnTo>
                  <a:pt x="72369" y="94489"/>
                </a:lnTo>
                <a:lnTo>
                  <a:pt x="20855" y="94489"/>
                </a:lnTo>
                <a:lnTo>
                  <a:pt x="14740" y="90364"/>
                </a:lnTo>
                <a:lnTo>
                  <a:pt x="9827" y="86651"/>
                </a:lnTo>
                <a:close/>
              </a:path>
              <a:path w="76200" h="115570">
                <a:moveTo>
                  <a:pt x="43785" y="0"/>
                </a:moveTo>
                <a:lnTo>
                  <a:pt x="28913" y="2210"/>
                </a:lnTo>
                <a:lnTo>
                  <a:pt x="16528" y="8405"/>
                </a:lnTo>
                <a:lnTo>
                  <a:pt x="8054" y="17927"/>
                </a:lnTo>
                <a:lnTo>
                  <a:pt x="4913" y="30119"/>
                </a:lnTo>
                <a:lnTo>
                  <a:pt x="6176" y="39056"/>
                </a:lnTo>
                <a:lnTo>
                  <a:pt x="9813" y="46212"/>
                </a:lnTo>
                <a:lnTo>
                  <a:pt x="15600" y="52749"/>
                </a:lnTo>
                <a:lnTo>
                  <a:pt x="23312" y="59826"/>
                </a:lnTo>
                <a:lnTo>
                  <a:pt x="29962" y="65470"/>
                </a:lnTo>
                <a:lnTo>
                  <a:pt x="36182" y="70918"/>
                </a:lnTo>
                <a:lnTo>
                  <a:pt x="40785" y="76597"/>
                </a:lnTo>
                <a:lnTo>
                  <a:pt x="42584" y="82933"/>
                </a:lnTo>
                <a:lnTo>
                  <a:pt x="42584" y="91189"/>
                </a:lnTo>
                <a:lnTo>
                  <a:pt x="35596" y="94489"/>
                </a:lnTo>
                <a:lnTo>
                  <a:pt x="72369" y="94489"/>
                </a:lnTo>
                <a:lnTo>
                  <a:pt x="73926" y="91858"/>
                </a:lnTo>
                <a:lnTo>
                  <a:pt x="75723" y="82521"/>
                </a:lnTo>
                <a:lnTo>
                  <a:pt x="74988" y="74340"/>
                </a:lnTo>
                <a:lnTo>
                  <a:pt x="50513" y="42504"/>
                </a:lnTo>
                <a:lnTo>
                  <a:pt x="44106" y="37184"/>
                </a:lnTo>
                <a:lnTo>
                  <a:pt x="39694" y="32562"/>
                </a:lnTo>
                <a:lnTo>
                  <a:pt x="38052" y="28057"/>
                </a:lnTo>
                <a:lnTo>
                  <a:pt x="38052" y="24344"/>
                </a:lnTo>
                <a:lnTo>
                  <a:pt x="41328" y="21044"/>
                </a:lnTo>
                <a:lnTo>
                  <a:pt x="65916" y="21044"/>
                </a:lnTo>
                <a:lnTo>
                  <a:pt x="72447" y="7837"/>
                </a:lnTo>
                <a:lnTo>
                  <a:pt x="68383" y="5569"/>
                </a:lnTo>
                <a:lnTo>
                  <a:pt x="61965" y="2990"/>
                </a:lnTo>
                <a:lnTo>
                  <a:pt x="53622" y="876"/>
                </a:lnTo>
                <a:lnTo>
                  <a:pt x="43785" y="0"/>
                </a:lnTo>
                <a:close/>
              </a:path>
              <a:path w="76200" h="115570">
                <a:moveTo>
                  <a:pt x="65916" y="21044"/>
                </a:moveTo>
                <a:lnTo>
                  <a:pt x="54049" y="21044"/>
                </a:lnTo>
                <a:lnTo>
                  <a:pt x="59781" y="22694"/>
                </a:lnTo>
                <a:lnTo>
                  <a:pt x="63876" y="25169"/>
                </a:lnTo>
                <a:lnTo>
                  <a:pt x="65916" y="21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995806" y="6477272"/>
            <a:ext cx="38100" cy="17780"/>
          </a:xfrm>
          <a:custGeom>
            <a:avLst/>
            <a:gdLst/>
            <a:ahLst/>
            <a:cxnLst/>
            <a:rect l="l" t="t" r="r" b="b"/>
            <a:pathLst>
              <a:path w="38100" h="17779">
                <a:moveTo>
                  <a:pt x="21292" y="0"/>
                </a:moveTo>
                <a:lnTo>
                  <a:pt x="17634" y="0"/>
                </a:lnTo>
                <a:lnTo>
                  <a:pt x="17634" y="17743"/>
                </a:lnTo>
                <a:lnTo>
                  <a:pt x="20091" y="17743"/>
                </a:lnTo>
                <a:lnTo>
                  <a:pt x="20091" y="4537"/>
                </a:lnTo>
                <a:lnTo>
                  <a:pt x="23544" y="4537"/>
                </a:lnTo>
                <a:lnTo>
                  <a:pt x="21292" y="0"/>
                </a:lnTo>
                <a:close/>
              </a:path>
              <a:path w="38100" h="17779">
                <a:moveTo>
                  <a:pt x="23544" y="4537"/>
                </a:moveTo>
                <a:lnTo>
                  <a:pt x="20091" y="4537"/>
                </a:lnTo>
                <a:lnTo>
                  <a:pt x="26642" y="17743"/>
                </a:lnTo>
                <a:lnTo>
                  <a:pt x="28280" y="17743"/>
                </a:lnTo>
                <a:lnTo>
                  <a:pt x="30665" y="13200"/>
                </a:lnTo>
                <a:lnTo>
                  <a:pt x="27843" y="13200"/>
                </a:lnTo>
                <a:lnTo>
                  <a:pt x="23544" y="4537"/>
                </a:lnTo>
                <a:close/>
              </a:path>
              <a:path w="38100" h="17779">
                <a:moveTo>
                  <a:pt x="38107" y="4537"/>
                </a:moveTo>
                <a:lnTo>
                  <a:pt x="35213" y="4537"/>
                </a:lnTo>
                <a:lnTo>
                  <a:pt x="35213" y="17743"/>
                </a:lnTo>
                <a:lnTo>
                  <a:pt x="38107" y="17743"/>
                </a:lnTo>
                <a:lnTo>
                  <a:pt x="38107" y="4537"/>
                </a:lnTo>
                <a:close/>
              </a:path>
              <a:path w="38100" h="17779">
                <a:moveTo>
                  <a:pt x="38107" y="0"/>
                </a:moveTo>
                <a:lnTo>
                  <a:pt x="34831" y="0"/>
                </a:lnTo>
                <a:lnTo>
                  <a:pt x="27843" y="13200"/>
                </a:lnTo>
                <a:lnTo>
                  <a:pt x="30665" y="13200"/>
                </a:lnTo>
                <a:lnTo>
                  <a:pt x="35213" y="4537"/>
                </a:lnTo>
                <a:lnTo>
                  <a:pt x="38107" y="4537"/>
                </a:lnTo>
                <a:lnTo>
                  <a:pt x="38107" y="0"/>
                </a:lnTo>
                <a:close/>
              </a:path>
              <a:path w="38100" h="17779">
                <a:moveTo>
                  <a:pt x="9008" y="1650"/>
                </a:moveTo>
                <a:lnTo>
                  <a:pt x="6169" y="1650"/>
                </a:lnTo>
                <a:lnTo>
                  <a:pt x="6169" y="17743"/>
                </a:lnTo>
                <a:lnTo>
                  <a:pt x="9008" y="17743"/>
                </a:lnTo>
                <a:lnTo>
                  <a:pt x="9008" y="1650"/>
                </a:lnTo>
                <a:close/>
              </a:path>
              <a:path w="38100" h="17779">
                <a:moveTo>
                  <a:pt x="15177" y="0"/>
                </a:moveTo>
                <a:lnTo>
                  <a:pt x="0" y="0"/>
                </a:lnTo>
                <a:lnTo>
                  <a:pt x="0" y="1650"/>
                </a:lnTo>
                <a:lnTo>
                  <a:pt x="15177" y="1650"/>
                </a:lnTo>
                <a:lnTo>
                  <a:pt x="15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20875" y="6327075"/>
            <a:ext cx="154940" cy="149225"/>
          </a:xfrm>
          <a:custGeom>
            <a:avLst/>
            <a:gdLst/>
            <a:ahLst/>
            <a:cxnLst/>
            <a:rect l="l" t="t" r="r" b="b"/>
            <a:pathLst>
              <a:path w="154940" h="149225">
                <a:moveTo>
                  <a:pt x="96649" y="57357"/>
                </a:moveTo>
                <a:lnTo>
                  <a:pt x="62617" y="85511"/>
                </a:lnTo>
                <a:lnTo>
                  <a:pt x="59583" y="92687"/>
                </a:lnTo>
                <a:lnTo>
                  <a:pt x="56242" y="99631"/>
                </a:lnTo>
                <a:lnTo>
                  <a:pt x="52826" y="106458"/>
                </a:lnTo>
                <a:lnTo>
                  <a:pt x="61869" y="117161"/>
                </a:lnTo>
                <a:lnTo>
                  <a:pt x="70489" y="128327"/>
                </a:lnTo>
                <a:lnTo>
                  <a:pt x="79491" y="139184"/>
                </a:lnTo>
                <a:lnTo>
                  <a:pt x="89683" y="148959"/>
                </a:lnTo>
                <a:lnTo>
                  <a:pt x="91040" y="107057"/>
                </a:lnTo>
                <a:lnTo>
                  <a:pt x="104222" y="66897"/>
                </a:lnTo>
                <a:lnTo>
                  <a:pt x="109766" y="57769"/>
                </a:lnTo>
                <a:lnTo>
                  <a:pt x="97878" y="57769"/>
                </a:lnTo>
                <a:lnTo>
                  <a:pt x="96649" y="57357"/>
                </a:lnTo>
                <a:close/>
              </a:path>
              <a:path w="154940" h="149225">
                <a:moveTo>
                  <a:pt x="154389" y="0"/>
                </a:moveTo>
                <a:lnTo>
                  <a:pt x="112080" y="83"/>
                </a:lnTo>
                <a:lnTo>
                  <a:pt x="56026" y="3192"/>
                </a:lnTo>
                <a:lnTo>
                  <a:pt x="19289" y="13987"/>
                </a:lnTo>
                <a:lnTo>
                  <a:pt x="0" y="44563"/>
                </a:lnTo>
                <a:lnTo>
                  <a:pt x="14740" y="62720"/>
                </a:lnTo>
                <a:lnTo>
                  <a:pt x="23097" y="58439"/>
                </a:lnTo>
                <a:lnTo>
                  <a:pt x="30303" y="52610"/>
                </a:lnTo>
                <a:lnTo>
                  <a:pt x="37201" y="46472"/>
                </a:lnTo>
                <a:lnTo>
                  <a:pt x="44636" y="41263"/>
                </a:lnTo>
                <a:lnTo>
                  <a:pt x="48322" y="39613"/>
                </a:lnTo>
                <a:lnTo>
                  <a:pt x="53235" y="37138"/>
                </a:lnTo>
                <a:lnTo>
                  <a:pt x="122297" y="37138"/>
                </a:lnTo>
                <a:lnTo>
                  <a:pt x="126311" y="30528"/>
                </a:lnTo>
                <a:lnTo>
                  <a:pt x="154389" y="0"/>
                </a:lnTo>
                <a:close/>
              </a:path>
              <a:path w="154940" h="149225">
                <a:moveTo>
                  <a:pt x="122297" y="37138"/>
                </a:moveTo>
                <a:lnTo>
                  <a:pt x="53235" y="37138"/>
                </a:lnTo>
                <a:lnTo>
                  <a:pt x="57330" y="38788"/>
                </a:lnTo>
                <a:lnTo>
                  <a:pt x="66623" y="41353"/>
                </a:lnTo>
                <a:lnTo>
                  <a:pt x="75146" y="41985"/>
                </a:lnTo>
                <a:lnTo>
                  <a:pt x="83362" y="42152"/>
                </a:lnTo>
                <a:lnTo>
                  <a:pt x="91730" y="43325"/>
                </a:lnTo>
                <a:lnTo>
                  <a:pt x="95830" y="44563"/>
                </a:lnTo>
                <a:lnTo>
                  <a:pt x="97878" y="57769"/>
                </a:lnTo>
                <a:lnTo>
                  <a:pt x="109766" y="57769"/>
                </a:lnTo>
                <a:lnTo>
                  <a:pt x="122297" y="37138"/>
                </a:lnTo>
                <a:close/>
              </a:path>
            </a:pathLst>
          </a:custGeom>
          <a:solidFill>
            <a:srgbClr val="156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5286" y="6326289"/>
            <a:ext cx="300990" cy="224154"/>
          </a:xfrm>
          <a:custGeom>
            <a:avLst/>
            <a:gdLst/>
            <a:ahLst/>
            <a:cxnLst/>
            <a:rect l="l" t="t" r="r" b="b"/>
            <a:pathLst>
              <a:path w="300990" h="224154">
                <a:moveTo>
                  <a:pt x="98766" y="0"/>
                </a:moveTo>
                <a:lnTo>
                  <a:pt x="53456" y="8047"/>
                </a:lnTo>
                <a:lnTo>
                  <a:pt x="17955" y="23805"/>
                </a:lnTo>
                <a:lnTo>
                  <a:pt x="0" y="35449"/>
                </a:lnTo>
                <a:lnTo>
                  <a:pt x="409" y="37924"/>
                </a:lnTo>
                <a:lnTo>
                  <a:pt x="2047" y="38336"/>
                </a:lnTo>
                <a:lnTo>
                  <a:pt x="19446" y="44905"/>
                </a:lnTo>
                <a:lnTo>
                  <a:pt x="65115" y="76300"/>
                </a:lnTo>
                <a:lnTo>
                  <a:pt x="97803" y="111720"/>
                </a:lnTo>
                <a:lnTo>
                  <a:pt x="128186" y="148301"/>
                </a:lnTo>
                <a:lnTo>
                  <a:pt x="158874" y="184573"/>
                </a:lnTo>
                <a:lnTo>
                  <a:pt x="192480" y="219066"/>
                </a:lnTo>
                <a:lnTo>
                  <a:pt x="195756" y="221953"/>
                </a:lnTo>
                <a:lnTo>
                  <a:pt x="202307" y="224016"/>
                </a:lnTo>
                <a:lnTo>
                  <a:pt x="207226" y="222366"/>
                </a:lnTo>
                <a:lnTo>
                  <a:pt x="230832" y="212986"/>
                </a:lnTo>
                <a:lnTo>
                  <a:pt x="253862" y="202716"/>
                </a:lnTo>
                <a:lnTo>
                  <a:pt x="276506" y="191439"/>
                </a:lnTo>
                <a:lnTo>
                  <a:pt x="298957" y="179040"/>
                </a:lnTo>
                <a:lnTo>
                  <a:pt x="300600" y="178215"/>
                </a:lnTo>
                <a:lnTo>
                  <a:pt x="300600" y="172439"/>
                </a:lnTo>
                <a:lnTo>
                  <a:pt x="267738" y="131021"/>
                </a:lnTo>
                <a:lnTo>
                  <a:pt x="236556" y="93214"/>
                </a:lnTo>
                <a:lnTo>
                  <a:pt x="204222" y="56645"/>
                </a:lnTo>
                <a:lnTo>
                  <a:pt x="169545" y="21005"/>
                </a:lnTo>
                <a:lnTo>
                  <a:pt x="124446" y="683"/>
                </a:lnTo>
                <a:lnTo>
                  <a:pt x="98766" y="0"/>
                </a:lnTo>
                <a:close/>
              </a:path>
            </a:pathLst>
          </a:custGeom>
          <a:solidFill>
            <a:srgbClr val="156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691817" y="6457053"/>
            <a:ext cx="93345" cy="212090"/>
          </a:xfrm>
          <a:custGeom>
            <a:avLst/>
            <a:gdLst/>
            <a:ahLst/>
            <a:cxnLst/>
            <a:rect l="l" t="t" r="r" b="b"/>
            <a:pathLst>
              <a:path w="93345" h="212090">
                <a:moveTo>
                  <a:pt x="25851" y="0"/>
                </a:moveTo>
                <a:lnTo>
                  <a:pt x="24328" y="26209"/>
                </a:lnTo>
                <a:lnTo>
                  <a:pt x="21654" y="51836"/>
                </a:lnTo>
                <a:lnTo>
                  <a:pt x="16984" y="77232"/>
                </a:lnTo>
                <a:lnTo>
                  <a:pt x="9472" y="102745"/>
                </a:lnTo>
                <a:lnTo>
                  <a:pt x="2566" y="129519"/>
                </a:lnTo>
                <a:lnTo>
                  <a:pt x="0" y="156951"/>
                </a:lnTo>
                <a:lnTo>
                  <a:pt x="1350" y="184616"/>
                </a:lnTo>
                <a:lnTo>
                  <a:pt x="6197" y="212087"/>
                </a:lnTo>
                <a:lnTo>
                  <a:pt x="24131" y="185396"/>
                </a:lnTo>
                <a:lnTo>
                  <a:pt x="44639" y="161025"/>
                </a:lnTo>
                <a:lnTo>
                  <a:pt x="67527" y="138975"/>
                </a:lnTo>
                <a:lnTo>
                  <a:pt x="92604" y="119246"/>
                </a:lnTo>
                <a:lnTo>
                  <a:pt x="93014" y="79220"/>
                </a:lnTo>
                <a:lnTo>
                  <a:pt x="76935" y="59589"/>
                </a:lnTo>
                <a:lnTo>
                  <a:pt x="59895" y="39455"/>
                </a:lnTo>
                <a:lnTo>
                  <a:pt x="25851" y="0"/>
                </a:lnTo>
                <a:close/>
              </a:path>
            </a:pathLst>
          </a:custGeom>
          <a:solidFill>
            <a:srgbClr val="156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35616" y="6364213"/>
            <a:ext cx="83185" cy="69850"/>
          </a:xfrm>
          <a:custGeom>
            <a:avLst/>
            <a:gdLst/>
            <a:ahLst/>
            <a:cxnLst/>
            <a:rect l="l" t="t" r="r" b="b"/>
            <a:pathLst>
              <a:path w="83184" h="69850">
                <a:moveTo>
                  <a:pt x="38495" y="0"/>
                </a:moveTo>
                <a:lnTo>
                  <a:pt x="33581" y="2475"/>
                </a:lnTo>
                <a:lnTo>
                  <a:pt x="29896" y="4125"/>
                </a:lnTo>
                <a:lnTo>
                  <a:pt x="22461" y="9334"/>
                </a:lnTo>
                <a:lnTo>
                  <a:pt x="15562" y="15472"/>
                </a:lnTo>
                <a:lnTo>
                  <a:pt x="8356" y="21301"/>
                </a:lnTo>
                <a:lnTo>
                  <a:pt x="0" y="25581"/>
                </a:lnTo>
                <a:lnTo>
                  <a:pt x="38085" y="69320"/>
                </a:lnTo>
                <a:lnTo>
                  <a:pt x="41502" y="62493"/>
                </a:lnTo>
                <a:lnTo>
                  <a:pt x="44842" y="55549"/>
                </a:lnTo>
                <a:lnTo>
                  <a:pt x="47876" y="48373"/>
                </a:lnTo>
                <a:lnTo>
                  <a:pt x="50374" y="40850"/>
                </a:lnTo>
                <a:lnTo>
                  <a:pt x="54898" y="30431"/>
                </a:lnTo>
                <a:lnTo>
                  <a:pt x="61994" y="24035"/>
                </a:lnTo>
                <a:lnTo>
                  <a:pt x="71163" y="20889"/>
                </a:lnTo>
                <a:lnTo>
                  <a:pt x="81909" y="20219"/>
                </a:lnTo>
                <a:lnTo>
                  <a:pt x="83073" y="20219"/>
                </a:lnTo>
                <a:lnTo>
                  <a:pt x="81090" y="7425"/>
                </a:lnTo>
                <a:lnTo>
                  <a:pt x="76990" y="6187"/>
                </a:lnTo>
                <a:lnTo>
                  <a:pt x="68621" y="5014"/>
                </a:lnTo>
                <a:lnTo>
                  <a:pt x="60406" y="4847"/>
                </a:lnTo>
                <a:lnTo>
                  <a:pt x="51882" y="4215"/>
                </a:lnTo>
                <a:lnTo>
                  <a:pt x="42589" y="1650"/>
                </a:lnTo>
                <a:lnTo>
                  <a:pt x="38495" y="0"/>
                </a:lnTo>
                <a:close/>
              </a:path>
              <a:path w="83184" h="69850">
                <a:moveTo>
                  <a:pt x="83073" y="20219"/>
                </a:moveTo>
                <a:lnTo>
                  <a:pt x="81909" y="20219"/>
                </a:lnTo>
                <a:lnTo>
                  <a:pt x="83137" y="20631"/>
                </a:lnTo>
                <a:lnTo>
                  <a:pt x="83073" y="2021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0"/>
            <a:ext cx="12192000" cy="97790"/>
          </a:xfrm>
          <a:custGeom>
            <a:avLst/>
            <a:gdLst/>
            <a:ahLst/>
            <a:cxnLst/>
            <a:rect l="l" t="t" r="r" b="b"/>
            <a:pathLst>
              <a:path w="12192000" h="97790">
                <a:moveTo>
                  <a:pt x="0" y="97535"/>
                </a:moveTo>
                <a:lnTo>
                  <a:pt x="12192000" y="97535"/>
                </a:lnTo>
                <a:lnTo>
                  <a:pt x="12192000" y="0"/>
                </a:lnTo>
                <a:lnTo>
                  <a:pt x="0" y="0"/>
                </a:lnTo>
                <a:lnTo>
                  <a:pt x="0" y="97535"/>
                </a:lnTo>
                <a:close/>
              </a:path>
            </a:pathLst>
          </a:custGeom>
          <a:solidFill>
            <a:srgbClr val="095F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632" y="356870"/>
            <a:ext cx="11006734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C3C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2632" y="1441958"/>
            <a:ext cx="11006734" cy="362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ni.com/t5/UI-Interest-Group-Documents/User-Interface-Manager/ta-p/353949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375785"/>
          </a:xfrm>
          <a:custGeom>
            <a:avLst/>
            <a:gdLst/>
            <a:ahLst/>
            <a:cxnLst/>
            <a:rect l="l" t="t" r="r" b="b"/>
            <a:pathLst>
              <a:path w="12192000" h="4375785">
                <a:moveTo>
                  <a:pt x="0" y="4375404"/>
                </a:moveTo>
                <a:lnTo>
                  <a:pt x="12192000" y="4375404"/>
                </a:lnTo>
                <a:lnTo>
                  <a:pt x="12192000" y="0"/>
                </a:lnTo>
                <a:lnTo>
                  <a:pt x="0" y="0"/>
                </a:lnTo>
                <a:lnTo>
                  <a:pt x="0" y="4375404"/>
                </a:lnTo>
                <a:close/>
              </a:path>
            </a:pathLst>
          </a:custGeom>
          <a:solidFill>
            <a:srgbClr val="095F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1239" y="6329968"/>
            <a:ext cx="99060" cy="111760"/>
          </a:xfrm>
          <a:custGeom>
            <a:avLst/>
            <a:gdLst/>
            <a:ahLst/>
            <a:cxnLst/>
            <a:rect l="l" t="t" r="r" b="b"/>
            <a:pathLst>
              <a:path w="99059" h="111760">
                <a:moveTo>
                  <a:pt x="24163" y="0"/>
                </a:moveTo>
                <a:lnTo>
                  <a:pt x="0" y="0"/>
                </a:lnTo>
                <a:lnTo>
                  <a:pt x="0" y="111403"/>
                </a:lnTo>
                <a:lnTo>
                  <a:pt x="26211" y="111403"/>
                </a:lnTo>
                <a:lnTo>
                  <a:pt x="26211" y="45801"/>
                </a:lnTo>
                <a:lnTo>
                  <a:pt x="60204" y="45801"/>
                </a:lnTo>
                <a:lnTo>
                  <a:pt x="51037" y="33471"/>
                </a:lnTo>
                <a:lnTo>
                  <a:pt x="37235" y="16019"/>
                </a:lnTo>
                <a:lnTo>
                  <a:pt x="24163" y="0"/>
                </a:lnTo>
                <a:close/>
              </a:path>
              <a:path w="99059" h="111760">
                <a:moveTo>
                  <a:pt x="60204" y="45801"/>
                </a:moveTo>
                <a:lnTo>
                  <a:pt x="26620" y="45801"/>
                </a:lnTo>
                <a:lnTo>
                  <a:pt x="36550" y="61039"/>
                </a:lnTo>
                <a:lnTo>
                  <a:pt x="49246" y="77981"/>
                </a:lnTo>
                <a:lnTo>
                  <a:pt x="63016" y="95233"/>
                </a:lnTo>
                <a:lnTo>
                  <a:pt x="76171" y="111403"/>
                </a:lnTo>
                <a:lnTo>
                  <a:pt x="98697" y="111403"/>
                </a:lnTo>
                <a:lnTo>
                  <a:pt x="98697" y="63539"/>
                </a:lnTo>
                <a:lnTo>
                  <a:pt x="72076" y="63539"/>
                </a:lnTo>
                <a:lnTo>
                  <a:pt x="63380" y="50072"/>
                </a:lnTo>
                <a:lnTo>
                  <a:pt x="60204" y="45801"/>
                </a:lnTo>
                <a:close/>
              </a:path>
              <a:path w="99059" h="111760">
                <a:moveTo>
                  <a:pt x="98697" y="0"/>
                </a:moveTo>
                <a:lnTo>
                  <a:pt x="72485" y="0"/>
                </a:lnTo>
                <a:lnTo>
                  <a:pt x="72485" y="63539"/>
                </a:lnTo>
                <a:lnTo>
                  <a:pt x="98697" y="63539"/>
                </a:lnTo>
                <a:lnTo>
                  <a:pt x="98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031" y="6329968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72911" y="0"/>
                </a:moveTo>
                <a:lnTo>
                  <a:pt x="45051" y="0"/>
                </a:lnTo>
                <a:lnTo>
                  <a:pt x="0" y="111403"/>
                </a:lnTo>
                <a:lnTo>
                  <a:pt x="26211" y="111403"/>
                </a:lnTo>
                <a:lnTo>
                  <a:pt x="36447" y="84583"/>
                </a:lnTo>
                <a:lnTo>
                  <a:pt x="104912" y="84583"/>
                </a:lnTo>
                <a:lnTo>
                  <a:pt x="98199" y="66839"/>
                </a:lnTo>
                <a:lnTo>
                  <a:pt x="42180" y="66839"/>
                </a:lnTo>
                <a:lnTo>
                  <a:pt x="45254" y="57286"/>
                </a:lnTo>
                <a:lnTo>
                  <a:pt x="48326" y="47964"/>
                </a:lnTo>
                <a:lnTo>
                  <a:pt x="51398" y="38177"/>
                </a:lnTo>
                <a:lnTo>
                  <a:pt x="54469" y="27232"/>
                </a:lnTo>
                <a:lnTo>
                  <a:pt x="83214" y="27232"/>
                </a:lnTo>
                <a:lnTo>
                  <a:pt x="72911" y="0"/>
                </a:lnTo>
                <a:close/>
              </a:path>
              <a:path w="115569" h="111760">
                <a:moveTo>
                  <a:pt x="104912" y="84583"/>
                </a:moveTo>
                <a:lnTo>
                  <a:pt x="70837" y="84583"/>
                </a:lnTo>
                <a:lnTo>
                  <a:pt x="79463" y="111403"/>
                </a:lnTo>
                <a:lnTo>
                  <a:pt x="115059" y="111403"/>
                </a:lnTo>
                <a:lnTo>
                  <a:pt x="104912" y="84583"/>
                </a:lnTo>
                <a:close/>
              </a:path>
              <a:path w="115569" h="111760">
                <a:moveTo>
                  <a:pt x="83214" y="27232"/>
                </a:moveTo>
                <a:lnTo>
                  <a:pt x="54879" y="27232"/>
                </a:lnTo>
                <a:lnTo>
                  <a:pt x="57578" y="38177"/>
                </a:lnTo>
                <a:lnTo>
                  <a:pt x="60202" y="47964"/>
                </a:lnTo>
                <a:lnTo>
                  <a:pt x="62825" y="57286"/>
                </a:lnTo>
                <a:lnTo>
                  <a:pt x="65525" y="66839"/>
                </a:lnTo>
                <a:lnTo>
                  <a:pt x="98199" y="66839"/>
                </a:lnTo>
                <a:lnTo>
                  <a:pt x="83214" y="27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333" y="6350594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777"/>
                </a:lnTo>
              </a:path>
            </a:pathLst>
          </a:custGeom>
          <a:ln w="33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798" y="63402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7070" y="0"/>
                </a:lnTo>
              </a:path>
            </a:pathLst>
          </a:custGeom>
          <a:ln w="20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2302" y="632996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403"/>
                </a:lnTo>
              </a:path>
            </a:pathLst>
          </a:custGeom>
          <a:ln w="33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6897" y="6327900"/>
            <a:ext cx="110489" cy="115570"/>
          </a:xfrm>
          <a:custGeom>
            <a:avLst/>
            <a:gdLst/>
            <a:ahLst/>
            <a:cxnLst/>
            <a:rect l="l" t="t" r="r" b="b"/>
            <a:pathLst>
              <a:path w="110490" h="115570">
                <a:moveTo>
                  <a:pt x="54868" y="0"/>
                </a:moveTo>
                <a:lnTo>
                  <a:pt x="32982" y="4417"/>
                </a:lnTo>
                <a:lnTo>
                  <a:pt x="15600" y="16455"/>
                </a:lnTo>
                <a:lnTo>
                  <a:pt x="4135" y="34296"/>
                </a:lnTo>
                <a:lnTo>
                  <a:pt x="0" y="56119"/>
                </a:lnTo>
                <a:lnTo>
                  <a:pt x="3790" y="79437"/>
                </a:lnTo>
                <a:lnTo>
                  <a:pt x="14679" y="98153"/>
                </a:lnTo>
                <a:lnTo>
                  <a:pt x="31945" y="110602"/>
                </a:lnTo>
                <a:lnTo>
                  <a:pt x="54868" y="115121"/>
                </a:lnTo>
                <a:lnTo>
                  <a:pt x="77858" y="110602"/>
                </a:lnTo>
                <a:lnTo>
                  <a:pt x="95275" y="98153"/>
                </a:lnTo>
                <a:lnTo>
                  <a:pt x="98896" y="92014"/>
                </a:lnTo>
                <a:lnTo>
                  <a:pt x="54868" y="92014"/>
                </a:lnTo>
                <a:lnTo>
                  <a:pt x="45510" y="89365"/>
                </a:lnTo>
                <a:lnTo>
                  <a:pt x="39294" y="81958"/>
                </a:lnTo>
                <a:lnTo>
                  <a:pt x="35843" y="70606"/>
                </a:lnTo>
                <a:lnTo>
                  <a:pt x="34777" y="56119"/>
                </a:lnTo>
                <a:lnTo>
                  <a:pt x="35958" y="42779"/>
                </a:lnTo>
                <a:lnTo>
                  <a:pt x="39601" y="32340"/>
                </a:lnTo>
                <a:lnTo>
                  <a:pt x="45855" y="25537"/>
                </a:lnTo>
                <a:lnTo>
                  <a:pt x="54868" y="23106"/>
                </a:lnTo>
                <a:lnTo>
                  <a:pt x="98794" y="23106"/>
                </a:lnTo>
                <a:lnTo>
                  <a:pt x="94497" y="16455"/>
                </a:lnTo>
                <a:lnTo>
                  <a:pt x="76983" y="4417"/>
                </a:lnTo>
                <a:lnTo>
                  <a:pt x="54868" y="0"/>
                </a:lnTo>
                <a:close/>
              </a:path>
              <a:path w="110490" h="115570">
                <a:moveTo>
                  <a:pt x="98794" y="23106"/>
                </a:moveTo>
                <a:lnTo>
                  <a:pt x="54868" y="23106"/>
                </a:lnTo>
                <a:lnTo>
                  <a:pt x="64124" y="25537"/>
                </a:lnTo>
                <a:lnTo>
                  <a:pt x="70489" y="32340"/>
                </a:lnTo>
                <a:lnTo>
                  <a:pt x="74161" y="42779"/>
                </a:lnTo>
                <a:lnTo>
                  <a:pt x="75341" y="56119"/>
                </a:lnTo>
                <a:lnTo>
                  <a:pt x="74276" y="70606"/>
                </a:lnTo>
                <a:lnTo>
                  <a:pt x="70796" y="81958"/>
                </a:lnTo>
                <a:lnTo>
                  <a:pt x="64470" y="89365"/>
                </a:lnTo>
                <a:lnTo>
                  <a:pt x="54868" y="92014"/>
                </a:lnTo>
                <a:lnTo>
                  <a:pt x="98896" y="92014"/>
                </a:lnTo>
                <a:lnTo>
                  <a:pt x="106314" y="79437"/>
                </a:lnTo>
                <a:lnTo>
                  <a:pt x="110172" y="56119"/>
                </a:lnTo>
                <a:lnTo>
                  <a:pt x="106022" y="34296"/>
                </a:lnTo>
                <a:lnTo>
                  <a:pt x="98794" y="23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4823" y="6329968"/>
            <a:ext cx="99060" cy="111760"/>
          </a:xfrm>
          <a:custGeom>
            <a:avLst/>
            <a:gdLst/>
            <a:ahLst/>
            <a:cxnLst/>
            <a:rect l="l" t="t" r="r" b="b"/>
            <a:pathLst>
              <a:path w="99059" h="111760">
                <a:moveTo>
                  <a:pt x="24185" y="0"/>
                </a:moveTo>
                <a:lnTo>
                  <a:pt x="0" y="0"/>
                </a:lnTo>
                <a:lnTo>
                  <a:pt x="0" y="111403"/>
                </a:lnTo>
                <a:lnTo>
                  <a:pt x="26205" y="111403"/>
                </a:lnTo>
                <a:lnTo>
                  <a:pt x="26205" y="45801"/>
                </a:lnTo>
                <a:lnTo>
                  <a:pt x="60196" y="45801"/>
                </a:lnTo>
                <a:lnTo>
                  <a:pt x="51032" y="33471"/>
                </a:lnTo>
                <a:lnTo>
                  <a:pt x="37240" y="16019"/>
                </a:lnTo>
                <a:lnTo>
                  <a:pt x="24185" y="0"/>
                </a:lnTo>
                <a:close/>
              </a:path>
              <a:path w="99059" h="111760">
                <a:moveTo>
                  <a:pt x="60196" y="45801"/>
                </a:moveTo>
                <a:lnTo>
                  <a:pt x="26642" y="45801"/>
                </a:lnTo>
                <a:lnTo>
                  <a:pt x="36567" y="61039"/>
                </a:lnTo>
                <a:lnTo>
                  <a:pt x="49251" y="77981"/>
                </a:lnTo>
                <a:lnTo>
                  <a:pt x="63010" y="95233"/>
                </a:lnTo>
                <a:lnTo>
                  <a:pt x="76160" y="111403"/>
                </a:lnTo>
                <a:lnTo>
                  <a:pt x="98708" y="111403"/>
                </a:lnTo>
                <a:lnTo>
                  <a:pt x="98708" y="63539"/>
                </a:lnTo>
                <a:lnTo>
                  <a:pt x="72065" y="63539"/>
                </a:lnTo>
                <a:lnTo>
                  <a:pt x="63371" y="50072"/>
                </a:lnTo>
                <a:lnTo>
                  <a:pt x="60196" y="45801"/>
                </a:lnTo>
                <a:close/>
              </a:path>
              <a:path w="99059" h="111760">
                <a:moveTo>
                  <a:pt x="98708" y="0"/>
                </a:moveTo>
                <a:lnTo>
                  <a:pt x="72502" y="0"/>
                </a:lnTo>
                <a:lnTo>
                  <a:pt x="72502" y="63539"/>
                </a:lnTo>
                <a:lnTo>
                  <a:pt x="98708" y="63539"/>
                </a:lnTo>
                <a:lnTo>
                  <a:pt x="98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5988" y="6329968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72884" y="0"/>
                </a:moveTo>
                <a:lnTo>
                  <a:pt x="45040" y="0"/>
                </a:lnTo>
                <a:lnTo>
                  <a:pt x="0" y="111403"/>
                </a:lnTo>
                <a:lnTo>
                  <a:pt x="26205" y="111403"/>
                </a:lnTo>
                <a:lnTo>
                  <a:pt x="36851" y="84583"/>
                </a:lnTo>
                <a:lnTo>
                  <a:pt x="104926" y="84583"/>
                </a:lnTo>
                <a:lnTo>
                  <a:pt x="98204" y="66839"/>
                </a:lnTo>
                <a:lnTo>
                  <a:pt x="42202" y="66839"/>
                </a:lnTo>
                <a:lnTo>
                  <a:pt x="45434" y="57286"/>
                </a:lnTo>
                <a:lnTo>
                  <a:pt x="48487" y="47964"/>
                </a:lnTo>
                <a:lnTo>
                  <a:pt x="51468" y="38177"/>
                </a:lnTo>
                <a:lnTo>
                  <a:pt x="54485" y="27232"/>
                </a:lnTo>
                <a:lnTo>
                  <a:pt x="83200" y="27232"/>
                </a:lnTo>
                <a:lnTo>
                  <a:pt x="72884" y="0"/>
                </a:lnTo>
                <a:close/>
              </a:path>
              <a:path w="115569" h="111760">
                <a:moveTo>
                  <a:pt x="104926" y="84583"/>
                </a:moveTo>
                <a:lnTo>
                  <a:pt x="70864" y="84583"/>
                </a:lnTo>
                <a:lnTo>
                  <a:pt x="79872" y="111403"/>
                </a:lnTo>
                <a:lnTo>
                  <a:pt x="115086" y="111403"/>
                </a:lnTo>
                <a:lnTo>
                  <a:pt x="104926" y="84583"/>
                </a:lnTo>
                <a:close/>
              </a:path>
              <a:path w="115569" h="111760">
                <a:moveTo>
                  <a:pt x="83200" y="27232"/>
                </a:moveTo>
                <a:lnTo>
                  <a:pt x="54868" y="27232"/>
                </a:lnTo>
                <a:lnTo>
                  <a:pt x="57744" y="38177"/>
                </a:lnTo>
                <a:lnTo>
                  <a:pt x="60354" y="47964"/>
                </a:lnTo>
                <a:lnTo>
                  <a:pt x="62883" y="57286"/>
                </a:lnTo>
                <a:lnTo>
                  <a:pt x="65514" y="66839"/>
                </a:lnTo>
                <a:lnTo>
                  <a:pt x="98204" y="66839"/>
                </a:lnTo>
                <a:lnTo>
                  <a:pt x="83200" y="27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8445" y="6430650"/>
            <a:ext cx="74295" cy="0"/>
          </a:xfrm>
          <a:custGeom>
            <a:avLst/>
            <a:gdLst/>
            <a:ahLst/>
            <a:cxnLst/>
            <a:rect l="l" t="t" r="r" b="b"/>
            <a:pathLst>
              <a:path w="74294">
                <a:moveTo>
                  <a:pt x="0" y="0"/>
                </a:moveTo>
                <a:lnTo>
                  <a:pt x="73703" y="0"/>
                </a:lnTo>
              </a:path>
            </a:pathLst>
          </a:custGeom>
          <a:ln w="20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5014" y="6329946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505"/>
                </a:lnTo>
              </a:path>
            </a:pathLst>
          </a:custGeom>
          <a:ln w="33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8269" y="6475622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0"/>
                </a:moveTo>
                <a:lnTo>
                  <a:pt x="0" y="111408"/>
                </a:lnTo>
              </a:path>
            </a:pathLst>
          </a:custGeom>
          <a:ln w="33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9192" y="6475622"/>
            <a:ext cx="98425" cy="111760"/>
          </a:xfrm>
          <a:custGeom>
            <a:avLst/>
            <a:gdLst/>
            <a:ahLst/>
            <a:cxnLst/>
            <a:rect l="l" t="t" r="r" b="b"/>
            <a:pathLst>
              <a:path w="98425" h="111759">
                <a:moveTo>
                  <a:pt x="24163" y="0"/>
                </a:moveTo>
                <a:lnTo>
                  <a:pt x="0" y="0"/>
                </a:lnTo>
                <a:lnTo>
                  <a:pt x="0" y="111408"/>
                </a:lnTo>
                <a:lnTo>
                  <a:pt x="26211" y="111408"/>
                </a:lnTo>
                <a:lnTo>
                  <a:pt x="26211" y="46213"/>
                </a:lnTo>
                <a:lnTo>
                  <a:pt x="60198" y="46213"/>
                </a:lnTo>
                <a:lnTo>
                  <a:pt x="50986" y="33680"/>
                </a:lnTo>
                <a:lnTo>
                  <a:pt x="37229" y="16202"/>
                </a:lnTo>
                <a:lnTo>
                  <a:pt x="24163" y="0"/>
                </a:lnTo>
                <a:close/>
              </a:path>
              <a:path w="98425" h="111759">
                <a:moveTo>
                  <a:pt x="60198" y="46213"/>
                </a:moveTo>
                <a:lnTo>
                  <a:pt x="26620" y="46213"/>
                </a:lnTo>
                <a:lnTo>
                  <a:pt x="36320" y="61390"/>
                </a:lnTo>
                <a:lnTo>
                  <a:pt x="48939" y="78192"/>
                </a:lnTo>
                <a:lnTo>
                  <a:pt x="62785" y="95303"/>
                </a:lnTo>
                <a:lnTo>
                  <a:pt x="76171" y="111408"/>
                </a:lnTo>
                <a:lnTo>
                  <a:pt x="98287" y="111408"/>
                </a:lnTo>
                <a:lnTo>
                  <a:pt x="98287" y="63957"/>
                </a:lnTo>
                <a:lnTo>
                  <a:pt x="71667" y="63957"/>
                </a:lnTo>
                <a:lnTo>
                  <a:pt x="63208" y="50307"/>
                </a:lnTo>
                <a:lnTo>
                  <a:pt x="60198" y="46213"/>
                </a:lnTo>
                <a:close/>
              </a:path>
              <a:path w="98425" h="111759">
                <a:moveTo>
                  <a:pt x="98287" y="0"/>
                </a:moveTo>
                <a:lnTo>
                  <a:pt x="72076" y="0"/>
                </a:lnTo>
                <a:lnTo>
                  <a:pt x="72076" y="63957"/>
                </a:lnTo>
                <a:lnTo>
                  <a:pt x="98287" y="63957"/>
                </a:lnTo>
                <a:lnTo>
                  <a:pt x="9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3621" y="6473559"/>
            <a:ext cx="76200" cy="115570"/>
          </a:xfrm>
          <a:custGeom>
            <a:avLst/>
            <a:gdLst/>
            <a:ahLst/>
            <a:cxnLst/>
            <a:rect l="l" t="t" r="r" b="b"/>
            <a:pathLst>
              <a:path w="76200" h="115570">
                <a:moveTo>
                  <a:pt x="9827" y="86651"/>
                </a:moveTo>
                <a:lnTo>
                  <a:pt x="0" y="105215"/>
                </a:lnTo>
                <a:lnTo>
                  <a:pt x="7224" y="109788"/>
                </a:lnTo>
                <a:lnTo>
                  <a:pt x="15715" y="113006"/>
                </a:lnTo>
                <a:lnTo>
                  <a:pt x="25052" y="114908"/>
                </a:lnTo>
                <a:lnTo>
                  <a:pt x="34809" y="115533"/>
                </a:lnTo>
                <a:lnTo>
                  <a:pt x="55205" y="111768"/>
                </a:lnTo>
                <a:lnTo>
                  <a:pt x="67733" y="102742"/>
                </a:lnTo>
                <a:lnTo>
                  <a:pt x="72516" y="94489"/>
                </a:lnTo>
                <a:lnTo>
                  <a:pt x="20888" y="94489"/>
                </a:lnTo>
                <a:lnTo>
                  <a:pt x="14746" y="90364"/>
                </a:lnTo>
                <a:lnTo>
                  <a:pt x="9827" y="86651"/>
                </a:lnTo>
                <a:close/>
              </a:path>
              <a:path w="76200" h="115570">
                <a:moveTo>
                  <a:pt x="43823" y="0"/>
                </a:moveTo>
                <a:lnTo>
                  <a:pt x="28931" y="2210"/>
                </a:lnTo>
                <a:lnTo>
                  <a:pt x="16535" y="8405"/>
                </a:lnTo>
                <a:lnTo>
                  <a:pt x="8055" y="17927"/>
                </a:lnTo>
                <a:lnTo>
                  <a:pt x="4913" y="30119"/>
                </a:lnTo>
                <a:lnTo>
                  <a:pt x="6181" y="39056"/>
                </a:lnTo>
                <a:lnTo>
                  <a:pt x="9829" y="46212"/>
                </a:lnTo>
                <a:lnTo>
                  <a:pt x="15628" y="52749"/>
                </a:lnTo>
                <a:lnTo>
                  <a:pt x="23344" y="59826"/>
                </a:lnTo>
                <a:lnTo>
                  <a:pt x="30044" y="65470"/>
                </a:lnTo>
                <a:lnTo>
                  <a:pt x="36399" y="70918"/>
                </a:lnTo>
                <a:lnTo>
                  <a:pt x="41141" y="76597"/>
                </a:lnTo>
                <a:lnTo>
                  <a:pt x="43004" y="82933"/>
                </a:lnTo>
                <a:lnTo>
                  <a:pt x="43004" y="91189"/>
                </a:lnTo>
                <a:lnTo>
                  <a:pt x="35628" y="94489"/>
                </a:lnTo>
                <a:lnTo>
                  <a:pt x="72516" y="94489"/>
                </a:lnTo>
                <a:lnTo>
                  <a:pt x="74041" y="91858"/>
                </a:lnTo>
                <a:lnTo>
                  <a:pt x="75778" y="82521"/>
                </a:lnTo>
                <a:lnTo>
                  <a:pt x="75042" y="74340"/>
                </a:lnTo>
                <a:lnTo>
                  <a:pt x="50527" y="42504"/>
                </a:lnTo>
                <a:lnTo>
                  <a:pt x="44127" y="37184"/>
                </a:lnTo>
                <a:lnTo>
                  <a:pt x="39724" y="32562"/>
                </a:lnTo>
                <a:lnTo>
                  <a:pt x="38085" y="28057"/>
                </a:lnTo>
                <a:lnTo>
                  <a:pt x="38085" y="24344"/>
                </a:lnTo>
                <a:lnTo>
                  <a:pt x="41361" y="21044"/>
                </a:lnTo>
                <a:lnTo>
                  <a:pt x="66340" y="21044"/>
                </a:lnTo>
                <a:lnTo>
                  <a:pt x="72884" y="7837"/>
                </a:lnTo>
                <a:lnTo>
                  <a:pt x="68574" y="5569"/>
                </a:lnTo>
                <a:lnTo>
                  <a:pt x="62039" y="2990"/>
                </a:lnTo>
                <a:lnTo>
                  <a:pt x="53661" y="876"/>
                </a:lnTo>
                <a:lnTo>
                  <a:pt x="43823" y="0"/>
                </a:lnTo>
                <a:close/>
              </a:path>
              <a:path w="76200" h="115570">
                <a:moveTo>
                  <a:pt x="66340" y="21044"/>
                </a:moveTo>
                <a:lnTo>
                  <a:pt x="54060" y="21044"/>
                </a:lnTo>
                <a:lnTo>
                  <a:pt x="59792" y="22694"/>
                </a:lnTo>
                <a:lnTo>
                  <a:pt x="64296" y="25169"/>
                </a:lnTo>
                <a:lnTo>
                  <a:pt x="66340" y="21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9136" y="6496666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364"/>
                </a:lnTo>
              </a:path>
            </a:pathLst>
          </a:custGeom>
          <a:ln w="33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0600" y="6486144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7070" y="0"/>
                </a:lnTo>
              </a:path>
            </a:pathLst>
          </a:custGeom>
          <a:ln w="21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78317" y="6475622"/>
            <a:ext cx="95885" cy="113664"/>
          </a:xfrm>
          <a:custGeom>
            <a:avLst/>
            <a:gdLst/>
            <a:ahLst/>
            <a:cxnLst/>
            <a:rect l="l" t="t" r="r" b="b"/>
            <a:pathLst>
              <a:path w="95884" h="113665">
                <a:moveTo>
                  <a:pt x="74675" y="69320"/>
                </a:moveTo>
                <a:lnTo>
                  <a:pt x="42202" y="69320"/>
                </a:lnTo>
                <a:lnTo>
                  <a:pt x="59399" y="113471"/>
                </a:lnTo>
                <a:lnTo>
                  <a:pt x="95432" y="109758"/>
                </a:lnTo>
                <a:lnTo>
                  <a:pt x="74675" y="69320"/>
                </a:lnTo>
                <a:close/>
              </a:path>
              <a:path w="95884" h="113665">
                <a:moveTo>
                  <a:pt x="49135" y="0"/>
                </a:moveTo>
                <a:lnTo>
                  <a:pt x="0" y="0"/>
                </a:lnTo>
                <a:lnTo>
                  <a:pt x="0" y="111408"/>
                </a:lnTo>
                <a:lnTo>
                  <a:pt x="33193" y="111408"/>
                </a:lnTo>
                <a:lnTo>
                  <a:pt x="33193" y="69320"/>
                </a:lnTo>
                <a:lnTo>
                  <a:pt x="74675" y="69320"/>
                </a:lnTo>
                <a:lnTo>
                  <a:pt x="70864" y="61894"/>
                </a:lnTo>
                <a:lnTo>
                  <a:pt x="78046" y="57212"/>
                </a:lnTo>
                <a:lnTo>
                  <a:pt x="83892" y="50441"/>
                </a:lnTo>
                <a:lnTo>
                  <a:pt x="84828" y="48276"/>
                </a:lnTo>
                <a:lnTo>
                  <a:pt x="33193" y="48276"/>
                </a:lnTo>
                <a:lnTo>
                  <a:pt x="33193" y="21044"/>
                </a:lnTo>
                <a:lnTo>
                  <a:pt x="87442" y="21044"/>
                </a:lnTo>
                <a:lnTo>
                  <a:pt x="86678" y="17405"/>
                </a:lnTo>
                <a:lnTo>
                  <a:pt x="79026" y="8044"/>
                </a:lnTo>
                <a:lnTo>
                  <a:pt x="66461" y="2088"/>
                </a:lnTo>
                <a:lnTo>
                  <a:pt x="49135" y="0"/>
                </a:lnTo>
                <a:close/>
              </a:path>
              <a:path w="95884" h="113665">
                <a:moveTo>
                  <a:pt x="87442" y="21044"/>
                </a:moveTo>
                <a:lnTo>
                  <a:pt x="49135" y="21044"/>
                </a:lnTo>
                <a:lnTo>
                  <a:pt x="56123" y="23519"/>
                </a:lnTo>
                <a:lnTo>
                  <a:pt x="56123" y="40438"/>
                </a:lnTo>
                <a:lnTo>
                  <a:pt x="51592" y="48276"/>
                </a:lnTo>
                <a:lnTo>
                  <a:pt x="84828" y="48276"/>
                </a:lnTo>
                <a:lnTo>
                  <a:pt x="87823" y="41351"/>
                </a:lnTo>
                <a:lnTo>
                  <a:pt x="89263" y="29707"/>
                </a:lnTo>
                <a:lnTo>
                  <a:pt x="87442" y="21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7844" y="6475622"/>
            <a:ext cx="96520" cy="113664"/>
          </a:xfrm>
          <a:custGeom>
            <a:avLst/>
            <a:gdLst/>
            <a:ahLst/>
            <a:cxnLst/>
            <a:rect l="l" t="t" r="r" b="b"/>
            <a:pathLst>
              <a:path w="96519" h="113665">
                <a:moveTo>
                  <a:pt x="33193" y="0"/>
                </a:moveTo>
                <a:lnTo>
                  <a:pt x="0" y="0"/>
                </a:lnTo>
                <a:lnTo>
                  <a:pt x="0" y="68082"/>
                </a:lnTo>
                <a:lnTo>
                  <a:pt x="3640" y="89273"/>
                </a:lnTo>
                <a:lnTo>
                  <a:pt x="13771" y="103309"/>
                </a:lnTo>
                <a:lnTo>
                  <a:pt x="29204" y="111079"/>
                </a:lnTo>
                <a:lnTo>
                  <a:pt x="48753" y="113471"/>
                </a:lnTo>
                <a:lnTo>
                  <a:pt x="66885" y="110950"/>
                </a:lnTo>
                <a:lnTo>
                  <a:pt x="82022" y="102897"/>
                </a:lnTo>
                <a:lnTo>
                  <a:pt x="91403" y="89952"/>
                </a:lnTo>
                <a:lnTo>
                  <a:pt x="50391" y="89952"/>
                </a:lnTo>
                <a:lnTo>
                  <a:pt x="41646" y="87830"/>
                </a:lnTo>
                <a:lnTo>
                  <a:pt x="36408" y="81646"/>
                </a:lnTo>
                <a:lnTo>
                  <a:pt x="33861" y="71671"/>
                </a:lnTo>
                <a:lnTo>
                  <a:pt x="33193" y="58176"/>
                </a:lnTo>
                <a:lnTo>
                  <a:pt x="33193" y="0"/>
                </a:lnTo>
                <a:close/>
              </a:path>
              <a:path w="96519" h="113665">
                <a:moveTo>
                  <a:pt x="96251" y="0"/>
                </a:moveTo>
                <a:lnTo>
                  <a:pt x="67588" y="0"/>
                </a:lnTo>
                <a:lnTo>
                  <a:pt x="67555" y="58176"/>
                </a:lnTo>
                <a:lnTo>
                  <a:pt x="66452" y="71671"/>
                </a:lnTo>
                <a:lnTo>
                  <a:pt x="63125" y="81749"/>
                </a:lnTo>
                <a:lnTo>
                  <a:pt x="57730" y="87882"/>
                </a:lnTo>
                <a:lnTo>
                  <a:pt x="50391" y="89952"/>
                </a:lnTo>
                <a:lnTo>
                  <a:pt x="91403" y="89952"/>
                </a:lnTo>
                <a:lnTo>
                  <a:pt x="92399" y="88577"/>
                </a:lnTo>
                <a:lnTo>
                  <a:pt x="96251" y="67257"/>
                </a:lnTo>
                <a:lnTo>
                  <a:pt x="96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89218" y="6475622"/>
            <a:ext cx="133985" cy="111760"/>
          </a:xfrm>
          <a:custGeom>
            <a:avLst/>
            <a:gdLst/>
            <a:ahLst/>
            <a:cxnLst/>
            <a:rect l="l" t="t" r="r" b="b"/>
            <a:pathLst>
              <a:path w="133984" h="111759">
                <a:moveTo>
                  <a:pt x="45040" y="0"/>
                </a:moveTo>
                <a:lnTo>
                  <a:pt x="0" y="0"/>
                </a:lnTo>
                <a:lnTo>
                  <a:pt x="0" y="111408"/>
                </a:lnTo>
                <a:lnTo>
                  <a:pt x="26205" y="111408"/>
                </a:lnTo>
                <a:lnTo>
                  <a:pt x="26205" y="33419"/>
                </a:lnTo>
                <a:lnTo>
                  <a:pt x="56601" y="33419"/>
                </a:lnTo>
                <a:lnTo>
                  <a:pt x="56314" y="32546"/>
                </a:lnTo>
                <a:lnTo>
                  <a:pt x="50636" y="16098"/>
                </a:lnTo>
                <a:lnTo>
                  <a:pt x="45040" y="0"/>
                </a:lnTo>
                <a:close/>
              </a:path>
              <a:path w="133984" h="111759">
                <a:moveTo>
                  <a:pt x="56601" y="33419"/>
                </a:moveTo>
                <a:lnTo>
                  <a:pt x="26205" y="33419"/>
                </a:lnTo>
                <a:lnTo>
                  <a:pt x="32961" y="54543"/>
                </a:lnTo>
                <a:lnTo>
                  <a:pt x="39717" y="74272"/>
                </a:lnTo>
                <a:lnTo>
                  <a:pt x="46474" y="93073"/>
                </a:lnTo>
                <a:lnTo>
                  <a:pt x="53230" y="111408"/>
                </a:lnTo>
                <a:lnTo>
                  <a:pt x="74140" y="111408"/>
                </a:lnTo>
                <a:lnTo>
                  <a:pt x="80829" y="93073"/>
                </a:lnTo>
                <a:lnTo>
                  <a:pt x="87406" y="74272"/>
                </a:lnTo>
                <a:lnTo>
                  <a:pt x="89308" y="68495"/>
                </a:lnTo>
                <a:lnTo>
                  <a:pt x="67588" y="68495"/>
                </a:lnTo>
                <a:lnTo>
                  <a:pt x="61992" y="49843"/>
                </a:lnTo>
                <a:lnTo>
                  <a:pt x="56601" y="33419"/>
                </a:lnTo>
                <a:close/>
              </a:path>
              <a:path w="133984" h="111759">
                <a:moveTo>
                  <a:pt x="133921" y="33419"/>
                </a:moveTo>
                <a:lnTo>
                  <a:pt x="100782" y="33419"/>
                </a:lnTo>
                <a:lnTo>
                  <a:pt x="100782" y="111408"/>
                </a:lnTo>
                <a:lnTo>
                  <a:pt x="133921" y="111408"/>
                </a:lnTo>
                <a:lnTo>
                  <a:pt x="133921" y="33419"/>
                </a:lnTo>
                <a:close/>
              </a:path>
              <a:path w="133984" h="111759">
                <a:moveTo>
                  <a:pt x="133921" y="0"/>
                </a:moveTo>
                <a:lnTo>
                  <a:pt x="89699" y="0"/>
                </a:lnTo>
                <a:lnTo>
                  <a:pt x="84178" y="16098"/>
                </a:lnTo>
                <a:lnTo>
                  <a:pt x="78692" y="32546"/>
                </a:lnTo>
                <a:lnTo>
                  <a:pt x="73277" y="49843"/>
                </a:lnTo>
                <a:lnTo>
                  <a:pt x="67970" y="68495"/>
                </a:lnTo>
                <a:lnTo>
                  <a:pt x="89308" y="68495"/>
                </a:lnTo>
                <a:lnTo>
                  <a:pt x="93901" y="54543"/>
                </a:lnTo>
                <a:lnTo>
                  <a:pt x="100345" y="33419"/>
                </a:lnTo>
                <a:lnTo>
                  <a:pt x="133921" y="33419"/>
                </a:lnTo>
                <a:lnTo>
                  <a:pt x="133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7498" y="6576606"/>
            <a:ext cx="74295" cy="0"/>
          </a:xfrm>
          <a:custGeom>
            <a:avLst/>
            <a:gdLst/>
            <a:ahLst/>
            <a:cxnLst/>
            <a:rect l="l" t="t" r="r" b="b"/>
            <a:pathLst>
              <a:path w="74294">
                <a:moveTo>
                  <a:pt x="0" y="0"/>
                </a:moveTo>
                <a:lnTo>
                  <a:pt x="73703" y="0"/>
                </a:lnTo>
              </a:path>
            </a:pathLst>
          </a:custGeom>
          <a:ln w="2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7498" y="6552386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139" y="0"/>
                </a:lnTo>
              </a:path>
            </a:pathLst>
          </a:custGeom>
          <a:ln w="26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7498" y="6528803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333" y="0"/>
                </a:lnTo>
              </a:path>
            </a:pathLst>
          </a:custGeom>
          <a:ln w="20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7498" y="6507770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139" y="0"/>
                </a:lnTo>
              </a:path>
            </a:pathLst>
          </a:custGeom>
          <a:ln w="2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37498" y="6486100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152" y="0"/>
                </a:lnTo>
              </a:path>
            </a:pathLst>
          </a:custGeom>
          <a:ln w="2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7316" y="6475622"/>
            <a:ext cx="98425" cy="111760"/>
          </a:xfrm>
          <a:custGeom>
            <a:avLst/>
            <a:gdLst/>
            <a:ahLst/>
            <a:cxnLst/>
            <a:rect l="l" t="t" r="r" b="b"/>
            <a:pathLst>
              <a:path w="98425" h="111759">
                <a:moveTo>
                  <a:pt x="24185" y="0"/>
                </a:moveTo>
                <a:lnTo>
                  <a:pt x="0" y="0"/>
                </a:lnTo>
                <a:lnTo>
                  <a:pt x="0" y="111408"/>
                </a:lnTo>
                <a:lnTo>
                  <a:pt x="26260" y="111408"/>
                </a:lnTo>
                <a:lnTo>
                  <a:pt x="26260" y="46213"/>
                </a:lnTo>
                <a:lnTo>
                  <a:pt x="60385" y="46213"/>
                </a:lnTo>
                <a:lnTo>
                  <a:pt x="51080" y="33680"/>
                </a:lnTo>
                <a:lnTo>
                  <a:pt x="37272" y="16202"/>
                </a:lnTo>
                <a:lnTo>
                  <a:pt x="24185" y="0"/>
                </a:lnTo>
                <a:close/>
              </a:path>
              <a:path w="98425" h="111759">
                <a:moveTo>
                  <a:pt x="60385" y="46213"/>
                </a:moveTo>
                <a:lnTo>
                  <a:pt x="26642" y="46213"/>
                </a:lnTo>
                <a:lnTo>
                  <a:pt x="36514" y="61390"/>
                </a:lnTo>
                <a:lnTo>
                  <a:pt x="49115" y="78192"/>
                </a:lnTo>
                <a:lnTo>
                  <a:pt x="62872" y="95303"/>
                </a:lnTo>
                <a:lnTo>
                  <a:pt x="76214" y="111408"/>
                </a:lnTo>
                <a:lnTo>
                  <a:pt x="98325" y="111408"/>
                </a:lnTo>
                <a:lnTo>
                  <a:pt x="98325" y="63957"/>
                </a:lnTo>
                <a:lnTo>
                  <a:pt x="72120" y="63957"/>
                </a:lnTo>
                <a:lnTo>
                  <a:pt x="63425" y="50307"/>
                </a:lnTo>
                <a:lnTo>
                  <a:pt x="60385" y="46213"/>
                </a:lnTo>
                <a:close/>
              </a:path>
              <a:path w="98425" h="111759">
                <a:moveTo>
                  <a:pt x="98325" y="0"/>
                </a:moveTo>
                <a:lnTo>
                  <a:pt x="72120" y="0"/>
                </a:lnTo>
                <a:lnTo>
                  <a:pt x="72120" y="63957"/>
                </a:lnTo>
                <a:lnTo>
                  <a:pt x="98325" y="63957"/>
                </a:lnTo>
                <a:lnTo>
                  <a:pt x="98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70292" y="6496666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364"/>
                </a:lnTo>
              </a:path>
            </a:pathLst>
          </a:custGeom>
          <a:ln w="33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1757" y="6486144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7070" y="0"/>
                </a:lnTo>
              </a:path>
            </a:pathLst>
          </a:custGeom>
          <a:ln w="21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20082" y="6473559"/>
            <a:ext cx="76200" cy="115570"/>
          </a:xfrm>
          <a:custGeom>
            <a:avLst/>
            <a:gdLst/>
            <a:ahLst/>
            <a:cxnLst/>
            <a:rect l="l" t="t" r="r" b="b"/>
            <a:pathLst>
              <a:path w="76200" h="115570">
                <a:moveTo>
                  <a:pt x="9827" y="86651"/>
                </a:moveTo>
                <a:lnTo>
                  <a:pt x="0" y="105215"/>
                </a:lnTo>
                <a:lnTo>
                  <a:pt x="7201" y="109788"/>
                </a:lnTo>
                <a:lnTo>
                  <a:pt x="15641" y="113006"/>
                </a:lnTo>
                <a:lnTo>
                  <a:pt x="24859" y="114908"/>
                </a:lnTo>
                <a:lnTo>
                  <a:pt x="34394" y="115533"/>
                </a:lnTo>
                <a:lnTo>
                  <a:pt x="54833" y="111768"/>
                </a:lnTo>
                <a:lnTo>
                  <a:pt x="67486" y="102742"/>
                </a:lnTo>
                <a:lnTo>
                  <a:pt x="72369" y="94489"/>
                </a:lnTo>
                <a:lnTo>
                  <a:pt x="20855" y="94489"/>
                </a:lnTo>
                <a:lnTo>
                  <a:pt x="14740" y="90364"/>
                </a:lnTo>
                <a:lnTo>
                  <a:pt x="9827" y="86651"/>
                </a:lnTo>
                <a:close/>
              </a:path>
              <a:path w="76200" h="115570">
                <a:moveTo>
                  <a:pt x="43785" y="0"/>
                </a:moveTo>
                <a:lnTo>
                  <a:pt x="28913" y="2210"/>
                </a:lnTo>
                <a:lnTo>
                  <a:pt x="16528" y="8405"/>
                </a:lnTo>
                <a:lnTo>
                  <a:pt x="8054" y="17927"/>
                </a:lnTo>
                <a:lnTo>
                  <a:pt x="4913" y="30119"/>
                </a:lnTo>
                <a:lnTo>
                  <a:pt x="6176" y="39056"/>
                </a:lnTo>
                <a:lnTo>
                  <a:pt x="9813" y="46212"/>
                </a:lnTo>
                <a:lnTo>
                  <a:pt x="15600" y="52749"/>
                </a:lnTo>
                <a:lnTo>
                  <a:pt x="23312" y="59826"/>
                </a:lnTo>
                <a:lnTo>
                  <a:pt x="29962" y="65470"/>
                </a:lnTo>
                <a:lnTo>
                  <a:pt x="36182" y="70918"/>
                </a:lnTo>
                <a:lnTo>
                  <a:pt x="40785" y="76597"/>
                </a:lnTo>
                <a:lnTo>
                  <a:pt x="42584" y="82933"/>
                </a:lnTo>
                <a:lnTo>
                  <a:pt x="42584" y="91189"/>
                </a:lnTo>
                <a:lnTo>
                  <a:pt x="35596" y="94489"/>
                </a:lnTo>
                <a:lnTo>
                  <a:pt x="72369" y="94489"/>
                </a:lnTo>
                <a:lnTo>
                  <a:pt x="73926" y="91858"/>
                </a:lnTo>
                <a:lnTo>
                  <a:pt x="75723" y="82521"/>
                </a:lnTo>
                <a:lnTo>
                  <a:pt x="74988" y="74340"/>
                </a:lnTo>
                <a:lnTo>
                  <a:pt x="50513" y="42504"/>
                </a:lnTo>
                <a:lnTo>
                  <a:pt x="44106" y="37184"/>
                </a:lnTo>
                <a:lnTo>
                  <a:pt x="39694" y="32562"/>
                </a:lnTo>
                <a:lnTo>
                  <a:pt x="38052" y="28057"/>
                </a:lnTo>
                <a:lnTo>
                  <a:pt x="38052" y="24344"/>
                </a:lnTo>
                <a:lnTo>
                  <a:pt x="41328" y="21044"/>
                </a:lnTo>
                <a:lnTo>
                  <a:pt x="65916" y="21044"/>
                </a:lnTo>
                <a:lnTo>
                  <a:pt x="72447" y="7837"/>
                </a:lnTo>
                <a:lnTo>
                  <a:pt x="68383" y="5569"/>
                </a:lnTo>
                <a:lnTo>
                  <a:pt x="61965" y="2990"/>
                </a:lnTo>
                <a:lnTo>
                  <a:pt x="53622" y="876"/>
                </a:lnTo>
                <a:lnTo>
                  <a:pt x="43785" y="0"/>
                </a:lnTo>
                <a:close/>
              </a:path>
              <a:path w="76200" h="115570">
                <a:moveTo>
                  <a:pt x="65916" y="21044"/>
                </a:moveTo>
                <a:lnTo>
                  <a:pt x="54049" y="21044"/>
                </a:lnTo>
                <a:lnTo>
                  <a:pt x="59781" y="22694"/>
                </a:lnTo>
                <a:lnTo>
                  <a:pt x="63876" y="25169"/>
                </a:lnTo>
                <a:lnTo>
                  <a:pt x="65916" y="21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95806" y="6477272"/>
            <a:ext cx="38100" cy="17780"/>
          </a:xfrm>
          <a:custGeom>
            <a:avLst/>
            <a:gdLst/>
            <a:ahLst/>
            <a:cxnLst/>
            <a:rect l="l" t="t" r="r" b="b"/>
            <a:pathLst>
              <a:path w="38100" h="17779">
                <a:moveTo>
                  <a:pt x="21292" y="0"/>
                </a:moveTo>
                <a:lnTo>
                  <a:pt x="17634" y="0"/>
                </a:lnTo>
                <a:lnTo>
                  <a:pt x="17634" y="17743"/>
                </a:lnTo>
                <a:lnTo>
                  <a:pt x="20091" y="17743"/>
                </a:lnTo>
                <a:lnTo>
                  <a:pt x="20091" y="4537"/>
                </a:lnTo>
                <a:lnTo>
                  <a:pt x="23544" y="4537"/>
                </a:lnTo>
                <a:lnTo>
                  <a:pt x="21292" y="0"/>
                </a:lnTo>
                <a:close/>
              </a:path>
              <a:path w="38100" h="17779">
                <a:moveTo>
                  <a:pt x="23544" y="4537"/>
                </a:moveTo>
                <a:lnTo>
                  <a:pt x="20091" y="4537"/>
                </a:lnTo>
                <a:lnTo>
                  <a:pt x="26642" y="17743"/>
                </a:lnTo>
                <a:lnTo>
                  <a:pt x="28280" y="17743"/>
                </a:lnTo>
                <a:lnTo>
                  <a:pt x="30665" y="13200"/>
                </a:lnTo>
                <a:lnTo>
                  <a:pt x="27843" y="13200"/>
                </a:lnTo>
                <a:lnTo>
                  <a:pt x="23544" y="4537"/>
                </a:lnTo>
                <a:close/>
              </a:path>
              <a:path w="38100" h="17779">
                <a:moveTo>
                  <a:pt x="38107" y="4537"/>
                </a:moveTo>
                <a:lnTo>
                  <a:pt x="35213" y="4537"/>
                </a:lnTo>
                <a:lnTo>
                  <a:pt x="35213" y="17743"/>
                </a:lnTo>
                <a:lnTo>
                  <a:pt x="38107" y="17743"/>
                </a:lnTo>
                <a:lnTo>
                  <a:pt x="38107" y="4537"/>
                </a:lnTo>
                <a:close/>
              </a:path>
              <a:path w="38100" h="17779">
                <a:moveTo>
                  <a:pt x="38107" y="0"/>
                </a:moveTo>
                <a:lnTo>
                  <a:pt x="34831" y="0"/>
                </a:lnTo>
                <a:lnTo>
                  <a:pt x="27843" y="13200"/>
                </a:lnTo>
                <a:lnTo>
                  <a:pt x="30665" y="13200"/>
                </a:lnTo>
                <a:lnTo>
                  <a:pt x="35213" y="4537"/>
                </a:lnTo>
                <a:lnTo>
                  <a:pt x="38107" y="4537"/>
                </a:lnTo>
                <a:lnTo>
                  <a:pt x="38107" y="0"/>
                </a:lnTo>
                <a:close/>
              </a:path>
              <a:path w="38100" h="17779">
                <a:moveTo>
                  <a:pt x="9008" y="1650"/>
                </a:moveTo>
                <a:lnTo>
                  <a:pt x="6169" y="1650"/>
                </a:lnTo>
                <a:lnTo>
                  <a:pt x="6169" y="17743"/>
                </a:lnTo>
                <a:lnTo>
                  <a:pt x="9008" y="17743"/>
                </a:lnTo>
                <a:lnTo>
                  <a:pt x="9008" y="1650"/>
                </a:lnTo>
                <a:close/>
              </a:path>
              <a:path w="38100" h="17779">
                <a:moveTo>
                  <a:pt x="15177" y="0"/>
                </a:moveTo>
                <a:lnTo>
                  <a:pt x="0" y="0"/>
                </a:lnTo>
                <a:lnTo>
                  <a:pt x="0" y="1650"/>
                </a:lnTo>
                <a:lnTo>
                  <a:pt x="15177" y="1650"/>
                </a:lnTo>
                <a:lnTo>
                  <a:pt x="15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875" y="6327075"/>
            <a:ext cx="154940" cy="149225"/>
          </a:xfrm>
          <a:custGeom>
            <a:avLst/>
            <a:gdLst/>
            <a:ahLst/>
            <a:cxnLst/>
            <a:rect l="l" t="t" r="r" b="b"/>
            <a:pathLst>
              <a:path w="154940" h="149225">
                <a:moveTo>
                  <a:pt x="96649" y="57357"/>
                </a:moveTo>
                <a:lnTo>
                  <a:pt x="62617" y="85511"/>
                </a:lnTo>
                <a:lnTo>
                  <a:pt x="59583" y="92687"/>
                </a:lnTo>
                <a:lnTo>
                  <a:pt x="56242" y="99631"/>
                </a:lnTo>
                <a:lnTo>
                  <a:pt x="52826" y="106458"/>
                </a:lnTo>
                <a:lnTo>
                  <a:pt x="61869" y="117161"/>
                </a:lnTo>
                <a:lnTo>
                  <a:pt x="70489" y="128327"/>
                </a:lnTo>
                <a:lnTo>
                  <a:pt x="79491" y="139184"/>
                </a:lnTo>
                <a:lnTo>
                  <a:pt x="89683" y="148959"/>
                </a:lnTo>
                <a:lnTo>
                  <a:pt x="91040" y="107057"/>
                </a:lnTo>
                <a:lnTo>
                  <a:pt x="104222" y="66897"/>
                </a:lnTo>
                <a:lnTo>
                  <a:pt x="109766" y="57769"/>
                </a:lnTo>
                <a:lnTo>
                  <a:pt x="97878" y="57769"/>
                </a:lnTo>
                <a:lnTo>
                  <a:pt x="96649" y="57357"/>
                </a:lnTo>
                <a:close/>
              </a:path>
              <a:path w="154940" h="149225">
                <a:moveTo>
                  <a:pt x="154389" y="0"/>
                </a:moveTo>
                <a:lnTo>
                  <a:pt x="112080" y="83"/>
                </a:lnTo>
                <a:lnTo>
                  <a:pt x="56026" y="3192"/>
                </a:lnTo>
                <a:lnTo>
                  <a:pt x="19289" y="13987"/>
                </a:lnTo>
                <a:lnTo>
                  <a:pt x="0" y="44563"/>
                </a:lnTo>
                <a:lnTo>
                  <a:pt x="14740" y="62720"/>
                </a:lnTo>
                <a:lnTo>
                  <a:pt x="23097" y="58439"/>
                </a:lnTo>
                <a:lnTo>
                  <a:pt x="30303" y="52610"/>
                </a:lnTo>
                <a:lnTo>
                  <a:pt x="37201" y="46472"/>
                </a:lnTo>
                <a:lnTo>
                  <a:pt x="44636" y="41263"/>
                </a:lnTo>
                <a:lnTo>
                  <a:pt x="48322" y="39613"/>
                </a:lnTo>
                <a:lnTo>
                  <a:pt x="53235" y="37138"/>
                </a:lnTo>
                <a:lnTo>
                  <a:pt x="122297" y="37138"/>
                </a:lnTo>
                <a:lnTo>
                  <a:pt x="126311" y="30528"/>
                </a:lnTo>
                <a:lnTo>
                  <a:pt x="154389" y="0"/>
                </a:lnTo>
                <a:close/>
              </a:path>
              <a:path w="154940" h="149225">
                <a:moveTo>
                  <a:pt x="122297" y="37138"/>
                </a:moveTo>
                <a:lnTo>
                  <a:pt x="53235" y="37138"/>
                </a:lnTo>
                <a:lnTo>
                  <a:pt x="57330" y="38788"/>
                </a:lnTo>
                <a:lnTo>
                  <a:pt x="66623" y="41353"/>
                </a:lnTo>
                <a:lnTo>
                  <a:pt x="75146" y="41985"/>
                </a:lnTo>
                <a:lnTo>
                  <a:pt x="83362" y="42152"/>
                </a:lnTo>
                <a:lnTo>
                  <a:pt x="91730" y="43325"/>
                </a:lnTo>
                <a:lnTo>
                  <a:pt x="95830" y="44563"/>
                </a:lnTo>
                <a:lnTo>
                  <a:pt x="97878" y="57769"/>
                </a:lnTo>
                <a:lnTo>
                  <a:pt x="109766" y="57769"/>
                </a:lnTo>
                <a:lnTo>
                  <a:pt x="122297" y="37138"/>
                </a:lnTo>
                <a:close/>
              </a:path>
            </a:pathLst>
          </a:custGeom>
          <a:solidFill>
            <a:srgbClr val="156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5286" y="6326289"/>
            <a:ext cx="300990" cy="224154"/>
          </a:xfrm>
          <a:custGeom>
            <a:avLst/>
            <a:gdLst/>
            <a:ahLst/>
            <a:cxnLst/>
            <a:rect l="l" t="t" r="r" b="b"/>
            <a:pathLst>
              <a:path w="300990" h="224154">
                <a:moveTo>
                  <a:pt x="98766" y="0"/>
                </a:moveTo>
                <a:lnTo>
                  <a:pt x="53456" y="8047"/>
                </a:lnTo>
                <a:lnTo>
                  <a:pt x="17955" y="23805"/>
                </a:lnTo>
                <a:lnTo>
                  <a:pt x="0" y="35449"/>
                </a:lnTo>
                <a:lnTo>
                  <a:pt x="409" y="37924"/>
                </a:lnTo>
                <a:lnTo>
                  <a:pt x="2047" y="38336"/>
                </a:lnTo>
                <a:lnTo>
                  <a:pt x="19446" y="44905"/>
                </a:lnTo>
                <a:lnTo>
                  <a:pt x="65115" y="76300"/>
                </a:lnTo>
                <a:lnTo>
                  <a:pt x="97803" y="111720"/>
                </a:lnTo>
                <a:lnTo>
                  <a:pt x="128186" y="148301"/>
                </a:lnTo>
                <a:lnTo>
                  <a:pt x="158874" y="184573"/>
                </a:lnTo>
                <a:lnTo>
                  <a:pt x="192480" y="219066"/>
                </a:lnTo>
                <a:lnTo>
                  <a:pt x="195756" y="221953"/>
                </a:lnTo>
                <a:lnTo>
                  <a:pt x="202307" y="224016"/>
                </a:lnTo>
                <a:lnTo>
                  <a:pt x="207226" y="222366"/>
                </a:lnTo>
                <a:lnTo>
                  <a:pt x="230832" y="212986"/>
                </a:lnTo>
                <a:lnTo>
                  <a:pt x="253862" y="202716"/>
                </a:lnTo>
                <a:lnTo>
                  <a:pt x="276506" y="191439"/>
                </a:lnTo>
                <a:lnTo>
                  <a:pt x="298957" y="179040"/>
                </a:lnTo>
                <a:lnTo>
                  <a:pt x="300600" y="178215"/>
                </a:lnTo>
                <a:lnTo>
                  <a:pt x="300600" y="172439"/>
                </a:lnTo>
                <a:lnTo>
                  <a:pt x="267738" y="131021"/>
                </a:lnTo>
                <a:lnTo>
                  <a:pt x="236556" y="93214"/>
                </a:lnTo>
                <a:lnTo>
                  <a:pt x="204222" y="56645"/>
                </a:lnTo>
                <a:lnTo>
                  <a:pt x="169545" y="21005"/>
                </a:lnTo>
                <a:lnTo>
                  <a:pt x="124446" y="683"/>
                </a:lnTo>
                <a:lnTo>
                  <a:pt x="98766" y="0"/>
                </a:lnTo>
                <a:close/>
              </a:path>
            </a:pathLst>
          </a:custGeom>
          <a:solidFill>
            <a:srgbClr val="156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1817" y="6457053"/>
            <a:ext cx="93345" cy="212090"/>
          </a:xfrm>
          <a:custGeom>
            <a:avLst/>
            <a:gdLst/>
            <a:ahLst/>
            <a:cxnLst/>
            <a:rect l="l" t="t" r="r" b="b"/>
            <a:pathLst>
              <a:path w="93345" h="212090">
                <a:moveTo>
                  <a:pt x="25851" y="0"/>
                </a:moveTo>
                <a:lnTo>
                  <a:pt x="24328" y="26209"/>
                </a:lnTo>
                <a:lnTo>
                  <a:pt x="21654" y="51836"/>
                </a:lnTo>
                <a:lnTo>
                  <a:pt x="16984" y="77232"/>
                </a:lnTo>
                <a:lnTo>
                  <a:pt x="9472" y="102745"/>
                </a:lnTo>
                <a:lnTo>
                  <a:pt x="2566" y="129519"/>
                </a:lnTo>
                <a:lnTo>
                  <a:pt x="0" y="156951"/>
                </a:lnTo>
                <a:lnTo>
                  <a:pt x="1350" y="184616"/>
                </a:lnTo>
                <a:lnTo>
                  <a:pt x="6197" y="212087"/>
                </a:lnTo>
                <a:lnTo>
                  <a:pt x="24131" y="185396"/>
                </a:lnTo>
                <a:lnTo>
                  <a:pt x="44639" y="161025"/>
                </a:lnTo>
                <a:lnTo>
                  <a:pt x="67527" y="138975"/>
                </a:lnTo>
                <a:lnTo>
                  <a:pt x="92604" y="119246"/>
                </a:lnTo>
                <a:lnTo>
                  <a:pt x="93014" y="79220"/>
                </a:lnTo>
                <a:lnTo>
                  <a:pt x="76935" y="59589"/>
                </a:lnTo>
                <a:lnTo>
                  <a:pt x="59895" y="39455"/>
                </a:lnTo>
                <a:lnTo>
                  <a:pt x="25851" y="0"/>
                </a:lnTo>
                <a:close/>
              </a:path>
            </a:pathLst>
          </a:custGeom>
          <a:solidFill>
            <a:srgbClr val="156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5616" y="6364213"/>
            <a:ext cx="83185" cy="69850"/>
          </a:xfrm>
          <a:custGeom>
            <a:avLst/>
            <a:gdLst/>
            <a:ahLst/>
            <a:cxnLst/>
            <a:rect l="l" t="t" r="r" b="b"/>
            <a:pathLst>
              <a:path w="83184" h="69850">
                <a:moveTo>
                  <a:pt x="38495" y="0"/>
                </a:moveTo>
                <a:lnTo>
                  <a:pt x="33581" y="2475"/>
                </a:lnTo>
                <a:lnTo>
                  <a:pt x="29896" y="4125"/>
                </a:lnTo>
                <a:lnTo>
                  <a:pt x="22461" y="9334"/>
                </a:lnTo>
                <a:lnTo>
                  <a:pt x="15562" y="15472"/>
                </a:lnTo>
                <a:lnTo>
                  <a:pt x="8356" y="21301"/>
                </a:lnTo>
                <a:lnTo>
                  <a:pt x="0" y="25581"/>
                </a:lnTo>
                <a:lnTo>
                  <a:pt x="38085" y="69320"/>
                </a:lnTo>
                <a:lnTo>
                  <a:pt x="41502" y="62493"/>
                </a:lnTo>
                <a:lnTo>
                  <a:pt x="44842" y="55549"/>
                </a:lnTo>
                <a:lnTo>
                  <a:pt x="47876" y="48373"/>
                </a:lnTo>
                <a:lnTo>
                  <a:pt x="50374" y="40850"/>
                </a:lnTo>
                <a:lnTo>
                  <a:pt x="54898" y="30431"/>
                </a:lnTo>
                <a:lnTo>
                  <a:pt x="61994" y="24035"/>
                </a:lnTo>
                <a:lnTo>
                  <a:pt x="71163" y="20889"/>
                </a:lnTo>
                <a:lnTo>
                  <a:pt x="81909" y="20219"/>
                </a:lnTo>
                <a:lnTo>
                  <a:pt x="83073" y="20219"/>
                </a:lnTo>
                <a:lnTo>
                  <a:pt x="81090" y="7425"/>
                </a:lnTo>
                <a:lnTo>
                  <a:pt x="76990" y="6187"/>
                </a:lnTo>
                <a:lnTo>
                  <a:pt x="68621" y="5014"/>
                </a:lnTo>
                <a:lnTo>
                  <a:pt x="60406" y="4847"/>
                </a:lnTo>
                <a:lnTo>
                  <a:pt x="51882" y="4215"/>
                </a:lnTo>
                <a:lnTo>
                  <a:pt x="42589" y="1650"/>
                </a:lnTo>
                <a:lnTo>
                  <a:pt x="38495" y="0"/>
                </a:lnTo>
                <a:close/>
              </a:path>
              <a:path w="83184" h="69850">
                <a:moveTo>
                  <a:pt x="83073" y="20219"/>
                </a:moveTo>
                <a:lnTo>
                  <a:pt x="81909" y="20219"/>
                </a:lnTo>
                <a:lnTo>
                  <a:pt x="83137" y="20631"/>
                </a:lnTo>
                <a:lnTo>
                  <a:pt x="83073" y="2021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084432" y="6425895"/>
            <a:ext cx="52578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solidFill>
                  <a:srgbClr val="888888"/>
                </a:solidFill>
                <a:latin typeface="Arial"/>
                <a:cs typeface="Arial"/>
              </a:rPr>
              <a:t>n</a:t>
            </a:r>
            <a:r>
              <a:rPr sz="1300" spc="10" dirty="0">
                <a:solidFill>
                  <a:srgbClr val="888888"/>
                </a:solidFill>
                <a:latin typeface="Arial"/>
                <a:cs typeface="Arial"/>
              </a:rPr>
              <a:t>i</a:t>
            </a:r>
            <a:r>
              <a:rPr sz="1300" spc="5" dirty="0">
                <a:solidFill>
                  <a:srgbClr val="888888"/>
                </a:solidFill>
                <a:latin typeface="Arial"/>
                <a:cs typeface="Arial"/>
              </a:rPr>
              <a:t>.</a:t>
            </a:r>
            <a:r>
              <a:rPr sz="1300" spc="20" dirty="0">
                <a:solidFill>
                  <a:srgbClr val="888888"/>
                </a:solidFill>
                <a:latin typeface="Arial"/>
                <a:cs typeface="Arial"/>
              </a:rPr>
              <a:t>com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463290" y="2886583"/>
            <a:ext cx="526415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700" b="1" spc="1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3700" b="1" spc="1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3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b="1" spc="15" dirty="0">
                <a:solidFill>
                  <a:srgbClr val="FFFFFF"/>
                </a:solidFill>
                <a:latin typeface="Arial"/>
                <a:cs typeface="Arial"/>
              </a:rPr>
              <a:t>Manager</a:t>
            </a:r>
            <a:endParaRPr sz="37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7E7E7E"/>
                </a:solidFill>
              </a:rPr>
              <a:t>Practical example of dependency</a:t>
            </a:r>
            <a:r>
              <a:rPr sz="2000" spc="-125" dirty="0">
                <a:solidFill>
                  <a:srgbClr val="7E7E7E"/>
                </a:solidFill>
              </a:rPr>
              <a:t> </a:t>
            </a:r>
            <a:r>
              <a:rPr sz="2000" dirty="0">
                <a:solidFill>
                  <a:srgbClr val="7E7E7E"/>
                </a:solidFill>
              </a:rPr>
              <a:t>injection</a:t>
            </a:r>
            <a:endParaRPr sz="2000"/>
          </a:p>
        </p:txBody>
      </p:sp>
      <p:sp>
        <p:nvSpPr>
          <p:cNvPr id="37" name="object 37"/>
          <p:cNvSpPr txBox="1"/>
          <p:nvPr/>
        </p:nvSpPr>
        <p:spPr>
          <a:xfrm>
            <a:off x="4071365" y="4674996"/>
            <a:ext cx="4049395" cy="70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spc="10" dirty="0">
                <a:solidFill>
                  <a:srgbClr val="7A7A7A"/>
                </a:solidFill>
                <a:latin typeface="Arial"/>
                <a:cs typeface="Arial"/>
              </a:rPr>
              <a:t>Piotr</a:t>
            </a:r>
            <a:r>
              <a:rPr sz="2100" spc="-60" dirty="0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7A7A7A"/>
                </a:solidFill>
                <a:latin typeface="Arial"/>
                <a:cs typeface="Arial"/>
              </a:rPr>
              <a:t>Kruczkowski</a:t>
            </a:r>
            <a:endParaRPr sz="2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1850" spc="5" dirty="0">
                <a:solidFill>
                  <a:srgbClr val="7A7A7A"/>
                </a:solidFill>
                <a:latin typeface="Arial"/>
                <a:cs typeface="Arial"/>
              </a:rPr>
              <a:t>Software/Solutions </a:t>
            </a:r>
            <a:r>
              <a:rPr sz="1850" spc="10" dirty="0">
                <a:solidFill>
                  <a:srgbClr val="7A7A7A"/>
                </a:solidFill>
                <a:latin typeface="Arial"/>
                <a:cs typeface="Arial"/>
              </a:rPr>
              <a:t>Engineer </a:t>
            </a:r>
            <a:r>
              <a:rPr sz="1850" spc="15" dirty="0">
                <a:solidFill>
                  <a:srgbClr val="7A7A7A"/>
                </a:solidFill>
                <a:latin typeface="Arial"/>
                <a:cs typeface="Arial"/>
              </a:rPr>
              <a:t>CLA</a:t>
            </a:r>
            <a:r>
              <a:rPr sz="1850" spc="-245" dirty="0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7A7A7A"/>
                </a:solidFill>
                <a:latin typeface="Arial"/>
                <a:cs typeface="Arial"/>
              </a:rPr>
              <a:t>CTA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QuickDrop</a:t>
            </a:r>
            <a:r>
              <a:rPr spc="-110" dirty="0"/>
              <a:t> </a:t>
            </a:r>
            <a:r>
              <a:rPr dirty="0"/>
              <a:t>Shortcut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632" y="1441958"/>
            <a:ext cx="5658485" cy="3005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Quicker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way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create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capture</a:t>
            </a:r>
            <a:r>
              <a:rPr sz="2400" spc="-1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state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&lt;Ctrl&gt;+&lt;U&gt; -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incrementing</a:t>
            </a:r>
            <a:r>
              <a:rPr sz="2400" spc="-3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name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&lt;Ctrl&gt;&lt;Shift&gt;+&lt;U&gt; - custom</a:t>
            </a:r>
            <a:r>
              <a:rPr sz="2400" spc="-114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name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A7A7A"/>
              </a:buClr>
              <a:buFont typeface="Wingdings"/>
              <a:buChar char=""/>
            </a:pPr>
            <a:endParaRPr sz="3350" dirty="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UIP from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plugin folder</a:t>
            </a:r>
            <a:r>
              <a:rPr sz="2400" spc="-4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only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A7A7A"/>
              </a:buClr>
              <a:buFont typeface="Wingdings"/>
              <a:buChar char=""/>
            </a:pPr>
            <a:endParaRPr sz="3350" dirty="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XML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name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VI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36307" y="1702307"/>
            <a:ext cx="4541520" cy="190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2323" y="3938015"/>
            <a:ext cx="5175504" cy="1604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Right Click Menu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2632" y="1441958"/>
            <a:ext cx="3522168" cy="4834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lang="en-US" sz="2400" b="1" dirty="0">
                <a:solidFill>
                  <a:srgbClr val="3C3C3C"/>
                </a:solidFill>
                <a:latin typeface="Arial"/>
                <a:cs typeface="Arial"/>
              </a:rPr>
              <a:t>Q</a:t>
            </a:r>
            <a:r>
              <a:rPr sz="2400" b="1" dirty="0">
                <a:solidFill>
                  <a:srgbClr val="3C3C3C"/>
                </a:solidFill>
                <a:latin typeface="Arial"/>
                <a:cs typeface="Arial"/>
              </a:rPr>
              <a:t>uicke</a:t>
            </a:r>
            <a:r>
              <a:rPr lang="en-US" sz="2400" b="1" dirty="0">
                <a:solidFill>
                  <a:srgbClr val="3C3C3C"/>
                </a:solidFill>
                <a:latin typeface="Arial"/>
                <a:cs typeface="Arial"/>
              </a:rPr>
              <a:t>st</a:t>
            </a:r>
            <a:r>
              <a:rPr sz="2400" b="1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C3C3C"/>
                </a:solidFill>
                <a:latin typeface="Arial"/>
                <a:cs typeface="Arial"/>
              </a:rPr>
              <a:t>way </a:t>
            </a:r>
            <a:r>
              <a:rPr sz="2400" b="1" dirty="0">
                <a:solidFill>
                  <a:srgbClr val="3C3C3C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3C3C3C"/>
                </a:solidFill>
                <a:latin typeface="Arial"/>
                <a:cs typeface="Arial"/>
              </a:rPr>
              <a:t>create </a:t>
            </a:r>
            <a:r>
              <a:rPr sz="2400" b="1" dirty="0">
                <a:solidFill>
                  <a:srgbClr val="3C3C3C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3C3C3C"/>
                </a:solidFill>
                <a:latin typeface="Arial"/>
                <a:cs typeface="Arial"/>
              </a:rPr>
              <a:t>capture</a:t>
            </a:r>
            <a:r>
              <a:rPr sz="2400" b="1" spc="-1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C3C3C"/>
                </a:solidFill>
                <a:latin typeface="Arial"/>
                <a:cs typeface="Arial"/>
              </a:rPr>
              <a:t>state</a:t>
            </a:r>
            <a:endParaRPr sz="2400" b="1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lang="en-GB" sz="2400" spc="-5" dirty="0">
                <a:solidFill>
                  <a:srgbClr val="3C3C3C"/>
                </a:solidFill>
                <a:latin typeface="Arial"/>
                <a:cs typeface="Arial"/>
              </a:rPr>
              <a:t>Select one or many controls</a:t>
            </a: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lang="en-GB" sz="2400" spc="-5" dirty="0">
                <a:solidFill>
                  <a:srgbClr val="3C3C3C"/>
                </a:solidFill>
                <a:latin typeface="Arial"/>
                <a:cs typeface="Arial"/>
              </a:rPr>
              <a:t>Capture state using right click menu shortcut</a:t>
            </a: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lang="en-GB" sz="2400" spc="-5" dirty="0">
                <a:solidFill>
                  <a:srgbClr val="3C3C3C"/>
                </a:solidFill>
                <a:latin typeface="Arial"/>
                <a:cs typeface="Arial"/>
              </a:rPr>
              <a:t>Operates the same way as </a:t>
            </a:r>
            <a:r>
              <a:rPr lang="en-GB" sz="2400" spc="-5" dirty="0" err="1">
                <a:solidFill>
                  <a:srgbClr val="3C3C3C"/>
                </a:solidFill>
                <a:latin typeface="Arial"/>
                <a:cs typeface="Arial"/>
              </a:rPr>
              <a:t>QuickDrop</a:t>
            </a:r>
            <a:r>
              <a:rPr lang="en-GB" sz="2400" spc="-5" dirty="0">
                <a:solidFill>
                  <a:srgbClr val="3C3C3C"/>
                </a:solidFill>
                <a:latin typeface="Arial"/>
                <a:cs typeface="Arial"/>
              </a:rPr>
              <a:t> Shortcut</a:t>
            </a:r>
            <a:endParaRPr lang="en-US" sz="2400" spc="-5" dirty="0">
              <a:solidFill>
                <a:srgbClr val="3C3C3C"/>
              </a:solidFill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A7A7A"/>
              </a:buClr>
              <a:buFont typeface="Wingdings"/>
              <a:buChar char=""/>
            </a:pPr>
            <a:endParaRPr sz="3350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43400" y="1600200"/>
            <a:ext cx="7477125" cy="3657600"/>
            <a:chOff x="4343400" y="1600200"/>
            <a:chExt cx="7477125" cy="36576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400" y="1600200"/>
              <a:ext cx="7477125" cy="3657600"/>
            </a:xfrm>
            <a:prstGeom prst="rect">
              <a:avLst/>
            </a:prstGeom>
            <a:gradFill flip="none" rotWithShape="1">
              <a:gsLst>
                <a:gs pos="0">
                  <a:srgbClr val="F6F9FC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p:spPr>
        </p:pic>
        <p:sp>
          <p:nvSpPr>
            <p:cNvPr id="7" name="Oval 6"/>
            <p:cNvSpPr/>
            <p:nvPr/>
          </p:nvSpPr>
          <p:spPr>
            <a:xfrm>
              <a:off x="7162800" y="3352800"/>
              <a:ext cx="2057400" cy="838200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88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32" y="356870"/>
            <a:ext cx="96583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3C3C3C"/>
                </a:solidFill>
                <a:latin typeface="Arial"/>
                <a:cs typeface="Arial"/>
              </a:rPr>
              <a:t>XML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32" y="1441958"/>
            <a:ext cx="3015615" cy="2093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Structured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Easy to</a:t>
            </a:r>
            <a:r>
              <a:rPr sz="2400" spc="-10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edit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Parsable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Scriptable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Detached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from</a:t>
            </a:r>
            <a:r>
              <a:rPr sz="2400" spc="-3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0785" y="1085722"/>
            <a:ext cx="6856095" cy="467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&lt;?xml version="1.0" encoding="UTF-8" standalone="no"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&lt;UIM&gt;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&lt;State</a:t>
            </a:r>
            <a:r>
              <a:rPr sz="1800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Name="default"&gt;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&lt;Control Name="Abort</a:t>
            </a:r>
            <a:r>
              <a:rPr sz="1800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Cal"&gt;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&lt;UIP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Name="CaptionUIP"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Value="Abort</a:t>
            </a:r>
            <a:r>
              <a:rPr sz="18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Cal"/&gt;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&lt;UIP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Name="DisabledUIP"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Value="Disabled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and Grayed</a:t>
            </a:r>
            <a:r>
              <a:rPr sz="1800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Out"/&gt;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&lt;UIP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Name="PositionUIP" </a:t>
            </a:r>
            <a:r>
              <a:rPr sz="1800" spc="-20" dirty="0">
                <a:solidFill>
                  <a:srgbClr val="C00000"/>
                </a:solidFill>
                <a:latin typeface="Arial"/>
                <a:cs typeface="Arial"/>
              </a:rPr>
              <a:t>Value="2,</a:t>
            </a:r>
            <a:r>
              <a:rPr sz="18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81"/&gt;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&lt;UIP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Name="VisibleUIP"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Value="TRUE"/&gt;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&lt;/Control&gt;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&lt;Control Name="Begin</a:t>
            </a:r>
            <a:r>
              <a:rPr sz="1800" spc="-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Cal"&gt;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&lt;UIP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Name="CaptionUIP"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Value="Begin</a:t>
            </a:r>
            <a:r>
              <a:rPr sz="18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Cal"/&gt;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&lt;UIP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Name="DisabledUIP"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Value="Disabled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and Grayed</a:t>
            </a:r>
            <a:r>
              <a:rPr sz="1800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Out"/&gt;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&lt;UIP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Name="PositionUIP" </a:t>
            </a:r>
            <a:r>
              <a:rPr sz="1800" spc="-20" dirty="0">
                <a:solidFill>
                  <a:srgbClr val="C00000"/>
                </a:solidFill>
                <a:latin typeface="Arial"/>
                <a:cs typeface="Arial"/>
              </a:rPr>
              <a:t>Value="2,</a:t>
            </a:r>
            <a:r>
              <a:rPr sz="18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54"/&gt;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&lt;UIP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Name="VisibleUIP"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Value="TRUE"/&gt;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&lt;/Control&gt;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&lt;/State&gt;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&lt;/UIM&gt;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Dependency</a:t>
            </a:r>
            <a:r>
              <a:rPr spc="-75" dirty="0"/>
              <a:t> </a:t>
            </a:r>
            <a:r>
              <a:rPr spc="-5" dirty="0"/>
              <a:t>Injection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632" y="1441958"/>
            <a:ext cx="1052131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508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In software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engineering, </a:t>
            </a:r>
            <a:r>
              <a:rPr sz="2400" b="1" spc="-5" dirty="0">
                <a:solidFill>
                  <a:srgbClr val="3C3C3C"/>
                </a:solidFill>
                <a:latin typeface="Arial"/>
                <a:cs typeface="Arial"/>
              </a:rPr>
              <a:t>dependency injection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is a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technique whereby one  object supplies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C3C3C"/>
                </a:solidFill>
                <a:latin typeface="Arial"/>
                <a:cs typeface="Arial"/>
              </a:rPr>
              <a:t>dependencies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another object.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3C3C3C"/>
                </a:solidFill>
                <a:latin typeface="Arial"/>
                <a:cs typeface="Arial"/>
              </a:rPr>
              <a:t>dependency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is an  object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can be used (a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service).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An </a:t>
            </a:r>
            <a:r>
              <a:rPr sz="2400" b="1" dirty="0">
                <a:solidFill>
                  <a:srgbClr val="3C3C3C"/>
                </a:solidFill>
                <a:latin typeface="Arial"/>
                <a:cs typeface="Arial"/>
              </a:rPr>
              <a:t>injection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passing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a  </a:t>
            </a:r>
            <a:r>
              <a:rPr sz="2400" b="1" dirty="0">
                <a:solidFill>
                  <a:srgbClr val="3C3C3C"/>
                </a:solidFill>
                <a:latin typeface="Arial"/>
                <a:cs typeface="Arial"/>
              </a:rPr>
              <a:t>dependency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a dependent object (a client)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would use</a:t>
            </a:r>
            <a:r>
              <a:rPr sz="2400" spc="7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A7A7A"/>
              </a:buClr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Plugin LabVIEW class and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its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methods –</a:t>
            </a:r>
            <a:r>
              <a:rPr sz="2400" spc="5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C3C3C"/>
                </a:solidFill>
                <a:latin typeface="Arial"/>
                <a:cs typeface="Arial"/>
              </a:rPr>
              <a:t>dependency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Loading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folder and using in a generic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framework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–</a:t>
            </a:r>
            <a:r>
              <a:rPr sz="2400" spc="114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C3C3C"/>
                </a:solidFill>
                <a:latin typeface="Arial"/>
                <a:cs typeface="Arial"/>
              </a:rPr>
              <a:t>injection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A7A7A"/>
              </a:buClr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Plugin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frameworks,</a:t>
            </a:r>
            <a:r>
              <a:rPr sz="2400" spc="-2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interfaces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Dependency</a:t>
            </a:r>
            <a:r>
              <a:rPr spc="-75" dirty="0"/>
              <a:t> </a:t>
            </a:r>
            <a:r>
              <a:rPr spc="-5" dirty="0"/>
              <a:t>Injection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761744" y="1028700"/>
            <a:ext cx="8659368" cy="478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Loading UI Property Plugins From</a:t>
            </a:r>
            <a:r>
              <a:rPr spc="-125" dirty="0"/>
              <a:t> </a:t>
            </a:r>
            <a:r>
              <a:rPr dirty="0"/>
              <a:t>XML</a:t>
            </a:r>
          </a:p>
        </p:txBody>
      </p:sp>
      <p:sp>
        <p:nvSpPr>
          <p:cNvPr id="3" name="object 3"/>
          <p:cNvSpPr/>
          <p:nvPr/>
        </p:nvSpPr>
        <p:spPr>
          <a:xfrm>
            <a:off x="871727" y="1007364"/>
            <a:ext cx="10440923" cy="4831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Applying UIP to Control </a:t>
            </a:r>
            <a:r>
              <a:rPr spc="-5" dirty="0"/>
              <a:t>by</a:t>
            </a:r>
            <a:r>
              <a:rPr spc="-160" dirty="0"/>
              <a:t> </a:t>
            </a:r>
            <a:r>
              <a:rPr spc="-5" dirty="0"/>
              <a:t>Label</a:t>
            </a:r>
          </a:p>
        </p:txBody>
      </p:sp>
      <p:sp>
        <p:nvSpPr>
          <p:cNvPr id="3" name="object 3"/>
          <p:cNvSpPr/>
          <p:nvPr/>
        </p:nvSpPr>
        <p:spPr>
          <a:xfrm>
            <a:off x="615695" y="1368552"/>
            <a:ext cx="10951464" cy="4110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Custom </a:t>
            </a:r>
            <a:r>
              <a:rPr dirty="0"/>
              <a:t>Plugin</a:t>
            </a:r>
            <a:r>
              <a:rPr spc="-85" dirty="0"/>
              <a:t> </a:t>
            </a:r>
            <a:r>
              <a:rPr dirty="0"/>
              <a:t>UIP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632" y="1013714"/>
            <a:ext cx="5950585" cy="481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Inherits from</a:t>
            </a:r>
            <a:r>
              <a:rPr sz="2400" spc="-10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UIP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Provide override for 5</a:t>
            </a:r>
            <a:r>
              <a:rPr sz="2400" spc="-6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622300" lvl="1" indent="-243840">
              <a:lnSpc>
                <a:spcPct val="100000"/>
              </a:lnSpc>
              <a:spcBef>
                <a:spcPts val="495"/>
              </a:spcBef>
              <a:buClr>
                <a:srgbClr val="7A7A7A"/>
              </a:buClr>
              <a:buSzPct val="69047"/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sz="2100" spc="15" dirty="0">
                <a:solidFill>
                  <a:srgbClr val="3C3C3C"/>
                </a:solidFill>
                <a:latin typeface="Arial"/>
                <a:cs typeface="Arial"/>
              </a:rPr>
              <a:t>Get</a:t>
            </a:r>
            <a:r>
              <a:rPr sz="2100" spc="-7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3C3C3C"/>
                </a:solidFill>
                <a:latin typeface="Arial"/>
                <a:cs typeface="Arial"/>
              </a:rPr>
              <a:t>State</a:t>
            </a:r>
            <a:endParaRPr sz="2100">
              <a:latin typeface="Arial"/>
              <a:cs typeface="Arial"/>
            </a:endParaRPr>
          </a:p>
          <a:p>
            <a:pPr marL="622300" lvl="1" indent="-243840">
              <a:lnSpc>
                <a:spcPct val="100000"/>
              </a:lnSpc>
              <a:spcBef>
                <a:spcPts val="480"/>
              </a:spcBef>
              <a:buClr>
                <a:srgbClr val="7A7A7A"/>
              </a:buClr>
              <a:buSzPct val="69047"/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sz="2100" spc="15" dirty="0">
                <a:solidFill>
                  <a:srgbClr val="3C3C3C"/>
                </a:solidFill>
                <a:latin typeface="Arial"/>
                <a:cs typeface="Arial"/>
              </a:rPr>
              <a:t>Set</a:t>
            </a:r>
            <a:r>
              <a:rPr sz="2100" spc="-7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3C3C3C"/>
                </a:solidFill>
                <a:latin typeface="Arial"/>
                <a:cs typeface="Arial"/>
              </a:rPr>
              <a:t>State</a:t>
            </a:r>
            <a:endParaRPr sz="2100">
              <a:latin typeface="Arial"/>
              <a:cs typeface="Arial"/>
            </a:endParaRPr>
          </a:p>
          <a:p>
            <a:pPr marL="622300" lvl="1" indent="-243840">
              <a:lnSpc>
                <a:spcPct val="100000"/>
              </a:lnSpc>
              <a:spcBef>
                <a:spcPts val="480"/>
              </a:spcBef>
              <a:buClr>
                <a:srgbClr val="7A7A7A"/>
              </a:buClr>
              <a:buSzPct val="69047"/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sz="2100" spc="10" dirty="0">
                <a:solidFill>
                  <a:srgbClr val="3C3C3C"/>
                </a:solidFill>
                <a:latin typeface="Arial"/>
                <a:cs typeface="Arial"/>
              </a:rPr>
              <a:t>List </a:t>
            </a:r>
            <a:r>
              <a:rPr sz="2100" spc="15" dirty="0">
                <a:solidFill>
                  <a:srgbClr val="3C3C3C"/>
                </a:solidFill>
                <a:latin typeface="Arial"/>
                <a:cs typeface="Arial"/>
              </a:rPr>
              <a:t>Compatible</a:t>
            </a:r>
            <a:r>
              <a:rPr sz="2100" spc="-9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3C3C3C"/>
                </a:solidFill>
                <a:latin typeface="Arial"/>
                <a:cs typeface="Arial"/>
              </a:rPr>
              <a:t>Ctls</a:t>
            </a:r>
            <a:endParaRPr sz="2100">
              <a:latin typeface="Arial"/>
              <a:cs typeface="Arial"/>
            </a:endParaRPr>
          </a:p>
          <a:p>
            <a:pPr marL="622300" lvl="1" indent="-243840">
              <a:lnSpc>
                <a:spcPct val="100000"/>
              </a:lnSpc>
              <a:spcBef>
                <a:spcPts val="480"/>
              </a:spcBef>
              <a:buClr>
                <a:srgbClr val="7A7A7A"/>
              </a:buClr>
              <a:buSzPct val="69047"/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sz="2100" spc="10" dirty="0">
                <a:solidFill>
                  <a:srgbClr val="3C3C3C"/>
                </a:solidFill>
                <a:latin typeface="Arial"/>
                <a:cs typeface="Arial"/>
              </a:rPr>
              <a:t>Flatten </a:t>
            </a:r>
            <a:r>
              <a:rPr sz="2100" spc="20" dirty="0">
                <a:solidFill>
                  <a:srgbClr val="3C3C3C"/>
                </a:solidFill>
                <a:latin typeface="Arial"/>
                <a:cs typeface="Arial"/>
              </a:rPr>
              <a:t>UIP</a:t>
            </a:r>
            <a:r>
              <a:rPr sz="2100" spc="-13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3C3C3C"/>
                </a:solidFill>
                <a:latin typeface="Arial"/>
                <a:cs typeface="Arial"/>
              </a:rPr>
              <a:t>Value</a:t>
            </a:r>
            <a:endParaRPr sz="2100">
              <a:latin typeface="Arial"/>
              <a:cs typeface="Arial"/>
            </a:endParaRPr>
          </a:p>
          <a:p>
            <a:pPr marL="622300" lvl="1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69047"/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sz="2100" spc="10" dirty="0">
                <a:solidFill>
                  <a:srgbClr val="3C3C3C"/>
                </a:solidFill>
                <a:latin typeface="Arial"/>
                <a:cs typeface="Arial"/>
              </a:rPr>
              <a:t>Unflatten </a:t>
            </a:r>
            <a:r>
              <a:rPr sz="2100" spc="20" dirty="0">
                <a:solidFill>
                  <a:srgbClr val="3C3C3C"/>
                </a:solidFill>
                <a:latin typeface="Arial"/>
                <a:cs typeface="Arial"/>
              </a:rPr>
              <a:t>UIP</a:t>
            </a:r>
            <a:r>
              <a:rPr sz="2100" spc="-12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3C3C3C"/>
                </a:solidFill>
                <a:latin typeface="Arial"/>
                <a:cs typeface="Arial"/>
              </a:rPr>
              <a:t>Value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7A7A7A"/>
              </a:buClr>
              <a:buFont typeface="Wingdings"/>
              <a:buChar char=""/>
            </a:pPr>
            <a:endParaRPr sz="300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Can be placed within default UPIs</a:t>
            </a:r>
            <a:r>
              <a:rPr sz="2400" spc="9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folder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Can be loaded</a:t>
            </a:r>
            <a:r>
              <a:rPr sz="2400" spc="4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dynamically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A7A7A"/>
              </a:buClr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35" dirty="0">
                <a:solidFill>
                  <a:srgbClr val="3C3C3C"/>
                </a:solidFill>
                <a:latin typeface="Arial"/>
                <a:cs typeface="Arial"/>
              </a:rPr>
              <a:t>Template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available in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the UI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Manager</a:t>
            </a:r>
            <a:r>
              <a:rPr sz="2400" spc="9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3C3C3C"/>
                </a:solidFill>
                <a:latin typeface="Arial"/>
                <a:cs typeface="Arial"/>
              </a:rPr>
              <a:t>Tool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81543" y="315468"/>
            <a:ext cx="4084320" cy="6214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BoolColorsUIP </a:t>
            </a:r>
            <a:r>
              <a:rPr spc="-5" dirty="0"/>
              <a:t>– </a:t>
            </a:r>
            <a:r>
              <a:rPr dirty="0"/>
              <a:t>Get</a:t>
            </a:r>
            <a:r>
              <a:rPr spc="-165" dirty="0"/>
              <a:t> </a:t>
            </a:r>
            <a:r>
              <a:rPr spc="-25" dirty="0"/>
              <a:t>Property.vi</a:t>
            </a:r>
          </a:p>
        </p:txBody>
      </p:sp>
      <p:sp>
        <p:nvSpPr>
          <p:cNvPr id="3" name="object 3"/>
          <p:cNvSpPr/>
          <p:nvPr/>
        </p:nvSpPr>
        <p:spPr>
          <a:xfrm>
            <a:off x="1316736" y="1130807"/>
            <a:ext cx="9549383" cy="4585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BoolColorsUIP </a:t>
            </a:r>
            <a:r>
              <a:rPr spc="-5" dirty="0"/>
              <a:t>– </a:t>
            </a:r>
            <a:r>
              <a:rPr dirty="0"/>
              <a:t>Set</a:t>
            </a:r>
            <a:r>
              <a:rPr spc="-160" dirty="0"/>
              <a:t> </a:t>
            </a:r>
            <a:r>
              <a:rPr spc="-25" dirty="0"/>
              <a:t>Property.vi</a:t>
            </a:r>
          </a:p>
        </p:txBody>
      </p:sp>
      <p:sp>
        <p:nvSpPr>
          <p:cNvPr id="3" name="object 3"/>
          <p:cNvSpPr/>
          <p:nvPr/>
        </p:nvSpPr>
        <p:spPr>
          <a:xfrm>
            <a:off x="1316736" y="1133855"/>
            <a:ext cx="9549383" cy="457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632" y="1368805"/>
            <a:ext cx="5521325" cy="4714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Problem</a:t>
            </a:r>
            <a:r>
              <a:rPr sz="2400" spc="-6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Statement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1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Others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Do</a:t>
            </a:r>
            <a:r>
              <a:rPr sz="2400" spc="-6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It?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1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How </a:t>
            </a:r>
            <a:r>
              <a:rPr sz="2400" spc="-25" dirty="0">
                <a:solidFill>
                  <a:srgbClr val="3C3C3C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Do</a:t>
            </a:r>
            <a:r>
              <a:rPr sz="2400" spc="-2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It?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0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Solution – User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Interface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 Manager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1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API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1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UI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Manager</a:t>
            </a:r>
            <a:r>
              <a:rPr sz="2400" spc="-10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3C3C3C"/>
                </a:solidFill>
                <a:latin typeface="Arial"/>
                <a:cs typeface="Arial"/>
              </a:rPr>
              <a:t>Tool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04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 err="1">
                <a:solidFill>
                  <a:srgbClr val="3C3C3C"/>
                </a:solidFill>
                <a:latin typeface="Arial"/>
                <a:cs typeface="Arial"/>
              </a:rPr>
              <a:t>QuickDrop</a:t>
            </a:r>
            <a:endParaRPr lang="en-US" sz="2400" dirty="0">
              <a:solidFill>
                <a:srgbClr val="3C3C3C"/>
              </a:solidFill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04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lang="en-GB" sz="2400" dirty="0">
                <a:solidFill>
                  <a:srgbClr val="3C3C3C"/>
                </a:solidFill>
                <a:latin typeface="Arial"/>
                <a:cs typeface="Arial"/>
              </a:rPr>
              <a:t>Right Click Menu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1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XML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19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Custom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Plugin</a:t>
            </a:r>
            <a:r>
              <a:rPr sz="2400" spc="-5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UIP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0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Universal</a:t>
            </a:r>
            <a:r>
              <a:rPr sz="2400" spc="-1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1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Summary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BoolColorsUIP </a:t>
            </a:r>
            <a:r>
              <a:rPr spc="-5" dirty="0"/>
              <a:t>– </a:t>
            </a:r>
            <a:r>
              <a:rPr dirty="0"/>
              <a:t>List Compatible</a:t>
            </a:r>
            <a:r>
              <a:rPr spc="-185" dirty="0"/>
              <a:t> </a:t>
            </a:r>
            <a:r>
              <a:rPr dirty="0"/>
              <a:t>Ctls.vi</a:t>
            </a:r>
          </a:p>
        </p:txBody>
      </p:sp>
      <p:sp>
        <p:nvSpPr>
          <p:cNvPr id="3" name="object 3"/>
          <p:cNvSpPr/>
          <p:nvPr/>
        </p:nvSpPr>
        <p:spPr>
          <a:xfrm>
            <a:off x="2377439" y="1132332"/>
            <a:ext cx="7427975" cy="4582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BoolColorsUIP </a:t>
            </a:r>
            <a:r>
              <a:rPr spc="-5" dirty="0"/>
              <a:t>– </a:t>
            </a:r>
            <a:r>
              <a:rPr dirty="0"/>
              <a:t>Flatten UIP</a:t>
            </a:r>
            <a:r>
              <a:rPr spc="-225" dirty="0"/>
              <a:t> </a:t>
            </a:r>
            <a:r>
              <a:rPr spc="-35" dirty="0"/>
              <a:t>Value.vi</a:t>
            </a:r>
          </a:p>
        </p:txBody>
      </p:sp>
      <p:sp>
        <p:nvSpPr>
          <p:cNvPr id="3" name="object 3"/>
          <p:cNvSpPr/>
          <p:nvPr/>
        </p:nvSpPr>
        <p:spPr>
          <a:xfrm>
            <a:off x="1222247" y="1130807"/>
            <a:ext cx="9738359" cy="4585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BoolColorsUIP </a:t>
            </a:r>
            <a:r>
              <a:rPr spc="-5" dirty="0"/>
              <a:t>– Unflatten </a:t>
            </a:r>
            <a:r>
              <a:rPr dirty="0"/>
              <a:t>UIP</a:t>
            </a:r>
            <a:r>
              <a:rPr spc="-185" dirty="0"/>
              <a:t> </a:t>
            </a:r>
            <a:r>
              <a:rPr spc="-35" dirty="0"/>
              <a:t>Value.vi</a:t>
            </a:r>
          </a:p>
        </p:txBody>
      </p:sp>
      <p:sp>
        <p:nvSpPr>
          <p:cNvPr id="3" name="object 3"/>
          <p:cNvSpPr/>
          <p:nvPr/>
        </p:nvSpPr>
        <p:spPr>
          <a:xfrm>
            <a:off x="2113788" y="1123188"/>
            <a:ext cx="7955279" cy="460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Universal Code</a:t>
            </a:r>
            <a:r>
              <a:rPr spc="-125" dirty="0"/>
              <a:t> </a:t>
            </a:r>
            <a:r>
              <a:rPr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9" y="1143000"/>
            <a:ext cx="1174918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Sum</a:t>
            </a:r>
            <a:r>
              <a:rPr dirty="0"/>
              <a:t>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632" y="1013714"/>
            <a:ext cx="11006734" cy="4403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Can be used by anyone – default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UI state,</a:t>
            </a:r>
            <a:r>
              <a:rPr sz="2400" spc="8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resolutions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bigger application</a:t>
            </a:r>
            <a:r>
              <a:rPr sz="2400" spc="8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indispensable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Detach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UI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editing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source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code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– no</a:t>
            </a:r>
            <a:r>
              <a:rPr sz="2400" spc="8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recompilation!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Allow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easier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team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based</a:t>
            </a:r>
            <a:r>
              <a:rPr sz="2400" spc="2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development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One</a:t>
            </a:r>
            <a:r>
              <a:rPr sz="2400" spc="-9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standard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A7A7A"/>
              </a:buClr>
              <a:buFont typeface="Wingdings"/>
              <a:buChar char=""/>
            </a:pPr>
            <a:endParaRPr sz="3350" dirty="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No</a:t>
            </a:r>
            <a:r>
              <a:rPr sz="2400" spc="-7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excuses</a:t>
            </a:r>
            <a:endParaRPr lang="en-US" sz="2400" spc="-5" dirty="0">
              <a:solidFill>
                <a:srgbClr val="3C3C3C"/>
              </a:solidFill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endParaRPr lang="en-GB" sz="2400" spc="-5" dirty="0">
              <a:solidFill>
                <a:srgbClr val="3C3C3C"/>
              </a:solidFill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endParaRPr lang="en-GB" sz="2400" spc="-5" dirty="0">
              <a:solidFill>
                <a:srgbClr val="3C3C3C"/>
              </a:solidFill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endParaRPr lang="en-GB" sz="2400" spc="-5" dirty="0">
              <a:solidFill>
                <a:srgbClr val="3C3C3C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buClr>
                <a:srgbClr val="7A7A7A"/>
              </a:buClr>
              <a:buSzPct val="68750"/>
              <a:tabLst>
                <a:tab pos="255904" algn="l"/>
                <a:tab pos="256540" algn="l"/>
              </a:tabLst>
            </a:pPr>
            <a:r>
              <a:rPr lang="en-US" sz="2000" dirty="0">
                <a:solidFill>
                  <a:srgbClr val="0070C0"/>
                </a:solidFill>
                <a:latin typeface="Arial"/>
                <a:cs typeface="Arial"/>
                <a:hlinkClick r:id="rId2"/>
              </a:rPr>
              <a:t>http://forums.ni.com/t5/UI-Interest-Group-Documents/User-Interface-Manager/ta-p/3539490</a:t>
            </a:r>
            <a:endParaRPr sz="2000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Problem</a:t>
            </a:r>
            <a:r>
              <a:rPr spc="-7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632" y="1441958"/>
            <a:ext cx="6071235" cy="166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Big</a:t>
            </a:r>
            <a:r>
              <a:rPr sz="2400" spc="-5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Hundreds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of controls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and</a:t>
            </a:r>
            <a:r>
              <a:rPr sz="2400" spc="4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indicators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Hundreds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of UI states</a:t>
            </a:r>
            <a:r>
              <a:rPr sz="2400" spc="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possible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Thousands of properties to be</a:t>
            </a:r>
            <a:r>
              <a:rPr sz="2400" spc="-6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manipulated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How </a:t>
            </a:r>
            <a:r>
              <a:rPr spc="-35" dirty="0"/>
              <a:t>We </a:t>
            </a:r>
            <a:r>
              <a:rPr spc="-5" dirty="0"/>
              <a:t>Do</a:t>
            </a:r>
            <a:r>
              <a:rPr spc="-40" dirty="0"/>
              <a:t> </a:t>
            </a:r>
            <a:r>
              <a:rPr spc="-5" dirty="0"/>
              <a:t>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632" y="1383029"/>
            <a:ext cx="4046854" cy="436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7000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Manual calls to property</a:t>
            </a:r>
            <a:r>
              <a:rPr sz="2000" spc="-13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nodes</a:t>
            </a:r>
            <a:endParaRPr sz="20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5"/>
              </a:spcBef>
              <a:buClr>
                <a:srgbClr val="7A7A7A"/>
              </a:buClr>
              <a:buSzPct val="7000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Big, </a:t>
            </a:r>
            <a:r>
              <a:rPr sz="2000" spc="-20" dirty="0">
                <a:solidFill>
                  <a:srgbClr val="3C3C3C"/>
                </a:solidFill>
                <a:latin typeface="Arial"/>
                <a:cs typeface="Arial"/>
              </a:rPr>
              <a:t>clunky, </a:t>
            </a: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don’t fit on the</a:t>
            </a:r>
            <a:r>
              <a:rPr sz="2000" spc="-13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screen</a:t>
            </a:r>
            <a:endParaRPr sz="20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7000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Code duplication leads to</a:t>
            </a:r>
            <a:r>
              <a:rPr sz="2000" spc="-12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bugs</a:t>
            </a:r>
            <a:endParaRPr sz="20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0"/>
              </a:spcBef>
              <a:buClr>
                <a:srgbClr val="7A7A7A"/>
              </a:buClr>
              <a:buSzPct val="7000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Frustrating</a:t>
            </a:r>
            <a:endParaRPr sz="20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7000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Race</a:t>
            </a:r>
            <a:r>
              <a:rPr sz="2000" spc="-9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conditions</a:t>
            </a:r>
            <a:endParaRPr sz="20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7000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Wiring</a:t>
            </a:r>
            <a:endParaRPr sz="20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0"/>
              </a:spcBef>
              <a:buClr>
                <a:srgbClr val="7A7A7A"/>
              </a:buClr>
              <a:buSzPct val="7000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Frequently the</a:t>
            </a:r>
            <a:r>
              <a:rPr sz="2000" spc="-12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same</a:t>
            </a:r>
            <a:endParaRPr sz="20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7000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Cannot be</a:t>
            </a:r>
            <a:r>
              <a:rPr sz="2000" spc="-9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automated</a:t>
            </a:r>
            <a:endParaRPr sz="20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7000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Not</a:t>
            </a:r>
            <a:r>
              <a:rPr sz="2000" spc="-9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parsable</a:t>
            </a:r>
            <a:endParaRPr sz="20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0"/>
              </a:spcBef>
              <a:buClr>
                <a:srgbClr val="7A7A7A"/>
              </a:buClr>
              <a:buSzPct val="7000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UI modifications</a:t>
            </a:r>
            <a:r>
              <a:rPr sz="2000" spc="-9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recompilation</a:t>
            </a:r>
            <a:endParaRPr sz="20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7000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Not SCC</a:t>
            </a:r>
            <a:r>
              <a:rPr sz="2000" spc="-8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C3C"/>
                </a:solidFill>
                <a:latin typeface="Arial"/>
                <a:cs typeface="Arial"/>
              </a:rPr>
              <a:t>friendly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55904" algn="l"/>
              </a:tabLst>
            </a:pPr>
            <a:r>
              <a:rPr sz="1400" dirty="0">
                <a:solidFill>
                  <a:srgbClr val="7A7A7A"/>
                </a:solidFill>
                <a:latin typeface="Wingdings"/>
                <a:cs typeface="Wingdings"/>
              </a:rPr>
              <a:t></a:t>
            </a:r>
            <a:r>
              <a:rPr sz="1400" dirty="0">
                <a:solidFill>
                  <a:srgbClr val="7A7A7A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3C3C3C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0952" y="862583"/>
            <a:ext cx="6490715" cy="512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How </a:t>
            </a:r>
            <a:r>
              <a:rPr dirty="0"/>
              <a:t>Others Do</a:t>
            </a:r>
            <a:r>
              <a:rPr spc="-90" dirty="0"/>
              <a:t> </a:t>
            </a:r>
            <a:r>
              <a:rPr spc="-5" dirty="0"/>
              <a:t>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632" y="1441958"/>
            <a:ext cx="5469890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XAML, GladeXML,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Qt </a:t>
            </a:r>
            <a:r>
              <a:rPr sz="2400" spc="-20" dirty="0">
                <a:solidFill>
                  <a:srgbClr val="3C3C3C"/>
                </a:solidFill>
                <a:latin typeface="Arial"/>
                <a:cs typeface="Arial"/>
              </a:rPr>
              <a:t>Designer,</a:t>
            </a:r>
            <a:r>
              <a:rPr sz="2400" spc="2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FXML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UI/Application Markup</a:t>
            </a:r>
            <a:r>
              <a:rPr sz="2400" spc="6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Languages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A7A7A"/>
              </a:buClr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Easy to</a:t>
            </a:r>
            <a:r>
              <a:rPr sz="2400" spc="-8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edit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Structured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Parsable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Scriptable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Detach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UI from</a:t>
            </a:r>
            <a:r>
              <a:rPr sz="2400" spc="-4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A7A7A"/>
              </a:buClr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available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in</a:t>
            </a:r>
            <a:r>
              <a:rPr sz="2400" spc="-7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LabVIEW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5255" y="608076"/>
            <a:ext cx="7142988" cy="564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UI</a:t>
            </a:r>
            <a:r>
              <a:rPr spc="-95" dirty="0"/>
              <a:t> </a:t>
            </a:r>
            <a:r>
              <a:rPr dirty="0"/>
              <a:t>Manager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632" y="1441958"/>
            <a:ext cx="3378200" cy="295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XML</a:t>
            </a:r>
            <a:r>
              <a:rPr sz="2400" spc="-18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based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Programmatic</a:t>
            </a:r>
            <a:r>
              <a:rPr sz="2400" spc="-17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UI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Manager </a:t>
            </a:r>
            <a:r>
              <a:rPr sz="2400" spc="-70" dirty="0">
                <a:solidFill>
                  <a:srgbClr val="3C3C3C"/>
                </a:solidFill>
                <a:latin typeface="Arial"/>
                <a:cs typeface="Arial"/>
              </a:rPr>
              <a:t>Tool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for</a:t>
            </a:r>
            <a:r>
              <a:rPr sz="2400" spc="1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C3C3C"/>
                </a:solidFill>
                <a:latin typeface="Arial"/>
                <a:cs typeface="Arial"/>
              </a:rPr>
              <a:t>LV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Any VI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Server</a:t>
            </a:r>
            <a:r>
              <a:rPr sz="2400" spc="-7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controls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Any</a:t>
            </a:r>
            <a:r>
              <a:rPr sz="2400" spc="-5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properties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5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Plugin</a:t>
            </a:r>
            <a:r>
              <a:rPr sz="2400" spc="-4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based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Extensible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598" y="1785492"/>
            <a:ext cx="1233170" cy="1936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Select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</a:t>
            </a:r>
            <a:endParaRPr sz="1800">
              <a:latin typeface="Arial"/>
              <a:cs typeface="Arial"/>
            </a:endParaRPr>
          </a:p>
          <a:p>
            <a:pPr marL="12065" marR="5080" algn="ctr">
              <a:lnSpc>
                <a:spcPts val="659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Name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  </a:t>
            </a:r>
            <a:r>
              <a:rPr sz="1800" spc="-5" dirty="0">
                <a:latin typeface="Arial"/>
                <a:cs typeface="Arial"/>
              </a:rPr>
              <a:t>XML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5144" y="262127"/>
            <a:ext cx="2938780" cy="1981835"/>
          </a:xfrm>
          <a:custGeom>
            <a:avLst/>
            <a:gdLst/>
            <a:ahLst/>
            <a:cxnLst/>
            <a:rect l="l" t="t" r="r" b="b"/>
            <a:pathLst>
              <a:path w="2938779" h="1981835">
                <a:moveTo>
                  <a:pt x="1508759" y="647700"/>
                </a:moveTo>
                <a:lnTo>
                  <a:pt x="1056132" y="647700"/>
                </a:lnTo>
                <a:lnTo>
                  <a:pt x="2938526" y="1981581"/>
                </a:lnTo>
                <a:lnTo>
                  <a:pt x="1508759" y="647700"/>
                </a:lnTo>
                <a:close/>
              </a:path>
              <a:path w="2938779" h="1981835">
                <a:moveTo>
                  <a:pt x="1810511" y="0"/>
                </a:moveTo>
                <a:lnTo>
                  <a:pt x="0" y="0"/>
                </a:lnTo>
                <a:lnTo>
                  <a:pt x="0" y="647700"/>
                </a:lnTo>
                <a:lnTo>
                  <a:pt x="1810511" y="647700"/>
                </a:lnTo>
                <a:lnTo>
                  <a:pt x="18105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5144" y="262127"/>
            <a:ext cx="2938780" cy="1981835"/>
          </a:xfrm>
          <a:custGeom>
            <a:avLst/>
            <a:gdLst/>
            <a:ahLst/>
            <a:cxnLst/>
            <a:rect l="l" t="t" r="r" b="b"/>
            <a:pathLst>
              <a:path w="2938779" h="1981835">
                <a:moveTo>
                  <a:pt x="0" y="0"/>
                </a:moveTo>
                <a:lnTo>
                  <a:pt x="1056132" y="0"/>
                </a:lnTo>
                <a:lnTo>
                  <a:pt x="1508759" y="0"/>
                </a:lnTo>
                <a:lnTo>
                  <a:pt x="1810511" y="0"/>
                </a:lnTo>
                <a:lnTo>
                  <a:pt x="1810511" y="377825"/>
                </a:lnTo>
                <a:lnTo>
                  <a:pt x="1810511" y="539750"/>
                </a:lnTo>
                <a:lnTo>
                  <a:pt x="1810511" y="647700"/>
                </a:lnTo>
                <a:lnTo>
                  <a:pt x="1508759" y="647700"/>
                </a:lnTo>
                <a:lnTo>
                  <a:pt x="2938526" y="1981581"/>
                </a:lnTo>
                <a:lnTo>
                  <a:pt x="1056132" y="647700"/>
                </a:lnTo>
                <a:lnTo>
                  <a:pt x="0" y="647700"/>
                </a:lnTo>
                <a:lnTo>
                  <a:pt x="0" y="539750"/>
                </a:lnTo>
                <a:lnTo>
                  <a:pt x="0" y="37782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82316" y="442848"/>
            <a:ext cx="8369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pt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37888" y="262127"/>
            <a:ext cx="2185670" cy="2045335"/>
          </a:xfrm>
          <a:custGeom>
            <a:avLst/>
            <a:gdLst/>
            <a:ahLst/>
            <a:cxnLst/>
            <a:rect l="l" t="t" r="r" b="b"/>
            <a:pathLst>
              <a:path w="2185670" h="2045335">
                <a:moveTo>
                  <a:pt x="1507489" y="647700"/>
                </a:moveTo>
                <a:lnTo>
                  <a:pt x="1055242" y="647700"/>
                </a:lnTo>
                <a:lnTo>
                  <a:pt x="2185162" y="2045081"/>
                </a:lnTo>
                <a:lnTo>
                  <a:pt x="1507489" y="647700"/>
                </a:lnTo>
                <a:close/>
              </a:path>
              <a:path w="2185670" h="2045335">
                <a:moveTo>
                  <a:pt x="1808988" y="0"/>
                </a:moveTo>
                <a:lnTo>
                  <a:pt x="0" y="0"/>
                </a:lnTo>
                <a:lnTo>
                  <a:pt x="0" y="647700"/>
                </a:lnTo>
                <a:lnTo>
                  <a:pt x="1808988" y="647700"/>
                </a:lnTo>
                <a:lnTo>
                  <a:pt x="1808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7888" y="262127"/>
            <a:ext cx="2185670" cy="2045335"/>
          </a:xfrm>
          <a:custGeom>
            <a:avLst/>
            <a:gdLst/>
            <a:ahLst/>
            <a:cxnLst/>
            <a:rect l="l" t="t" r="r" b="b"/>
            <a:pathLst>
              <a:path w="2185670" h="2045335">
                <a:moveTo>
                  <a:pt x="0" y="0"/>
                </a:moveTo>
                <a:lnTo>
                  <a:pt x="1055242" y="0"/>
                </a:lnTo>
                <a:lnTo>
                  <a:pt x="1507489" y="0"/>
                </a:lnTo>
                <a:lnTo>
                  <a:pt x="1808988" y="0"/>
                </a:lnTo>
                <a:lnTo>
                  <a:pt x="1808988" y="377825"/>
                </a:lnTo>
                <a:lnTo>
                  <a:pt x="1808988" y="539750"/>
                </a:lnTo>
                <a:lnTo>
                  <a:pt x="1808988" y="647700"/>
                </a:lnTo>
                <a:lnTo>
                  <a:pt x="1507489" y="647700"/>
                </a:lnTo>
                <a:lnTo>
                  <a:pt x="2185162" y="2045081"/>
                </a:lnTo>
                <a:lnTo>
                  <a:pt x="1055242" y="647700"/>
                </a:lnTo>
                <a:lnTo>
                  <a:pt x="0" y="647700"/>
                </a:lnTo>
                <a:lnTo>
                  <a:pt x="0" y="539750"/>
                </a:lnTo>
                <a:lnTo>
                  <a:pt x="0" y="37782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13859" y="442848"/>
            <a:ext cx="1257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Select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79107" y="262127"/>
            <a:ext cx="1809114" cy="1987550"/>
          </a:xfrm>
          <a:custGeom>
            <a:avLst/>
            <a:gdLst/>
            <a:ahLst/>
            <a:cxnLst/>
            <a:rect l="l" t="t" r="r" b="b"/>
            <a:pathLst>
              <a:path w="1809115" h="1987550">
                <a:moveTo>
                  <a:pt x="1507490" y="647700"/>
                </a:moveTo>
                <a:lnTo>
                  <a:pt x="1055243" y="647700"/>
                </a:lnTo>
                <a:lnTo>
                  <a:pt x="1452752" y="1987169"/>
                </a:lnTo>
                <a:lnTo>
                  <a:pt x="1507490" y="647700"/>
                </a:lnTo>
                <a:close/>
              </a:path>
              <a:path w="1809115" h="1987550">
                <a:moveTo>
                  <a:pt x="1808988" y="0"/>
                </a:moveTo>
                <a:lnTo>
                  <a:pt x="0" y="0"/>
                </a:lnTo>
                <a:lnTo>
                  <a:pt x="0" y="647700"/>
                </a:lnTo>
                <a:lnTo>
                  <a:pt x="1808988" y="647700"/>
                </a:lnTo>
                <a:lnTo>
                  <a:pt x="1808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9107" y="262127"/>
            <a:ext cx="1809114" cy="1987550"/>
          </a:xfrm>
          <a:custGeom>
            <a:avLst/>
            <a:gdLst/>
            <a:ahLst/>
            <a:cxnLst/>
            <a:rect l="l" t="t" r="r" b="b"/>
            <a:pathLst>
              <a:path w="1809115" h="1987550">
                <a:moveTo>
                  <a:pt x="0" y="0"/>
                </a:moveTo>
                <a:lnTo>
                  <a:pt x="1055243" y="0"/>
                </a:lnTo>
                <a:lnTo>
                  <a:pt x="1507490" y="0"/>
                </a:lnTo>
                <a:lnTo>
                  <a:pt x="1808988" y="0"/>
                </a:lnTo>
                <a:lnTo>
                  <a:pt x="1808988" y="377825"/>
                </a:lnTo>
                <a:lnTo>
                  <a:pt x="1808988" y="539750"/>
                </a:lnTo>
                <a:lnTo>
                  <a:pt x="1808988" y="647700"/>
                </a:lnTo>
                <a:lnTo>
                  <a:pt x="1507490" y="647700"/>
                </a:lnTo>
                <a:lnTo>
                  <a:pt x="1452752" y="1987169"/>
                </a:lnTo>
                <a:lnTo>
                  <a:pt x="1055243" y="647700"/>
                </a:lnTo>
                <a:lnTo>
                  <a:pt x="0" y="647700"/>
                </a:lnTo>
                <a:lnTo>
                  <a:pt x="0" y="539750"/>
                </a:lnTo>
                <a:lnTo>
                  <a:pt x="0" y="37782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87718" y="442848"/>
            <a:ext cx="11950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Apply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50326" y="262127"/>
            <a:ext cx="2065655" cy="1965960"/>
          </a:xfrm>
          <a:custGeom>
            <a:avLst/>
            <a:gdLst/>
            <a:ahLst/>
            <a:cxnLst/>
            <a:rect l="l" t="t" r="r" b="b"/>
            <a:pathLst>
              <a:path w="2065654" h="1965960">
                <a:moveTo>
                  <a:pt x="1010030" y="647700"/>
                </a:moveTo>
                <a:lnTo>
                  <a:pt x="557783" y="647700"/>
                </a:lnTo>
                <a:lnTo>
                  <a:pt x="0" y="1965833"/>
                </a:lnTo>
                <a:lnTo>
                  <a:pt x="1010030" y="647700"/>
                </a:lnTo>
                <a:close/>
              </a:path>
              <a:path w="2065654" h="1965960">
                <a:moveTo>
                  <a:pt x="2065274" y="0"/>
                </a:moveTo>
                <a:lnTo>
                  <a:pt x="256285" y="0"/>
                </a:lnTo>
                <a:lnTo>
                  <a:pt x="256285" y="647700"/>
                </a:lnTo>
                <a:lnTo>
                  <a:pt x="2065274" y="647700"/>
                </a:lnTo>
                <a:lnTo>
                  <a:pt x="20652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0326" y="262127"/>
            <a:ext cx="2065655" cy="1965960"/>
          </a:xfrm>
          <a:custGeom>
            <a:avLst/>
            <a:gdLst/>
            <a:ahLst/>
            <a:cxnLst/>
            <a:rect l="l" t="t" r="r" b="b"/>
            <a:pathLst>
              <a:path w="2065654" h="1965960">
                <a:moveTo>
                  <a:pt x="256285" y="0"/>
                </a:moveTo>
                <a:lnTo>
                  <a:pt x="557783" y="0"/>
                </a:lnTo>
                <a:lnTo>
                  <a:pt x="1010030" y="0"/>
                </a:lnTo>
                <a:lnTo>
                  <a:pt x="2065274" y="0"/>
                </a:lnTo>
                <a:lnTo>
                  <a:pt x="2065274" y="377825"/>
                </a:lnTo>
                <a:lnTo>
                  <a:pt x="2065274" y="539750"/>
                </a:lnTo>
                <a:lnTo>
                  <a:pt x="2065274" y="647700"/>
                </a:lnTo>
                <a:lnTo>
                  <a:pt x="1010030" y="647700"/>
                </a:lnTo>
                <a:lnTo>
                  <a:pt x="0" y="1965833"/>
                </a:lnTo>
                <a:lnTo>
                  <a:pt x="557783" y="647700"/>
                </a:lnTo>
                <a:lnTo>
                  <a:pt x="256285" y="647700"/>
                </a:lnTo>
                <a:lnTo>
                  <a:pt x="256285" y="539750"/>
                </a:lnTo>
                <a:lnTo>
                  <a:pt x="256285" y="377825"/>
                </a:lnTo>
                <a:lnTo>
                  <a:pt x="256285" y="0"/>
                </a:lnTo>
                <a:close/>
              </a:path>
            </a:pathLst>
          </a:custGeom>
          <a:ln w="12192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978" rIns="0" bIns="0" rtlCol="0">
            <a:spAutoFit/>
          </a:bodyPr>
          <a:lstStyle/>
          <a:p>
            <a:pPr marL="8295005">
              <a:lnSpc>
                <a:spcPct val="100000"/>
              </a:lnSpc>
            </a:pPr>
            <a:r>
              <a:rPr sz="1800" spc="-5" dirty="0">
                <a:solidFill>
                  <a:srgbClr val="000000"/>
                </a:solidFill>
              </a:rPr>
              <a:t>Remove</a:t>
            </a:r>
            <a:r>
              <a:rPr sz="1800" spc="-8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State</a:t>
            </a:r>
            <a:endParaRPr sz="1800"/>
          </a:p>
        </p:txBody>
      </p:sp>
      <p:sp>
        <p:nvSpPr>
          <p:cNvPr id="15" name="object 15"/>
          <p:cNvSpPr/>
          <p:nvPr/>
        </p:nvSpPr>
        <p:spPr>
          <a:xfrm>
            <a:off x="8850756" y="2630551"/>
            <a:ext cx="2855595" cy="1271270"/>
          </a:xfrm>
          <a:custGeom>
            <a:avLst/>
            <a:gdLst/>
            <a:ahLst/>
            <a:cxnLst/>
            <a:rect l="l" t="t" r="r" b="b"/>
            <a:pathLst>
              <a:path w="2855595" h="1271270">
                <a:moveTo>
                  <a:pt x="2855087" y="624713"/>
                </a:moveTo>
                <a:lnTo>
                  <a:pt x="1046099" y="624713"/>
                </a:lnTo>
                <a:lnTo>
                  <a:pt x="1046099" y="1270889"/>
                </a:lnTo>
                <a:lnTo>
                  <a:pt x="2855087" y="1270889"/>
                </a:lnTo>
                <a:lnTo>
                  <a:pt x="2855087" y="624713"/>
                </a:lnTo>
                <a:close/>
              </a:path>
              <a:path w="2855595" h="1271270">
                <a:moveTo>
                  <a:pt x="0" y="0"/>
                </a:moveTo>
                <a:lnTo>
                  <a:pt x="1347597" y="624713"/>
                </a:lnTo>
                <a:lnTo>
                  <a:pt x="1799844" y="6247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756" y="2630551"/>
            <a:ext cx="2855595" cy="1271270"/>
          </a:xfrm>
          <a:custGeom>
            <a:avLst/>
            <a:gdLst/>
            <a:ahLst/>
            <a:cxnLst/>
            <a:rect l="l" t="t" r="r" b="b"/>
            <a:pathLst>
              <a:path w="2855595" h="1271270">
                <a:moveTo>
                  <a:pt x="1046099" y="624713"/>
                </a:moveTo>
                <a:lnTo>
                  <a:pt x="1347597" y="624713"/>
                </a:lnTo>
                <a:lnTo>
                  <a:pt x="0" y="0"/>
                </a:lnTo>
                <a:lnTo>
                  <a:pt x="1799844" y="624713"/>
                </a:lnTo>
                <a:lnTo>
                  <a:pt x="2855087" y="624713"/>
                </a:lnTo>
                <a:lnTo>
                  <a:pt x="2855087" y="732409"/>
                </a:lnTo>
                <a:lnTo>
                  <a:pt x="2855087" y="893952"/>
                </a:lnTo>
                <a:lnTo>
                  <a:pt x="2855087" y="1270889"/>
                </a:lnTo>
                <a:lnTo>
                  <a:pt x="1799844" y="1270889"/>
                </a:lnTo>
                <a:lnTo>
                  <a:pt x="1347597" y="1270889"/>
                </a:lnTo>
                <a:lnTo>
                  <a:pt x="1046099" y="1270889"/>
                </a:lnTo>
                <a:lnTo>
                  <a:pt x="1046099" y="893952"/>
                </a:lnTo>
                <a:lnTo>
                  <a:pt x="1046099" y="732409"/>
                </a:lnTo>
                <a:lnTo>
                  <a:pt x="1046099" y="624713"/>
                </a:lnTo>
                <a:close/>
              </a:path>
            </a:pathLst>
          </a:custGeom>
          <a:ln w="12192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63378" y="3436366"/>
            <a:ext cx="10775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Save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228708" y="1476755"/>
            <a:ext cx="2477135" cy="779145"/>
          </a:xfrm>
          <a:custGeom>
            <a:avLst/>
            <a:gdLst/>
            <a:ahLst/>
            <a:cxnLst/>
            <a:rect l="l" t="t" r="r" b="b"/>
            <a:pathLst>
              <a:path w="2477134" h="779144">
                <a:moveTo>
                  <a:pt x="2477135" y="0"/>
                </a:moveTo>
                <a:lnTo>
                  <a:pt x="668147" y="0"/>
                </a:lnTo>
                <a:lnTo>
                  <a:pt x="668147" y="376936"/>
                </a:lnTo>
                <a:lnTo>
                  <a:pt x="0" y="778637"/>
                </a:lnTo>
                <a:lnTo>
                  <a:pt x="668147" y="538480"/>
                </a:lnTo>
                <a:lnTo>
                  <a:pt x="2477135" y="538480"/>
                </a:lnTo>
                <a:lnTo>
                  <a:pt x="2477135" y="0"/>
                </a:lnTo>
                <a:close/>
              </a:path>
              <a:path w="2477134" h="779144">
                <a:moveTo>
                  <a:pt x="2477135" y="538480"/>
                </a:moveTo>
                <a:lnTo>
                  <a:pt x="668147" y="538480"/>
                </a:lnTo>
                <a:lnTo>
                  <a:pt x="668147" y="646176"/>
                </a:lnTo>
                <a:lnTo>
                  <a:pt x="2477135" y="646176"/>
                </a:lnTo>
                <a:lnTo>
                  <a:pt x="2477135" y="538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28708" y="1476755"/>
            <a:ext cx="2477135" cy="779145"/>
          </a:xfrm>
          <a:custGeom>
            <a:avLst/>
            <a:gdLst/>
            <a:ahLst/>
            <a:cxnLst/>
            <a:rect l="l" t="t" r="r" b="b"/>
            <a:pathLst>
              <a:path w="2477134" h="779144">
                <a:moveTo>
                  <a:pt x="668147" y="0"/>
                </a:moveTo>
                <a:lnTo>
                  <a:pt x="969645" y="0"/>
                </a:lnTo>
                <a:lnTo>
                  <a:pt x="1421892" y="0"/>
                </a:lnTo>
                <a:lnTo>
                  <a:pt x="2477135" y="0"/>
                </a:lnTo>
                <a:lnTo>
                  <a:pt x="2477135" y="376936"/>
                </a:lnTo>
                <a:lnTo>
                  <a:pt x="2477135" y="538480"/>
                </a:lnTo>
                <a:lnTo>
                  <a:pt x="2477135" y="646176"/>
                </a:lnTo>
                <a:lnTo>
                  <a:pt x="1421892" y="646176"/>
                </a:lnTo>
                <a:lnTo>
                  <a:pt x="969645" y="646176"/>
                </a:lnTo>
                <a:lnTo>
                  <a:pt x="668147" y="646176"/>
                </a:lnTo>
                <a:lnTo>
                  <a:pt x="668147" y="538480"/>
                </a:lnTo>
                <a:lnTo>
                  <a:pt x="0" y="778637"/>
                </a:lnTo>
                <a:lnTo>
                  <a:pt x="668147" y="376936"/>
                </a:lnTo>
                <a:lnTo>
                  <a:pt x="668147" y="0"/>
                </a:lnTo>
                <a:close/>
              </a:path>
            </a:pathLst>
          </a:custGeom>
          <a:ln w="12191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269473" y="1656841"/>
            <a:ext cx="10655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Load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3951" y="1185672"/>
            <a:ext cx="6864096" cy="5426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155" y="1185672"/>
            <a:ext cx="2418080" cy="834390"/>
          </a:xfrm>
          <a:custGeom>
            <a:avLst/>
            <a:gdLst/>
            <a:ahLst/>
            <a:cxnLst/>
            <a:rect l="l" t="t" r="r" b="b"/>
            <a:pathLst>
              <a:path w="2418080" h="834389">
                <a:moveTo>
                  <a:pt x="2024320" y="538479"/>
                </a:moveTo>
                <a:lnTo>
                  <a:pt x="1808988" y="538479"/>
                </a:lnTo>
                <a:lnTo>
                  <a:pt x="2418080" y="833881"/>
                </a:lnTo>
                <a:lnTo>
                  <a:pt x="2024320" y="538479"/>
                </a:lnTo>
                <a:close/>
              </a:path>
              <a:path w="2418080" h="834389">
                <a:moveTo>
                  <a:pt x="1808988" y="0"/>
                </a:moveTo>
                <a:lnTo>
                  <a:pt x="0" y="0"/>
                </a:lnTo>
                <a:lnTo>
                  <a:pt x="0" y="646176"/>
                </a:lnTo>
                <a:lnTo>
                  <a:pt x="1808988" y="646176"/>
                </a:lnTo>
                <a:lnTo>
                  <a:pt x="1808988" y="538479"/>
                </a:lnTo>
                <a:lnTo>
                  <a:pt x="2024320" y="538479"/>
                </a:lnTo>
                <a:lnTo>
                  <a:pt x="1808988" y="376936"/>
                </a:lnTo>
                <a:lnTo>
                  <a:pt x="1808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155" y="1185672"/>
            <a:ext cx="2418080" cy="834390"/>
          </a:xfrm>
          <a:custGeom>
            <a:avLst/>
            <a:gdLst/>
            <a:ahLst/>
            <a:cxnLst/>
            <a:rect l="l" t="t" r="r" b="b"/>
            <a:pathLst>
              <a:path w="2418080" h="834389">
                <a:moveTo>
                  <a:pt x="0" y="0"/>
                </a:moveTo>
                <a:lnTo>
                  <a:pt x="1055243" y="0"/>
                </a:lnTo>
                <a:lnTo>
                  <a:pt x="1507489" y="0"/>
                </a:lnTo>
                <a:lnTo>
                  <a:pt x="1808988" y="0"/>
                </a:lnTo>
                <a:lnTo>
                  <a:pt x="1808988" y="376936"/>
                </a:lnTo>
                <a:lnTo>
                  <a:pt x="2418080" y="833881"/>
                </a:lnTo>
                <a:lnTo>
                  <a:pt x="1808988" y="538479"/>
                </a:lnTo>
                <a:lnTo>
                  <a:pt x="1808988" y="646176"/>
                </a:lnTo>
                <a:lnTo>
                  <a:pt x="1507489" y="646176"/>
                </a:lnTo>
                <a:lnTo>
                  <a:pt x="1055243" y="646176"/>
                </a:lnTo>
                <a:lnTo>
                  <a:pt x="0" y="646176"/>
                </a:lnTo>
                <a:lnTo>
                  <a:pt x="0" y="538479"/>
                </a:lnTo>
                <a:lnTo>
                  <a:pt x="0" y="3769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155" y="1999488"/>
            <a:ext cx="2418715" cy="646430"/>
          </a:xfrm>
          <a:custGeom>
            <a:avLst/>
            <a:gdLst/>
            <a:ahLst/>
            <a:cxnLst/>
            <a:rect l="l" t="t" r="r" b="b"/>
            <a:pathLst>
              <a:path w="2418715" h="646430">
                <a:moveTo>
                  <a:pt x="1808988" y="0"/>
                </a:moveTo>
                <a:lnTo>
                  <a:pt x="0" y="0"/>
                </a:lnTo>
                <a:lnTo>
                  <a:pt x="0" y="646176"/>
                </a:lnTo>
                <a:lnTo>
                  <a:pt x="1808988" y="646176"/>
                </a:lnTo>
                <a:lnTo>
                  <a:pt x="1808988" y="538479"/>
                </a:lnTo>
                <a:lnTo>
                  <a:pt x="2418334" y="430402"/>
                </a:lnTo>
                <a:lnTo>
                  <a:pt x="1808988" y="376936"/>
                </a:lnTo>
                <a:lnTo>
                  <a:pt x="1808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155" y="1999488"/>
            <a:ext cx="2418715" cy="646430"/>
          </a:xfrm>
          <a:custGeom>
            <a:avLst/>
            <a:gdLst/>
            <a:ahLst/>
            <a:cxnLst/>
            <a:rect l="l" t="t" r="r" b="b"/>
            <a:pathLst>
              <a:path w="2418715" h="646430">
                <a:moveTo>
                  <a:pt x="0" y="0"/>
                </a:moveTo>
                <a:lnTo>
                  <a:pt x="1055243" y="0"/>
                </a:lnTo>
                <a:lnTo>
                  <a:pt x="1507489" y="0"/>
                </a:lnTo>
                <a:lnTo>
                  <a:pt x="1808988" y="0"/>
                </a:lnTo>
                <a:lnTo>
                  <a:pt x="1808988" y="376936"/>
                </a:lnTo>
                <a:lnTo>
                  <a:pt x="2418334" y="430402"/>
                </a:lnTo>
                <a:lnTo>
                  <a:pt x="1808988" y="538479"/>
                </a:lnTo>
                <a:lnTo>
                  <a:pt x="1808988" y="646176"/>
                </a:lnTo>
                <a:lnTo>
                  <a:pt x="1507489" y="646176"/>
                </a:lnTo>
                <a:lnTo>
                  <a:pt x="1055243" y="646176"/>
                </a:lnTo>
                <a:lnTo>
                  <a:pt x="0" y="646176"/>
                </a:lnTo>
                <a:lnTo>
                  <a:pt x="0" y="538479"/>
                </a:lnTo>
                <a:lnTo>
                  <a:pt x="0" y="376936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155" y="2769997"/>
            <a:ext cx="2383790" cy="712470"/>
          </a:xfrm>
          <a:custGeom>
            <a:avLst/>
            <a:gdLst/>
            <a:ahLst/>
            <a:cxnLst/>
            <a:rect l="l" t="t" r="r" b="b"/>
            <a:pathLst>
              <a:path w="2383790" h="712470">
                <a:moveTo>
                  <a:pt x="1808988" y="66166"/>
                </a:moveTo>
                <a:lnTo>
                  <a:pt x="0" y="66166"/>
                </a:lnTo>
                <a:lnTo>
                  <a:pt x="0" y="712342"/>
                </a:lnTo>
                <a:lnTo>
                  <a:pt x="1808988" y="712342"/>
                </a:lnTo>
                <a:lnTo>
                  <a:pt x="1808988" y="335406"/>
                </a:lnTo>
                <a:lnTo>
                  <a:pt x="2085649" y="173862"/>
                </a:lnTo>
                <a:lnTo>
                  <a:pt x="1808988" y="173862"/>
                </a:lnTo>
                <a:lnTo>
                  <a:pt x="1808988" y="66166"/>
                </a:lnTo>
                <a:close/>
              </a:path>
              <a:path w="2383790" h="712470">
                <a:moveTo>
                  <a:pt x="2383409" y="0"/>
                </a:moveTo>
                <a:lnTo>
                  <a:pt x="1808988" y="173862"/>
                </a:lnTo>
                <a:lnTo>
                  <a:pt x="2085649" y="173862"/>
                </a:lnTo>
                <a:lnTo>
                  <a:pt x="23834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6155" y="2769997"/>
            <a:ext cx="2383790" cy="712470"/>
          </a:xfrm>
          <a:custGeom>
            <a:avLst/>
            <a:gdLst/>
            <a:ahLst/>
            <a:cxnLst/>
            <a:rect l="l" t="t" r="r" b="b"/>
            <a:pathLst>
              <a:path w="2383790" h="712470">
                <a:moveTo>
                  <a:pt x="0" y="66166"/>
                </a:moveTo>
                <a:lnTo>
                  <a:pt x="1055243" y="66166"/>
                </a:lnTo>
                <a:lnTo>
                  <a:pt x="1507489" y="66166"/>
                </a:lnTo>
                <a:lnTo>
                  <a:pt x="1808988" y="66166"/>
                </a:lnTo>
                <a:lnTo>
                  <a:pt x="1808988" y="173862"/>
                </a:lnTo>
                <a:lnTo>
                  <a:pt x="2383409" y="0"/>
                </a:lnTo>
                <a:lnTo>
                  <a:pt x="1808988" y="335406"/>
                </a:lnTo>
                <a:lnTo>
                  <a:pt x="1808988" y="712342"/>
                </a:lnTo>
                <a:lnTo>
                  <a:pt x="1507489" y="712342"/>
                </a:lnTo>
                <a:lnTo>
                  <a:pt x="1055243" y="712342"/>
                </a:lnTo>
                <a:lnTo>
                  <a:pt x="0" y="712342"/>
                </a:lnTo>
                <a:lnTo>
                  <a:pt x="0" y="335406"/>
                </a:lnTo>
                <a:lnTo>
                  <a:pt x="0" y="173862"/>
                </a:lnTo>
                <a:lnTo>
                  <a:pt x="0" y="66166"/>
                </a:lnTo>
                <a:close/>
              </a:path>
            </a:pathLst>
          </a:custGeom>
          <a:ln w="12192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144" y="262127"/>
            <a:ext cx="1811020" cy="2055495"/>
          </a:xfrm>
          <a:custGeom>
            <a:avLst/>
            <a:gdLst/>
            <a:ahLst/>
            <a:cxnLst/>
            <a:rect l="l" t="t" r="r" b="b"/>
            <a:pathLst>
              <a:path w="1811020" h="2055495">
                <a:moveTo>
                  <a:pt x="1508759" y="647700"/>
                </a:moveTo>
                <a:lnTo>
                  <a:pt x="1056132" y="647700"/>
                </a:lnTo>
                <a:lnTo>
                  <a:pt x="1205992" y="2054987"/>
                </a:lnTo>
                <a:lnTo>
                  <a:pt x="1508759" y="647700"/>
                </a:lnTo>
                <a:close/>
              </a:path>
              <a:path w="1811020" h="2055495">
                <a:moveTo>
                  <a:pt x="1810511" y="0"/>
                </a:moveTo>
                <a:lnTo>
                  <a:pt x="0" y="0"/>
                </a:lnTo>
                <a:lnTo>
                  <a:pt x="0" y="647700"/>
                </a:lnTo>
                <a:lnTo>
                  <a:pt x="1810511" y="647700"/>
                </a:lnTo>
                <a:lnTo>
                  <a:pt x="18105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5144" y="262127"/>
            <a:ext cx="1811020" cy="2055495"/>
          </a:xfrm>
          <a:custGeom>
            <a:avLst/>
            <a:gdLst/>
            <a:ahLst/>
            <a:cxnLst/>
            <a:rect l="l" t="t" r="r" b="b"/>
            <a:pathLst>
              <a:path w="1811020" h="2055495">
                <a:moveTo>
                  <a:pt x="0" y="0"/>
                </a:moveTo>
                <a:lnTo>
                  <a:pt x="1056132" y="0"/>
                </a:lnTo>
                <a:lnTo>
                  <a:pt x="1508759" y="0"/>
                </a:lnTo>
                <a:lnTo>
                  <a:pt x="1810511" y="0"/>
                </a:lnTo>
                <a:lnTo>
                  <a:pt x="1810511" y="377825"/>
                </a:lnTo>
                <a:lnTo>
                  <a:pt x="1810511" y="539750"/>
                </a:lnTo>
                <a:lnTo>
                  <a:pt x="1810511" y="647700"/>
                </a:lnTo>
                <a:lnTo>
                  <a:pt x="1508759" y="647700"/>
                </a:lnTo>
                <a:lnTo>
                  <a:pt x="1205992" y="2054987"/>
                </a:lnTo>
                <a:lnTo>
                  <a:pt x="1056132" y="647700"/>
                </a:lnTo>
                <a:lnTo>
                  <a:pt x="0" y="647700"/>
                </a:lnTo>
                <a:lnTo>
                  <a:pt x="0" y="539750"/>
                </a:lnTo>
                <a:lnTo>
                  <a:pt x="0" y="37782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13151" y="305689"/>
            <a:ext cx="11811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</a:pPr>
            <a:r>
              <a:rPr sz="1800" spc="-5" dirty="0">
                <a:solidFill>
                  <a:srgbClr val="000000"/>
                </a:solidFill>
              </a:rPr>
              <a:t>Enable</a:t>
            </a:r>
            <a:r>
              <a:rPr sz="1800" spc="-8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UIP  </a:t>
            </a:r>
            <a:r>
              <a:rPr sz="1800" spc="-5" dirty="0">
                <a:solidFill>
                  <a:srgbClr val="000000"/>
                </a:solidFill>
              </a:rPr>
              <a:t>Capture</a:t>
            </a:r>
            <a:endParaRPr sz="1800"/>
          </a:p>
        </p:txBody>
      </p:sp>
      <p:sp>
        <p:nvSpPr>
          <p:cNvPr id="12" name="object 12"/>
          <p:cNvSpPr/>
          <p:nvPr/>
        </p:nvSpPr>
        <p:spPr>
          <a:xfrm>
            <a:off x="486155" y="3067557"/>
            <a:ext cx="2375535" cy="1251585"/>
          </a:xfrm>
          <a:custGeom>
            <a:avLst/>
            <a:gdLst/>
            <a:ahLst/>
            <a:cxnLst/>
            <a:rect l="l" t="t" r="r" b="b"/>
            <a:pathLst>
              <a:path w="2375535" h="1251585">
                <a:moveTo>
                  <a:pt x="1808988" y="605281"/>
                </a:moveTo>
                <a:lnTo>
                  <a:pt x="0" y="605281"/>
                </a:lnTo>
                <a:lnTo>
                  <a:pt x="0" y="1251458"/>
                </a:lnTo>
                <a:lnTo>
                  <a:pt x="1808988" y="1251458"/>
                </a:lnTo>
                <a:lnTo>
                  <a:pt x="1808988" y="605281"/>
                </a:lnTo>
                <a:close/>
              </a:path>
              <a:path w="2375535" h="1251585">
                <a:moveTo>
                  <a:pt x="2375408" y="0"/>
                </a:moveTo>
                <a:lnTo>
                  <a:pt x="1055243" y="605281"/>
                </a:lnTo>
                <a:lnTo>
                  <a:pt x="1507489" y="605281"/>
                </a:lnTo>
                <a:lnTo>
                  <a:pt x="2375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155" y="3067557"/>
            <a:ext cx="2375535" cy="1251585"/>
          </a:xfrm>
          <a:custGeom>
            <a:avLst/>
            <a:gdLst/>
            <a:ahLst/>
            <a:cxnLst/>
            <a:rect l="l" t="t" r="r" b="b"/>
            <a:pathLst>
              <a:path w="2375535" h="1251585">
                <a:moveTo>
                  <a:pt x="0" y="605281"/>
                </a:moveTo>
                <a:lnTo>
                  <a:pt x="1055243" y="605281"/>
                </a:lnTo>
                <a:lnTo>
                  <a:pt x="2375408" y="0"/>
                </a:lnTo>
                <a:lnTo>
                  <a:pt x="1507489" y="605281"/>
                </a:lnTo>
                <a:lnTo>
                  <a:pt x="1808988" y="605281"/>
                </a:lnTo>
                <a:lnTo>
                  <a:pt x="1808988" y="712977"/>
                </a:lnTo>
                <a:lnTo>
                  <a:pt x="1808988" y="874521"/>
                </a:lnTo>
                <a:lnTo>
                  <a:pt x="1808988" y="1251458"/>
                </a:lnTo>
                <a:lnTo>
                  <a:pt x="1507489" y="1251458"/>
                </a:lnTo>
                <a:lnTo>
                  <a:pt x="1055243" y="1251458"/>
                </a:lnTo>
                <a:lnTo>
                  <a:pt x="0" y="1251458"/>
                </a:lnTo>
                <a:lnTo>
                  <a:pt x="0" y="874521"/>
                </a:lnTo>
                <a:lnTo>
                  <a:pt x="0" y="712977"/>
                </a:lnTo>
                <a:lnTo>
                  <a:pt x="0" y="605281"/>
                </a:lnTo>
                <a:close/>
              </a:path>
            </a:pathLst>
          </a:custGeom>
          <a:ln w="12192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7011" y="262127"/>
            <a:ext cx="1838325" cy="1782445"/>
          </a:xfrm>
          <a:custGeom>
            <a:avLst/>
            <a:gdLst/>
            <a:ahLst/>
            <a:cxnLst/>
            <a:rect l="l" t="t" r="r" b="b"/>
            <a:pathLst>
              <a:path w="1838325" h="1782445">
                <a:moveTo>
                  <a:pt x="1507489" y="647700"/>
                </a:moveTo>
                <a:lnTo>
                  <a:pt x="1055242" y="647700"/>
                </a:lnTo>
                <a:lnTo>
                  <a:pt x="1837943" y="1781937"/>
                </a:lnTo>
                <a:lnTo>
                  <a:pt x="1507489" y="647700"/>
                </a:lnTo>
                <a:close/>
              </a:path>
              <a:path w="1838325" h="1782445">
                <a:moveTo>
                  <a:pt x="1808988" y="0"/>
                </a:moveTo>
                <a:lnTo>
                  <a:pt x="0" y="0"/>
                </a:lnTo>
                <a:lnTo>
                  <a:pt x="0" y="647700"/>
                </a:lnTo>
                <a:lnTo>
                  <a:pt x="1808988" y="647700"/>
                </a:lnTo>
                <a:lnTo>
                  <a:pt x="1808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7011" y="262127"/>
            <a:ext cx="1838325" cy="1782445"/>
          </a:xfrm>
          <a:custGeom>
            <a:avLst/>
            <a:gdLst/>
            <a:ahLst/>
            <a:cxnLst/>
            <a:rect l="l" t="t" r="r" b="b"/>
            <a:pathLst>
              <a:path w="1838325" h="1782445">
                <a:moveTo>
                  <a:pt x="0" y="0"/>
                </a:moveTo>
                <a:lnTo>
                  <a:pt x="1055242" y="0"/>
                </a:lnTo>
                <a:lnTo>
                  <a:pt x="1507489" y="0"/>
                </a:lnTo>
                <a:lnTo>
                  <a:pt x="1808988" y="0"/>
                </a:lnTo>
                <a:lnTo>
                  <a:pt x="1808988" y="377825"/>
                </a:lnTo>
                <a:lnTo>
                  <a:pt x="1808988" y="539750"/>
                </a:lnTo>
                <a:lnTo>
                  <a:pt x="1808988" y="647700"/>
                </a:lnTo>
                <a:lnTo>
                  <a:pt x="1507489" y="647700"/>
                </a:lnTo>
                <a:lnTo>
                  <a:pt x="1837943" y="1781937"/>
                </a:lnTo>
                <a:lnTo>
                  <a:pt x="1055242" y="647700"/>
                </a:lnTo>
                <a:lnTo>
                  <a:pt x="0" y="647700"/>
                </a:lnTo>
                <a:lnTo>
                  <a:pt x="0" y="539750"/>
                </a:lnTo>
                <a:lnTo>
                  <a:pt x="0" y="37782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18786" y="442848"/>
            <a:ext cx="13474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Loaded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UIPs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6155" y="3895471"/>
            <a:ext cx="2402205" cy="1260475"/>
          </a:xfrm>
          <a:custGeom>
            <a:avLst/>
            <a:gdLst/>
            <a:ahLst/>
            <a:cxnLst/>
            <a:rect l="l" t="t" r="r" b="b"/>
            <a:pathLst>
              <a:path w="2402205" h="1260475">
                <a:moveTo>
                  <a:pt x="1808988" y="614044"/>
                </a:moveTo>
                <a:lnTo>
                  <a:pt x="0" y="614044"/>
                </a:lnTo>
                <a:lnTo>
                  <a:pt x="0" y="1260220"/>
                </a:lnTo>
                <a:lnTo>
                  <a:pt x="1808988" y="1260220"/>
                </a:lnTo>
                <a:lnTo>
                  <a:pt x="1808988" y="614044"/>
                </a:lnTo>
                <a:close/>
              </a:path>
              <a:path w="2402205" h="1260475">
                <a:moveTo>
                  <a:pt x="2401697" y="0"/>
                </a:moveTo>
                <a:lnTo>
                  <a:pt x="1055243" y="614044"/>
                </a:lnTo>
                <a:lnTo>
                  <a:pt x="1507489" y="614044"/>
                </a:lnTo>
                <a:lnTo>
                  <a:pt x="24016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6155" y="3895471"/>
            <a:ext cx="2402205" cy="1260475"/>
          </a:xfrm>
          <a:custGeom>
            <a:avLst/>
            <a:gdLst/>
            <a:ahLst/>
            <a:cxnLst/>
            <a:rect l="l" t="t" r="r" b="b"/>
            <a:pathLst>
              <a:path w="2402205" h="1260475">
                <a:moveTo>
                  <a:pt x="0" y="614044"/>
                </a:moveTo>
                <a:lnTo>
                  <a:pt x="1055243" y="614044"/>
                </a:lnTo>
                <a:lnTo>
                  <a:pt x="2401697" y="0"/>
                </a:lnTo>
                <a:lnTo>
                  <a:pt x="1507489" y="614044"/>
                </a:lnTo>
                <a:lnTo>
                  <a:pt x="1808988" y="614044"/>
                </a:lnTo>
                <a:lnTo>
                  <a:pt x="1808988" y="721740"/>
                </a:lnTo>
                <a:lnTo>
                  <a:pt x="1808988" y="883284"/>
                </a:lnTo>
                <a:lnTo>
                  <a:pt x="1808988" y="1260220"/>
                </a:lnTo>
                <a:lnTo>
                  <a:pt x="1507489" y="1260220"/>
                </a:lnTo>
                <a:lnTo>
                  <a:pt x="1055243" y="1260220"/>
                </a:lnTo>
                <a:lnTo>
                  <a:pt x="0" y="1260220"/>
                </a:lnTo>
                <a:lnTo>
                  <a:pt x="0" y="883284"/>
                </a:lnTo>
                <a:lnTo>
                  <a:pt x="0" y="721740"/>
                </a:lnTo>
                <a:lnTo>
                  <a:pt x="0" y="614044"/>
                </a:lnTo>
                <a:close/>
              </a:path>
            </a:pathLst>
          </a:custGeom>
          <a:ln w="12192">
            <a:solidFill>
              <a:srgbClr val="095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5726" y="1366392"/>
            <a:ext cx="1471295" cy="360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Add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UIP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Remove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UIP</a:t>
            </a:r>
            <a:endParaRPr sz="1800">
              <a:latin typeface="Arial"/>
              <a:cs typeface="Arial"/>
            </a:endParaRPr>
          </a:p>
          <a:p>
            <a:pPr marL="12700" marR="5080" indent="-1270" algn="ctr">
              <a:lnSpc>
                <a:spcPct val="305000"/>
              </a:lnSpc>
            </a:pPr>
            <a:r>
              <a:rPr sz="1800" spc="-5" dirty="0">
                <a:latin typeface="Arial"/>
                <a:cs typeface="Arial"/>
              </a:rPr>
              <a:t>Reload </a:t>
            </a:r>
            <a:r>
              <a:rPr sz="1800" dirty="0">
                <a:latin typeface="Arial"/>
                <a:cs typeface="Arial"/>
              </a:rPr>
              <a:t>UIPs  </a:t>
            </a:r>
            <a:r>
              <a:rPr sz="1800" spc="-40" dirty="0">
                <a:latin typeface="Arial"/>
                <a:cs typeface="Arial"/>
              </a:rPr>
              <a:t>Toggle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Enable  New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UIP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32" y="356870"/>
            <a:ext cx="76327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3C3C3C"/>
                </a:solidFill>
                <a:latin typeface="Arial"/>
                <a:cs typeface="Arial"/>
              </a:rPr>
              <a:t>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632" y="1441958"/>
            <a:ext cx="254127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/>
              <a:t>Capture UI</a:t>
            </a:r>
            <a:r>
              <a:rPr sz="2400" spc="-90" dirty="0"/>
              <a:t> </a:t>
            </a:r>
            <a:r>
              <a:rPr sz="2400" dirty="0"/>
              <a:t>State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92632" y="1872107"/>
            <a:ext cx="3291840" cy="1224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Apply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UI</a:t>
            </a:r>
            <a:r>
              <a:rPr sz="2400" spc="-6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0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Manipulate Plugin</a:t>
            </a:r>
            <a:r>
              <a:rPr sz="2400" spc="2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UIP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490"/>
              </a:spcBef>
              <a:buClr>
                <a:srgbClr val="7A7A7A"/>
              </a:buClr>
              <a:buSzPct val="68750"/>
              <a:buFont typeface="Wingdings"/>
              <a:buChar char=""/>
              <a:tabLst>
                <a:tab pos="255904" algn="l"/>
                <a:tab pos="256540" algn="l"/>
              </a:tabLst>
            </a:pP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Export/Import</a:t>
            </a:r>
            <a:r>
              <a:rPr sz="2400" spc="-10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XML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1515" y="970788"/>
            <a:ext cx="6586728" cy="491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626</Words>
  <Application>Microsoft Office PowerPoint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User Interface Manager Practical example of dependency injection</vt:lpstr>
      <vt:lpstr>Agenda</vt:lpstr>
      <vt:lpstr>Problem Statement</vt:lpstr>
      <vt:lpstr>How We Do It?</vt:lpstr>
      <vt:lpstr>How Others Do It?</vt:lpstr>
      <vt:lpstr>UI Manager</vt:lpstr>
      <vt:lpstr>Remove State</vt:lpstr>
      <vt:lpstr>Enable UIP  Capture</vt:lpstr>
      <vt:lpstr>Capture UI State</vt:lpstr>
      <vt:lpstr>QuickDrop Shortcut</vt:lpstr>
      <vt:lpstr>Right Click Menu</vt:lpstr>
      <vt:lpstr>PowerPoint Presentation</vt:lpstr>
      <vt:lpstr>Dependency Injection</vt:lpstr>
      <vt:lpstr>Dependency Injection</vt:lpstr>
      <vt:lpstr>Loading UI Property Plugins From XML</vt:lpstr>
      <vt:lpstr>Applying UIP to Control by Label</vt:lpstr>
      <vt:lpstr>Custom Plugin UIP</vt:lpstr>
      <vt:lpstr>BoolColorsUIP – Get Property.vi</vt:lpstr>
      <vt:lpstr>BoolColorsUIP – Set Property.vi</vt:lpstr>
      <vt:lpstr>BoolColorsUIP – List Compatible Ctls.vi</vt:lpstr>
      <vt:lpstr>BoolColorsUIP – Flatten UIP Value.vi</vt:lpstr>
      <vt:lpstr>BoolColorsUIP – Unflatten UIP Value.vi</vt:lpstr>
      <vt:lpstr>Universal Code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Manager</dc:title>
  <dc:creator>Piotr Kruczkowski</dc:creator>
  <cp:lastModifiedBy>Piotr Kruczkowski</cp:lastModifiedBy>
  <cp:revision>4</cp:revision>
  <dcterms:created xsi:type="dcterms:W3CDTF">2017-05-19T13:02:37Z</dcterms:created>
  <dcterms:modified xsi:type="dcterms:W3CDTF">2017-05-22T19:47:12Z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2017-05-19T00:00:00Z</vt:filetime>
  </property>
</Properties>
</file>