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Now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73027" y="4368416"/>
            <a:ext cx="6009088" cy="1605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3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CVXRAY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18040" y="4058040"/>
            <a:ext cx="6528698" cy="123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AGENDA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200000">
            <a:off x="9844493" y="458734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9684408" y="470528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9814077" y="67034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200000">
            <a:off x="10004577" y="68939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175247" y="2600578"/>
            <a:ext cx="4346104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Motivation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44831" y="4609197"/>
            <a:ext cx="331396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Visuals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75247" y="6702981"/>
            <a:ext cx="5189018" cy="91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Current Status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7200000">
            <a:off x="9844493" y="26334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7200000">
            <a:off x="10034993" y="28239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7200000">
            <a:off x="9844493" y="821608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015163" y="8025140"/>
            <a:ext cx="5189018" cy="91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0768" y="2851207"/>
            <a:ext cx="940638" cy="714885"/>
          </a:xfrm>
          <a:custGeom>
            <a:avLst/>
            <a:gdLst/>
            <a:ahLst/>
            <a:cxnLst/>
            <a:rect r="r" b="b" t="t" l="l"/>
            <a:pathLst>
              <a:path h="714885" w="940638">
                <a:moveTo>
                  <a:pt x="0" y="0"/>
                </a:moveTo>
                <a:lnTo>
                  <a:pt x="940638" y="0"/>
                </a:lnTo>
                <a:lnTo>
                  <a:pt x="940638" y="714885"/>
                </a:lnTo>
                <a:lnTo>
                  <a:pt x="0" y="714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0505" y="4064799"/>
            <a:ext cx="13664116" cy="375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Current Job Market</a:t>
            </a:r>
          </a:p>
          <a:p>
            <a:pPr algn="l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competition with citizens</a:t>
            </a:r>
          </a:p>
          <a:p>
            <a:pPr algn="l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Fair opportunity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0">
            <a:off x="12428435" y="9247338"/>
            <a:ext cx="940638" cy="714885"/>
          </a:xfrm>
          <a:custGeom>
            <a:avLst/>
            <a:gdLst/>
            <a:ahLst/>
            <a:cxnLst/>
            <a:rect r="r" b="b" t="t" l="l"/>
            <a:pathLst>
              <a:path h="714885" w="940638">
                <a:moveTo>
                  <a:pt x="940638" y="714885"/>
                </a:moveTo>
                <a:lnTo>
                  <a:pt x="0" y="714885"/>
                </a:lnTo>
                <a:lnTo>
                  <a:pt x="0" y="0"/>
                </a:lnTo>
                <a:lnTo>
                  <a:pt x="940638" y="0"/>
                </a:lnTo>
                <a:lnTo>
                  <a:pt x="940638" y="714885"/>
                </a:lnTo>
                <a:close/>
              </a:path>
            </a:pathLst>
          </a:custGeom>
          <a:blipFill>
            <a:blip r:embed="rId8">
              <a:alphaModFix amt="6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65209" y="2871123"/>
            <a:ext cx="8399090" cy="123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VISUALS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49811" y="2927930"/>
            <a:ext cx="1596676" cy="183005"/>
          </a:xfrm>
          <a:custGeom>
            <a:avLst/>
            <a:gdLst/>
            <a:ahLst/>
            <a:cxnLst/>
            <a:rect r="r" b="b" t="t" l="l"/>
            <a:pathLst>
              <a:path h="183005" w="1596676">
                <a:moveTo>
                  <a:pt x="0" y="0"/>
                </a:moveTo>
                <a:lnTo>
                  <a:pt x="1596676" y="0"/>
                </a:lnTo>
                <a:lnTo>
                  <a:pt x="1596676" y="183005"/>
                </a:lnTo>
                <a:lnTo>
                  <a:pt x="0" y="18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1536" t="0" r="-31509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6295" y="943703"/>
            <a:ext cx="4305382" cy="3976608"/>
          </a:xfrm>
          <a:custGeom>
            <a:avLst/>
            <a:gdLst/>
            <a:ahLst/>
            <a:cxnLst/>
            <a:rect r="r" b="b" t="t" l="l"/>
            <a:pathLst>
              <a:path h="3976608" w="4305382">
                <a:moveTo>
                  <a:pt x="0" y="0"/>
                </a:moveTo>
                <a:lnTo>
                  <a:pt x="4305382" y="0"/>
                </a:lnTo>
                <a:lnTo>
                  <a:pt x="4305382" y="3976608"/>
                </a:lnTo>
                <a:lnTo>
                  <a:pt x="0" y="3976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2048904" y="2110644"/>
            <a:ext cx="3600165" cy="3325243"/>
          </a:xfrm>
          <a:custGeom>
            <a:avLst/>
            <a:gdLst/>
            <a:ahLst/>
            <a:cxnLst/>
            <a:rect r="r" b="b" t="t" l="l"/>
            <a:pathLst>
              <a:path h="3325243" w="3600165">
                <a:moveTo>
                  <a:pt x="0" y="0"/>
                </a:moveTo>
                <a:lnTo>
                  <a:pt x="3600165" y="0"/>
                </a:lnTo>
                <a:lnTo>
                  <a:pt x="3600165" y="3325244"/>
                </a:lnTo>
                <a:lnTo>
                  <a:pt x="0" y="33252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39331" y="978062"/>
            <a:ext cx="4222155" cy="3899736"/>
          </a:xfrm>
          <a:custGeom>
            <a:avLst/>
            <a:gdLst/>
            <a:ahLst/>
            <a:cxnLst/>
            <a:rect r="r" b="b" t="t" l="l"/>
            <a:pathLst>
              <a:path h="3899736" w="4222155">
                <a:moveTo>
                  <a:pt x="0" y="0"/>
                </a:moveTo>
                <a:lnTo>
                  <a:pt x="4222155" y="0"/>
                </a:lnTo>
                <a:lnTo>
                  <a:pt x="4222155" y="3899736"/>
                </a:lnTo>
                <a:lnTo>
                  <a:pt x="0" y="3899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12834886" y="1885885"/>
            <a:ext cx="3631046" cy="3353766"/>
          </a:xfrm>
          <a:custGeom>
            <a:avLst/>
            <a:gdLst/>
            <a:ahLst/>
            <a:cxnLst/>
            <a:rect r="r" b="b" t="t" l="l"/>
            <a:pathLst>
              <a:path h="3353766" w="3631046">
                <a:moveTo>
                  <a:pt x="0" y="0"/>
                </a:moveTo>
                <a:lnTo>
                  <a:pt x="3631045" y="0"/>
                </a:lnTo>
                <a:lnTo>
                  <a:pt x="3631045" y="3353766"/>
                </a:lnTo>
                <a:lnTo>
                  <a:pt x="0" y="33537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3701" y="1140693"/>
            <a:ext cx="3723955" cy="3439580"/>
          </a:xfrm>
          <a:custGeom>
            <a:avLst/>
            <a:gdLst/>
            <a:ahLst/>
            <a:cxnLst/>
            <a:rect r="r" b="b" t="t" l="l"/>
            <a:pathLst>
              <a:path h="3439580" w="3723955">
                <a:moveTo>
                  <a:pt x="0" y="0"/>
                </a:moveTo>
                <a:lnTo>
                  <a:pt x="3723955" y="0"/>
                </a:lnTo>
                <a:lnTo>
                  <a:pt x="3723955" y="3439580"/>
                </a:lnTo>
                <a:lnTo>
                  <a:pt x="0" y="34395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200000">
            <a:off x="7632003" y="2040295"/>
            <a:ext cx="3462428" cy="3198025"/>
          </a:xfrm>
          <a:custGeom>
            <a:avLst/>
            <a:gdLst/>
            <a:ahLst/>
            <a:cxnLst/>
            <a:rect r="r" b="b" t="t" l="l"/>
            <a:pathLst>
              <a:path h="3198025" w="3462428">
                <a:moveTo>
                  <a:pt x="0" y="0"/>
                </a:moveTo>
                <a:lnTo>
                  <a:pt x="3462429" y="0"/>
                </a:lnTo>
                <a:lnTo>
                  <a:pt x="3462429" y="3198024"/>
                </a:lnTo>
                <a:lnTo>
                  <a:pt x="0" y="3198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96295" y="5919038"/>
            <a:ext cx="4614315" cy="888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8"/>
              </a:lnSpc>
            </a:pPr>
            <a:r>
              <a:rPr lang="en-US" sz="2774" spc="8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GitHub and Folder 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55578" y="5954449"/>
            <a:ext cx="4815279" cy="888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8"/>
              </a:lnSpc>
            </a:pPr>
            <a:r>
              <a:rPr lang="en-US" sz="2774" spc="8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Linkage between HTML and Jupyter notebooks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88970" y="5954449"/>
            <a:ext cx="4570330" cy="888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8"/>
              </a:lnSpc>
            </a:pPr>
            <a:r>
              <a:rPr lang="en-US" sz="2774" spc="8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Optimization of ML model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015937" y="2927930"/>
            <a:ext cx="1615883" cy="183005"/>
          </a:xfrm>
          <a:custGeom>
            <a:avLst/>
            <a:gdLst/>
            <a:ahLst/>
            <a:cxnLst/>
            <a:rect r="r" b="b" t="t" l="l"/>
            <a:pathLst>
              <a:path h="183005" w="1615883">
                <a:moveTo>
                  <a:pt x="0" y="0"/>
                </a:moveTo>
                <a:lnTo>
                  <a:pt x="1615883" y="0"/>
                </a:lnTo>
                <a:lnTo>
                  <a:pt x="1615883" y="183005"/>
                </a:lnTo>
                <a:lnTo>
                  <a:pt x="0" y="18300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0091" t="0" r="-311351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51267" y="2700430"/>
            <a:ext cx="8399090" cy="123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FUTURE SCOPE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5106" y="4603054"/>
            <a:ext cx="13241003" cy="456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Expand it to have more fields</a:t>
            </a:r>
          </a:p>
          <a:p>
            <a:pPr algn="ctr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Work on the scalability of servers</a:t>
            </a:r>
          </a:p>
          <a:p>
            <a:pPr algn="ctr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Customized template for job applications(better than workday)</a:t>
            </a:r>
          </a:p>
          <a:p>
            <a:pPr algn="ctr">
              <a:lnSpc>
                <a:spcPts val="725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6113" y="33211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3938425" y="-5093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8433" y="828315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412921" y="793962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76680" y="-29415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6941168" y="-32850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89425" y="4095750"/>
            <a:ext cx="728712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Add a closing sentence.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DAGOhIfsjB4</dc:identifier>
  <dcterms:modified xsi:type="dcterms:W3CDTF">2011-08-01T06:04:30Z</dcterms:modified>
  <cp:revision>1</cp:revision>
  <dc:title>Colorful Minimalist Presentation</dc:title>
</cp:coreProperties>
</file>